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1.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notesSlides/notesSlide2.xml" ContentType="application/vnd.openxmlformats-officedocument.presentationml.notesSlide+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notesSlides/notesSlide3.xml" ContentType="application/vnd.openxmlformats-officedocument.presentationml.notesSlide+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notesSlides/notesSlide4.xml" ContentType="application/vnd.openxmlformats-officedocument.presentationml.notesSlide+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notesSlides/notesSlide5.xml" ContentType="application/vnd.openxmlformats-officedocument.presentationml.notesSlide+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notesSlides/notesSlide6.xml" ContentType="application/vnd.openxmlformats-officedocument.presentationml.notesSlide+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notesSlides/notesSlide7.xml" ContentType="application/vnd.openxmlformats-officedocument.presentationml.notesSlide+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notesSlides/notesSlide8.xml" ContentType="application/vnd.openxmlformats-officedocument.presentationml.notesSlide+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notesSlides/notesSlide9.xml" ContentType="application/vnd.openxmlformats-officedocument.presentationml.notesSlide+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notesSlides/notesSlide10.xml" ContentType="application/vnd.openxmlformats-officedocument.presentationml.notesSlide+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notesSlides/notesSlide11.xml" ContentType="application/vnd.openxmlformats-officedocument.presentationml.notesSlide+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notesSlides/notesSlide12.xml" ContentType="application/vnd.openxmlformats-officedocument.presentationml.notesSlide+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notesSlides/notesSlide13.xml" ContentType="application/vnd.openxmlformats-officedocument.presentationml.notesSlide+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notesSlides/notesSlide14.xml" ContentType="application/vnd.openxmlformats-officedocument.presentationml.notesSlide+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notesSlides/notesSlide15.xml" ContentType="application/vnd.openxmlformats-officedocument.presentationml.notesSlide+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notesSlides/notesSlide16.xml" ContentType="application/vnd.openxmlformats-officedocument.presentationml.notesSlide+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notesSlides/notesSlide17.xml" ContentType="application/vnd.openxmlformats-officedocument.presentationml.notesSlide+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notesSlides/notesSlide18.xml" ContentType="application/vnd.openxmlformats-officedocument.presentationml.notesSlide+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notesSlides/notesSlide19.xml" ContentType="application/vnd.openxmlformats-officedocument.presentationml.notesSlide+xml"/>
  <Override PartName="/ppt/tags/tag218.xml" ContentType="application/vnd.openxmlformats-officedocument.presentationml.tags+xml"/>
  <Override PartName="/ppt/notesSlides/notesSlide20.xml" ContentType="application/vnd.openxmlformats-officedocument.presentationml.notesSlide+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notesSlides/notesSlide21.xml" ContentType="application/vnd.openxmlformats-officedocument.presentationml.notesSlide+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notesSlides/notesSlide22.xml" ContentType="application/vnd.openxmlformats-officedocument.presentationml.notesSlide+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notesSlides/notesSlide23.xml" ContentType="application/vnd.openxmlformats-officedocument.presentationml.notesSlide+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notesSlides/notesSlide24.xml" ContentType="application/vnd.openxmlformats-officedocument.presentationml.notesSlide+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notesSlides/notesSlide25.xml" ContentType="application/vnd.openxmlformats-officedocument.presentationml.notesSlide+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notesSlides/notesSlide26.xml" ContentType="application/vnd.openxmlformats-officedocument.presentationml.notesSlide+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00.xml" ContentType="application/vnd.openxmlformats-officedocument.presentationml.tags+xml"/>
  <Override PartName="/ppt/notesSlides/notesSlide27.xml" ContentType="application/vnd.openxmlformats-officedocument.presentationml.notesSlide+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notesSlides/notesSlide28.xml" ContentType="application/vnd.openxmlformats-officedocument.presentationml.notesSlide+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notesSlides/notesSlide29.xml" ContentType="application/vnd.openxmlformats-officedocument.presentationml.notesSlide+xml"/>
  <Override PartName="/ppt/tags/tag338.xml" ContentType="application/vnd.openxmlformats-officedocument.presentationml.tags+xml"/>
  <Override PartName="/ppt/tags/tag339.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notesSlides/notesSlide30.xml" ContentType="application/vnd.openxmlformats-officedocument.presentationml.notesSlide+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notesSlides/notesSlide31.xml" ContentType="application/vnd.openxmlformats-officedocument.presentationml.notesSlide+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notesSlides/notesSlide32.xml" ContentType="application/vnd.openxmlformats-officedocument.presentationml.notesSlide+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notesSlides/notesSlide33.xml" ContentType="application/vnd.openxmlformats-officedocument.presentationml.notesSlide+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tags/tag445.xml" ContentType="application/vnd.openxmlformats-officedocument.presentationml.tags+xml"/>
  <Override PartName="/ppt/tags/tag446.xml" ContentType="application/vnd.openxmlformats-officedocument.presentationml.tags+xml"/>
  <Override PartName="/ppt/tags/tag447.xml" ContentType="application/vnd.openxmlformats-officedocument.presentationml.tags+xml"/>
  <Override PartName="/ppt/tags/tag448.xml" ContentType="application/vnd.openxmlformats-officedocument.presentationml.tags+xml"/>
  <Override PartName="/ppt/tags/tag449.xml" ContentType="application/vnd.openxmlformats-officedocument.presentationml.tags+xml"/>
  <Override PartName="/ppt/tags/tag450.xml" ContentType="application/vnd.openxmlformats-officedocument.presentationml.tags+xml"/>
  <Override PartName="/ppt/tags/tag451.xml" ContentType="application/vnd.openxmlformats-officedocument.presentationml.tags+xml"/>
  <Override PartName="/ppt/tags/tag452.xml" ContentType="application/vnd.openxmlformats-officedocument.presentationml.tags+xml"/>
  <Override PartName="/ppt/tags/tag453.xml" ContentType="application/vnd.openxmlformats-officedocument.presentationml.tags+xml"/>
  <Override PartName="/ppt/tags/tag454.xml" ContentType="application/vnd.openxmlformats-officedocument.presentationml.tags+xml"/>
  <Override PartName="/ppt/tags/tag455.xml" ContentType="application/vnd.openxmlformats-officedocument.presentationml.tags+xml"/>
  <Override PartName="/ppt/tags/tag456.xml" ContentType="application/vnd.openxmlformats-officedocument.presentationml.tags+xml"/>
  <Override PartName="/ppt/tags/tag457.xml" ContentType="application/vnd.openxmlformats-officedocument.presentationml.tags+xml"/>
  <Override PartName="/ppt/tags/tag458.xml" ContentType="application/vnd.openxmlformats-officedocument.presentationml.tags+xml"/>
  <Override PartName="/ppt/tags/tag459.xml" ContentType="application/vnd.openxmlformats-officedocument.presentationml.tags+xml"/>
  <Override PartName="/ppt/tags/tag460.xml" ContentType="application/vnd.openxmlformats-officedocument.presentationml.tags+xml"/>
  <Override PartName="/ppt/tags/tag461.xml" ContentType="application/vnd.openxmlformats-officedocument.presentationml.tags+xml"/>
  <Override PartName="/ppt/tags/tag462.xml" ContentType="application/vnd.openxmlformats-officedocument.presentationml.tags+xml"/>
  <Override PartName="/ppt/tags/tag463.xml" ContentType="application/vnd.openxmlformats-officedocument.presentationml.tags+xml"/>
  <Override PartName="/ppt/tags/tag464.xml" ContentType="application/vnd.openxmlformats-officedocument.presentationml.tags+xml"/>
  <Override PartName="/ppt/tags/tag465.xml" ContentType="application/vnd.openxmlformats-officedocument.presentationml.tags+xml"/>
  <Override PartName="/ppt/tags/tag466.xml" ContentType="application/vnd.openxmlformats-officedocument.presentationml.tags+xml"/>
  <Override PartName="/ppt/tags/tag467.xml" ContentType="application/vnd.openxmlformats-officedocument.presentationml.tags+xml"/>
  <Override PartName="/ppt/tags/tag468.xml" ContentType="application/vnd.openxmlformats-officedocument.presentationml.tags+xml"/>
  <Override PartName="/ppt/tags/tag469.xml" ContentType="application/vnd.openxmlformats-officedocument.presentationml.tags+xml"/>
  <Override PartName="/ppt/tags/tag470.xml" ContentType="application/vnd.openxmlformats-officedocument.presentationml.tags+xml"/>
  <Override PartName="/ppt/tags/tag471.xml" ContentType="application/vnd.openxmlformats-officedocument.presentationml.tags+xml"/>
  <Override PartName="/ppt/tags/tag472.xml" ContentType="application/vnd.openxmlformats-officedocument.presentationml.tags+xml"/>
  <Override PartName="/ppt/tags/tag473.xml" ContentType="application/vnd.openxmlformats-officedocument.presentationml.tags+xml"/>
  <Override PartName="/ppt/tags/tag474.xml" ContentType="application/vnd.openxmlformats-officedocument.presentationml.tags+xml"/>
  <Override PartName="/ppt/tags/tag475.xml" ContentType="application/vnd.openxmlformats-officedocument.presentationml.tags+xml"/>
  <Override PartName="/ppt/tags/tag476.xml" ContentType="application/vnd.openxmlformats-officedocument.presentationml.tags+xml"/>
  <Override PartName="/ppt/tags/tag477.xml" ContentType="application/vnd.openxmlformats-officedocument.presentationml.tags+xml"/>
  <Override PartName="/ppt/tags/tag478.xml" ContentType="application/vnd.openxmlformats-officedocument.presentationml.tags+xml"/>
  <Override PartName="/ppt/tags/tag479.xml" ContentType="application/vnd.openxmlformats-officedocument.presentationml.tags+xml"/>
  <Override PartName="/ppt/tags/tag480.xml" ContentType="application/vnd.openxmlformats-officedocument.presentationml.tags+xml"/>
  <Override PartName="/ppt/tags/tag481.xml" ContentType="application/vnd.openxmlformats-officedocument.presentationml.tags+xml"/>
  <Override PartName="/ppt/tags/tag482.xml" ContentType="application/vnd.openxmlformats-officedocument.presentationml.tags+xml"/>
  <Override PartName="/ppt/tags/tag483.xml" ContentType="application/vnd.openxmlformats-officedocument.presentationml.tags+xml"/>
  <Override PartName="/ppt/tags/tag484.xml" ContentType="application/vnd.openxmlformats-officedocument.presentationml.tags+xml"/>
  <Override PartName="/ppt/tags/tag485.xml" ContentType="application/vnd.openxmlformats-officedocument.presentationml.tags+xml"/>
  <Override PartName="/ppt/tags/tag486.xml" ContentType="application/vnd.openxmlformats-officedocument.presentationml.tags+xml"/>
  <Override PartName="/ppt/tags/tag487.xml" ContentType="application/vnd.openxmlformats-officedocument.presentationml.tags+xml"/>
  <Override PartName="/ppt/tags/tag488.xml" ContentType="application/vnd.openxmlformats-officedocument.presentationml.tags+xml"/>
  <Override PartName="/ppt/tags/tag489.xml" ContentType="application/vnd.openxmlformats-officedocument.presentationml.tags+xml"/>
  <Override PartName="/ppt/tags/tag490.xml" ContentType="application/vnd.openxmlformats-officedocument.presentationml.tags+xml"/>
  <Override PartName="/ppt/tags/tag491.xml" ContentType="application/vnd.openxmlformats-officedocument.presentationml.tags+xml"/>
  <Override PartName="/ppt/tags/tag492.xml" ContentType="application/vnd.openxmlformats-officedocument.presentationml.tags+xml"/>
  <Override PartName="/ppt/tags/tag493.xml" ContentType="application/vnd.openxmlformats-officedocument.presentationml.tags+xml"/>
  <Override PartName="/ppt/notesSlides/notesSlide34.xml" ContentType="application/vnd.openxmlformats-officedocument.presentationml.notesSlide+xml"/>
  <Override PartName="/ppt/tags/tag494.xml" ContentType="application/vnd.openxmlformats-officedocument.presentationml.tags+xml"/>
  <Override PartName="/ppt/tags/tag495.xml" ContentType="application/vnd.openxmlformats-officedocument.presentationml.tags+xml"/>
  <Override PartName="/ppt/tags/tag496.xml" ContentType="application/vnd.openxmlformats-officedocument.presentationml.tags+xml"/>
  <Override PartName="/ppt/tags/tag497.xml" ContentType="application/vnd.openxmlformats-officedocument.presentationml.tags+xml"/>
  <Override PartName="/ppt/tags/tag498.xml" ContentType="application/vnd.openxmlformats-officedocument.presentationml.tags+xml"/>
  <Override PartName="/ppt/tags/tag499.xml" ContentType="application/vnd.openxmlformats-officedocument.presentationml.tags+xml"/>
  <Override PartName="/ppt/tags/tag500.xml" ContentType="application/vnd.openxmlformats-officedocument.presentationml.tags+xml"/>
  <Override PartName="/ppt/tags/tag501.xml" ContentType="application/vnd.openxmlformats-officedocument.presentationml.tags+xml"/>
  <Override PartName="/ppt/tags/tag502.xml" ContentType="application/vnd.openxmlformats-officedocument.presentationml.tags+xml"/>
  <Override PartName="/ppt/tags/tag503.xml" ContentType="application/vnd.openxmlformats-officedocument.presentationml.tags+xml"/>
  <Override PartName="/ppt/tags/tag504.xml" ContentType="application/vnd.openxmlformats-officedocument.presentationml.tags+xml"/>
  <Override PartName="/ppt/tags/tag505.xml" ContentType="application/vnd.openxmlformats-officedocument.presentationml.tags+xml"/>
  <Override PartName="/ppt/tags/tag506.xml" ContentType="application/vnd.openxmlformats-officedocument.presentationml.tags+xml"/>
  <Override PartName="/ppt/tags/tag507.xml" ContentType="application/vnd.openxmlformats-officedocument.presentationml.tags+xml"/>
  <Override PartName="/ppt/tags/tag508.xml" ContentType="application/vnd.openxmlformats-officedocument.presentationml.tags+xml"/>
  <Override PartName="/ppt/tags/tag509.xml" ContentType="application/vnd.openxmlformats-officedocument.presentationml.tags+xml"/>
  <Override PartName="/ppt/tags/tag510.xml" ContentType="application/vnd.openxmlformats-officedocument.presentationml.tags+xml"/>
  <Override PartName="/ppt/tags/tag511.xml" ContentType="application/vnd.openxmlformats-officedocument.presentationml.tags+xml"/>
  <Override PartName="/ppt/tags/tag512.xml" ContentType="application/vnd.openxmlformats-officedocument.presentationml.tags+xml"/>
  <Override PartName="/ppt/tags/tag513.xml" ContentType="application/vnd.openxmlformats-officedocument.presentationml.tags+xml"/>
  <Override PartName="/ppt/tags/tag514.xml" ContentType="application/vnd.openxmlformats-officedocument.presentationml.tags+xml"/>
  <Override PartName="/ppt/tags/tag515.xml" ContentType="application/vnd.openxmlformats-officedocument.presentationml.tags+xml"/>
  <Override PartName="/ppt/tags/tag516.xml" ContentType="application/vnd.openxmlformats-officedocument.presentationml.tags+xml"/>
  <Override PartName="/ppt/tags/tag517.xml" ContentType="application/vnd.openxmlformats-officedocument.presentationml.tags+xml"/>
  <Override PartName="/ppt/tags/tag518.xml" ContentType="application/vnd.openxmlformats-officedocument.presentationml.tags+xml"/>
  <Override PartName="/ppt/tags/tag519.xml" ContentType="application/vnd.openxmlformats-officedocument.presentationml.tags+xml"/>
  <Override PartName="/ppt/tags/tag520.xml" ContentType="application/vnd.openxmlformats-officedocument.presentationml.tags+xml"/>
  <Override PartName="/ppt/tags/tag521.xml" ContentType="application/vnd.openxmlformats-officedocument.presentationml.tags+xml"/>
  <Override PartName="/ppt/tags/tag522.xml" ContentType="application/vnd.openxmlformats-officedocument.presentationml.tags+xml"/>
  <Override PartName="/ppt/tags/tag523.xml" ContentType="application/vnd.openxmlformats-officedocument.presentationml.tags+xml"/>
  <Override PartName="/ppt/tags/tag524.xml" ContentType="application/vnd.openxmlformats-officedocument.presentationml.tags+xml"/>
  <Override PartName="/ppt/tags/tag525.xml" ContentType="application/vnd.openxmlformats-officedocument.presentationml.tags+xml"/>
  <Override PartName="/ppt/tags/tag526.xml" ContentType="application/vnd.openxmlformats-officedocument.presentationml.tags+xml"/>
  <Override PartName="/ppt/tags/tag527.xml" ContentType="application/vnd.openxmlformats-officedocument.presentationml.tags+xml"/>
  <Override PartName="/ppt/tags/tag528.xml" ContentType="application/vnd.openxmlformats-officedocument.presentationml.tags+xml"/>
  <Override PartName="/ppt/tags/tag529.xml" ContentType="application/vnd.openxmlformats-officedocument.presentationml.tags+xml"/>
  <Override PartName="/ppt/tags/tag530.xml" ContentType="application/vnd.openxmlformats-officedocument.presentationml.tags+xml"/>
  <Override PartName="/ppt/tags/tag531.xml" ContentType="application/vnd.openxmlformats-officedocument.presentationml.tags+xml"/>
  <Override PartName="/ppt/tags/tag532.xml" ContentType="application/vnd.openxmlformats-officedocument.presentationml.tags+xml"/>
  <Override PartName="/ppt/tags/tag533.xml" ContentType="application/vnd.openxmlformats-officedocument.presentationml.tags+xml"/>
  <Override PartName="/ppt/tags/tag534.xml" ContentType="application/vnd.openxmlformats-officedocument.presentationml.tags+xml"/>
  <Override PartName="/ppt/tags/tag535.xml" ContentType="application/vnd.openxmlformats-officedocument.presentationml.tags+xml"/>
  <Override PartName="/ppt/tags/tag536.xml" ContentType="application/vnd.openxmlformats-officedocument.presentationml.tags+xml"/>
  <Override PartName="/ppt/tags/tag537.xml" ContentType="application/vnd.openxmlformats-officedocument.presentationml.tags+xml"/>
  <Override PartName="/ppt/tags/tag538.xml" ContentType="application/vnd.openxmlformats-officedocument.presentationml.tags+xml"/>
  <Override PartName="/ppt/tags/tag539.xml" ContentType="application/vnd.openxmlformats-officedocument.presentationml.tags+xml"/>
  <Override PartName="/ppt/tags/tag540.xml" ContentType="application/vnd.openxmlformats-officedocument.presentationml.tags+xml"/>
  <Override PartName="/ppt/tags/tag541.xml" ContentType="application/vnd.openxmlformats-officedocument.presentationml.tags+xml"/>
  <Override PartName="/ppt/tags/tag542.xml" ContentType="application/vnd.openxmlformats-officedocument.presentationml.tags+xml"/>
  <Override PartName="/ppt/tags/tag543.xml" ContentType="application/vnd.openxmlformats-officedocument.presentationml.tags+xml"/>
  <Override PartName="/ppt/tags/tag544.xml" ContentType="application/vnd.openxmlformats-officedocument.presentationml.tags+xml"/>
  <Override PartName="/ppt/tags/tag545.xml" ContentType="application/vnd.openxmlformats-officedocument.presentationml.tags+xml"/>
  <Override PartName="/ppt/tags/tag546.xml" ContentType="application/vnd.openxmlformats-officedocument.presentationml.tags+xml"/>
  <Override PartName="/ppt/tags/tag547.xml" ContentType="application/vnd.openxmlformats-officedocument.presentationml.tags+xml"/>
  <Override PartName="/ppt/tags/tag548.xml" ContentType="application/vnd.openxmlformats-officedocument.presentationml.tags+xml"/>
  <Override PartName="/ppt/tags/tag549.xml" ContentType="application/vnd.openxmlformats-officedocument.presentationml.tags+xml"/>
  <Override PartName="/ppt/tags/tag550.xml" ContentType="application/vnd.openxmlformats-officedocument.presentationml.tags+xml"/>
  <Override PartName="/ppt/tags/tag551.xml" ContentType="application/vnd.openxmlformats-officedocument.presentationml.tags+xml"/>
  <Override PartName="/ppt/tags/tag552.xml" ContentType="application/vnd.openxmlformats-officedocument.presentationml.tags+xml"/>
  <Override PartName="/ppt/tags/tag553.xml" ContentType="application/vnd.openxmlformats-officedocument.presentationml.tags+xml"/>
  <Override PartName="/ppt/tags/tag554.xml" ContentType="application/vnd.openxmlformats-officedocument.presentationml.tags+xml"/>
  <Override PartName="/ppt/tags/tag555.xml" ContentType="application/vnd.openxmlformats-officedocument.presentationml.tags+xml"/>
  <Override PartName="/ppt/tags/tag556.xml" ContentType="application/vnd.openxmlformats-officedocument.presentationml.tags+xml"/>
  <Override PartName="/ppt/tags/tag557.xml" ContentType="application/vnd.openxmlformats-officedocument.presentationml.tags+xml"/>
  <Override PartName="/ppt/tags/tag558.xml" ContentType="application/vnd.openxmlformats-officedocument.presentationml.tags+xml"/>
  <Override PartName="/ppt/tags/tag559.xml" ContentType="application/vnd.openxmlformats-officedocument.presentationml.tags+xml"/>
  <Override PartName="/ppt/tags/tag560.xml" ContentType="application/vnd.openxmlformats-officedocument.presentationml.tags+xml"/>
  <Override PartName="/ppt/tags/tag561.xml" ContentType="application/vnd.openxmlformats-officedocument.presentationml.tags+xml"/>
  <Override PartName="/ppt/tags/tag562.xml" ContentType="application/vnd.openxmlformats-officedocument.presentationml.tags+xml"/>
  <Override PartName="/ppt/tags/tag563.xml" ContentType="application/vnd.openxmlformats-officedocument.presentationml.tags+xml"/>
  <Override PartName="/ppt/tags/tag564.xml" ContentType="application/vnd.openxmlformats-officedocument.presentationml.tags+xml"/>
  <Override PartName="/ppt/tags/tag565.xml" ContentType="application/vnd.openxmlformats-officedocument.presentationml.tags+xml"/>
  <Override PartName="/ppt/tags/tag566.xml" ContentType="application/vnd.openxmlformats-officedocument.presentationml.tags+xml"/>
  <Override PartName="/ppt/tags/tag567.xml" ContentType="application/vnd.openxmlformats-officedocument.presentationml.tags+xml"/>
  <Override PartName="/ppt/tags/tag568.xml" ContentType="application/vnd.openxmlformats-officedocument.presentationml.tags+xml"/>
  <Override PartName="/ppt/tags/tag569.xml" ContentType="application/vnd.openxmlformats-officedocument.presentationml.tags+xml"/>
  <Override PartName="/ppt/tags/tag570.xml" ContentType="application/vnd.openxmlformats-officedocument.presentationml.tags+xml"/>
  <Override PartName="/ppt/tags/tag571.xml" ContentType="application/vnd.openxmlformats-officedocument.presentationml.tags+xml"/>
  <Override PartName="/ppt/tags/tag572.xml" ContentType="application/vnd.openxmlformats-officedocument.presentationml.tags+xml"/>
  <Override PartName="/ppt/tags/tag573.xml" ContentType="application/vnd.openxmlformats-officedocument.presentationml.tags+xml"/>
  <Override PartName="/ppt/tags/tag574.xml" ContentType="application/vnd.openxmlformats-officedocument.presentationml.tags+xml"/>
  <Override PartName="/ppt/tags/tag575.xml" ContentType="application/vnd.openxmlformats-officedocument.presentationml.tags+xml"/>
  <Override PartName="/ppt/tags/tag576.xml" ContentType="application/vnd.openxmlformats-officedocument.presentationml.tags+xml"/>
  <Override PartName="/ppt/tags/tag577.xml" ContentType="application/vnd.openxmlformats-officedocument.presentationml.tags+xml"/>
  <Override PartName="/ppt/notesSlides/notesSlide35.xml" ContentType="application/vnd.openxmlformats-officedocument.presentationml.notesSlide+xml"/>
  <Override PartName="/ppt/tags/tag578.xml" ContentType="application/vnd.openxmlformats-officedocument.presentationml.tags+xml"/>
  <Override PartName="/ppt/tags/tag579.xml" ContentType="application/vnd.openxmlformats-officedocument.presentationml.tags+xml"/>
  <Override PartName="/ppt/tags/tag580.xml" ContentType="application/vnd.openxmlformats-officedocument.presentationml.tags+xml"/>
  <Override PartName="/ppt/tags/tag581.xml" ContentType="application/vnd.openxmlformats-officedocument.presentationml.tags+xml"/>
  <Override PartName="/ppt/tags/tag582.xml" ContentType="application/vnd.openxmlformats-officedocument.presentationml.tags+xml"/>
  <Override PartName="/ppt/tags/tag583.xml" ContentType="application/vnd.openxmlformats-officedocument.presentationml.tags+xml"/>
  <Override PartName="/ppt/tags/tag584.xml" ContentType="application/vnd.openxmlformats-officedocument.presentationml.tags+xml"/>
  <Override PartName="/ppt/tags/tag585.xml" ContentType="application/vnd.openxmlformats-officedocument.presentationml.tags+xml"/>
  <Override PartName="/ppt/tags/tag586.xml" ContentType="application/vnd.openxmlformats-officedocument.presentationml.tags+xml"/>
  <Override PartName="/ppt/tags/tag587.xml" ContentType="application/vnd.openxmlformats-officedocument.presentationml.tags+xml"/>
  <Override PartName="/ppt/tags/tag588.xml" ContentType="application/vnd.openxmlformats-officedocument.presentationml.tags+xml"/>
  <Override PartName="/ppt/tags/tag589.xml" ContentType="application/vnd.openxmlformats-officedocument.presentationml.tags+xml"/>
  <Override PartName="/ppt/tags/tag590.xml" ContentType="application/vnd.openxmlformats-officedocument.presentationml.tags+xml"/>
  <Override PartName="/ppt/tags/tag591.xml" ContentType="application/vnd.openxmlformats-officedocument.presentationml.tags+xml"/>
  <Override PartName="/ppt/tags/tag592.xml" ContentType="application/vnd.openxmlformats-officedocument.presentationml.tags+xml"/>
  <Override PartName="/ppt/tags/tag593.xml" ContentType="application/vnd.openxmlformats-officedocument.presentationml.tags+xml"/>
  <Override PartName="/ppt/tags/tag594.xml" ContentType="application/vnd.openxmlformats-officedocument.presentationml.tags+xml"/>
  <Override PartName="/ppt/tags/tag595.xml" ContentType="application/vnd.openxmlformats-officedocument.presentationml.tags+xml"/>
  <Override PartName="/ppt/tags/tag596.xml" ContentType="application/vnd.openxmlformats-officedocument.presentationml.tags+xml"/>
  <Override PartName="/ppt/tags/tag597.xml" ContentType="application/vnd.openxmlformats-officedocument.presentationml.tags+xml"/>
  <Override PartName="/ppt/tags/tag598.xml" ContentType="application/vnd.openxmlformats-officedocument.presentationml.tags+xml"/>
  <Override PartName="/ppt/tags/tag599.xml" ContentType="application/vnd.openxmlformats-officedocument.presentationml.tags+xml"/>
  <Override PartName="/ppt/tags/tag600.xml" ContentType="application/vnd.openxmlformats-officedocument.presentationml.tags+xml"/>
  <Override PartName="/ppt/tags/tag601.xml" ContentType="application/vnd.openxmlformats-officedocument.presentationml.tags+xml"/>
  <Override PartName="/ppt/tags/tag602.xml" ContentType="application/vnd.openxmlformats-officedocument.presentationml.tags+xml"/>
  <Override PartName="/ppt/tags/tag603.xml" ContentType="application/vnd.openxmlformats-officedocument.presentationml.tags+xml"/>
  <Override PartName="/ppt/tags/tag604.xml" ContentType="application/vnd.openxmlformats-officedocument.presentationml.tags+xml"/>
  <Override PartName="/ppt/tags/tag605.xml" ContentType="application/vnd.openxmlformats-officedocument.presentationml.tags+xml"/>
  <Override PartName="/ppt/tags/tag606.xml" ContentType="application/vnd.openxmlformats-officedocument.presentationml.tags+xml"/>
  <Override PartName="/ppt/tags/tag607.xml" ContentType="application/vnd.openxmlformats-officedocument.presentationml.tags+xml"/>
  <Override PartName="/ppt/tags/tag608.xml" ContentType="application/vnd.openxmlformats-officedocument.presentationml.tags+xml"/>
  <Override PartName="/ppt/tags/tag609.xml" ContentType="application/vnd.openxmlformats-officedocument.presentationml.tags+xml"/>
  <Override PartName="/ppt/tags/tag610.xml" ContentType="application/vnd.openxmlformats-officedocument.presentationml.tags+xml"/>
  <Override PartName="/ppt/tags/tag611.xml" ContentType="application/vnd.openxmlformats-officedocument.presentationml.tags+xml"/>
  <Override PartName="/ppt/tags/tag612.xml" ContentType="application/vnd.openxmlformats-officedocument.presentationml.tags+xml"/>
  <Override PartName="/ppt/tags/tag613.xml" ContentType="application/vnd.openxmlformats-officedocument.presentationml.tags+xml"/>
  <Override PartName="/ppt/tags/tag614.xml" ContentType="application/vnd.openxmlformats-officedocument.presentationml.tags+xml"/>
  <Override PartName="/ppt/tags/tag615.xml" ContentType="application/vnd.openxmlformats-officedocument.presentationml.tags+xml"/>
  <Override PartName="/ppt/tags/tag616.xml" ContentType="application/vnd.openxmlformats-officedocument.presentationml.tags+xml"/>
  <Override PartName="/ppt/tags/tag617.xml" ContentType="application/vnd.openxmlformats-officedocument.presentationml.tags+xml"/>
  <Override PartName="/ppt/tags/tag618.xml" ContentType="application/vnd.openxmlformats-officedocument.presentationml.tags+xml"/>
  <Override PartName="/ppt/tags/tag619.xml" ContentType="application/vnd.openxmlformats-officedocument.presentationml.tags+xml"/>
  <Override PartName="/ppt/tags/tag620.xml" ContentType="application/vnd.openxmlformats-officedocument.presentationml.tags+xml"/>
  <Override PartName="/ppt/tags/tag621.xml" ContentType="application/vnd.openxmlformats-officedocument.presentationml.tags+xml"/>
  <Override PartName="/ppt/tags/tag622.xml" ContentType="application/vnd.openxmlformats-officedocument.presentationml.tags+xml"/>
  <Override PartName="/ppt/tags/tag623.xml" ContentType="application/vnd.openxmlformats-officedocument.presentationml.tags+xml"/>
  <Override PartName="/ppt/tags/tag624.xml" ContentType="application/vnd.openxmlformats-officedocument.presentationml.tags+xml"/>
  <Override PartName="/ppt/tags/tag625.xml" ContentType="application/vnd.openxmlformats-officedocument.presentationml.tags+xml"/>
  <Override PartName="/ppt/tags/tag626.xml" ContentType="application/vnd.openxmlformats-officedocument.presentationml.tags+xml"/>
  <Override PartName="/ppt/tags/tag627.xml" ContentType="application/vnd.openxmlformats-officedocument.presentationml.tags+xml"/>
  <Override PartName="/ppt/tags/tag628.xml" ContentType="application/vnd.openxmlformats-officedocument.presentationml.tags+xml"/>
  <Override PartName="/ppt/tags/tag629.xml" ContentType="application/vnd.openxmlformats-officedocument.presentationml.tags+xml"/>
  <Override PartName="/ppt/tags/tag630.xml" ContentType="application/vnd.openxmlformats-officedocument.presentationml.tags+xml"/>
  <Override PartName="/ppt/tags/tag631.xml" ContentType="application/vnd.openxmlformats-officedocument.presentationml.tags+xml"/>
  <Override PartName="/ppt/tags/tag632.xml" ContentType="application/vnd.openxmlformats-officedocument.presentationml.tags+xml"/>
  <Override PartName="/ppt/tags/tag633.xml" ContentType="application/vnd.openxmlformats-officedocument.presentationml.tags+xml"/>
  <Override PartName="/ppt/tags/tag634.xml" ContentType="application/vnd.openxmlformats-officedocument.presentationml.tags+xml"/>
  <Override PartName="/ppt/tags/tag635.xml" ContentType="application/vnd.openxmlformats-officedocument.presentationml.tags+xml"/>
  <Override PartName="/ppt/tags/tag636.xml" ContentType="application/vnd.openxmlformats-officedocument.presentationml.tags+xml"/>
  <Override PartName="/ppt/tags/tag637.xml" ContentType="application/vnd.openxmlformats-officedocument.presentationml.tags+xml"/>
  <Override PartName="/ppt/tags/tag638.xml" ContentType="application/vnd.openxmlformats-officedocument.presentationml.tags+xml"/>
  <Override PartName="/ppt/tags/tag639.xml" ContentType="application/vnd.openxmlformats-officedocument.presentationml.tags+xml"/>
  <Override PartName="/ppt/tags/tag640.xml" ContentType="application/vnd.openxmlformats-officedocument.presentationml.tags+xml"/>
  <Override PartName="/ppt/tags/tag641.xml" ContentType="application/vnd.openxmlformats-officedocument.presentationml.tags+xml"/>
  <Override PartName="/ppt/tags/tag642.xml" ContentType="application/vnd.openxmlformats-officedocument.presentationml.tags+xml"/>
  <Override PartName="/ppt/tags/tag643.xml" ContentType="application/vnd.openxmlformats-officedocument.presentationml.tags+xml"/>
  <Override PartName="/ppt/tags/tag644.xml" ContentType="application/vnd.openxmlformats-officedocument.presentationml.tags+xml"/>
  <Override PartName="/ppt/tags/tag645.xml" ContentType="application/vnd.openxmlformats-officedocument.presentationml.tags+xml"/>
  <Override PartName="/ppt/tags/tag646.xml" ContentType="application/vnd.openxmlformats-officedocument.presentationml.tags+xml"/>
  <Override PartName="/ppt/tags/tag647.xml" ContentType="application/vnd.openxmlformats-officedocument.presentationml.tags+xml"/>
  <Override PartName="/ppt/tags/tag648.xml" ContentType="application/vnd.openxmlformats-officedocument.presentationml.tags+xml"/>
  <Override PartName="/ppt/tags/tag649.xml" ContentType="application/vnd.openxmlformats-officedocument.presentationml.tags+xml"/>
  <Override PartName="/ppt/tags/tag650.xml" ContentType="application/vnd.openxmlformats-officedocument.presentationml.tags+xml"/>
  <Override PartName="/ppt/tags/tag651.xml" ContentType="application/vnd.openxmlformats-officedocument.presentationml.tags+xml"/>
  <Override PartName="/ppt/tags/tag652.xml" ContentType="application/vnd.openxmlformats-officedocument.presentationml.tags+xml"/>
  <Override PartName="/ppt/tags/tag653.xml" ContentType="application/vnd.openxmlformats-officedocument.presentationml.tags+xml"/>
  <Override PartName="/ppt/tags/tag654.xml" ContentType="application/vnd.openxmlformats-officedocument.presentationml.tags+xml"/>
  <Override PartName="/ppt/tags/tag655.xml" ContentType="application/vnd.openxmlformats-officedocument.presentationml.tags+xml"/>
  <Override PartName="/ppt/tags/tag656.xml" ContentType="application/vnd.openxmlformats-officedocument.presentationml.tags+xml"/>
  <Override PartName="/ppt/tags/tag657.xml" ContentType="application/vnd.openxmlformats-officedocument.presentationml.tags+xml"/>
  <Override PartName="/ppt/tags/tag658.xml" ContentType="application/vnd.openxmlformats-officedocument.presentationml.tags+xml"/>
  <Override PartName="/ppt/tags/tag659.xml" ContentType="application/vnd.openxmlformats-officedocument.presentationml.tags+xml"/>
  <Override PartName="/ppt/tags/tag660.xml" ContentType="application/vnd.openxmlformats-officedocument.presentationml.tags+xml"/>
  <Override PartName="/ppt/tags/tag661.xml" ContentType="application/vnd.openxmlformats-officedocument.presentationml.tags+xml"/>
  <Override PartName="/ppt/tags/tag662.xml" ContentType="application/vnd.openxmlformats-officedocument.presentationml.tags+xml"/>
  <Override PartName="/ppt/tags/tag663.xml" ContentType="application/vnd.openxmlformats-officedocument.presentationml.tags+xml"/>
  <Override PartName="/ppt/tags/tag664.xml" ContentType="application/vnd.openxmlformats-officedocument.presentationml.tags+xml"/>
  <Override PartName="/ppt/tags/tag665.xml" ContentType="application/vnd.openxmlformats-officedocument.presentationml.tags+xml"/>
  <Override PartName="/ppt/tags/tag666.xml" ContentType="application/vnd.openxmlformats-officedocument.presentationml.tags+xml"/>
  <Override PartName="/ppt/tags/tag667.xml" ContentType="application/vnd.openxmlformats-officedocument.presentationml.tags+xml"/>
  <Override PartName="/ppt/tags/tag668.xml" ContentType="application/vnd.openxmlformats-officedocument.presentationml.tags+xml"/>
  <Override PartName="/ppt/tags/tag669.xml" ContentType="application/vnd.openxmlformats-officedocument.presentationml.tags+xml"/>
  <Override PartName="/ppt/tags/tag670.xml" ContentType="application/vnd.openxmlformats-officedocument.presentationml.tags+xml"/>
  <Override PartName="/ppt/tags/tag671.xml" ContentType="application/vnd.openxmlformats-officedocument.presentationml.tags+xml"/>
  <Override PartName="/ppt/tags/tag672.xml" ContentType="application/vnd.openxmlformats-officedocument.presentationml.tags+xml"/>
  <Override PartName="/ppt/tags/tag673.xml" ContentType="application/vnd.openxmlformats-officedocument.presentationml.tags+xml"/>
  <Override PartName="/ppt/tags/tag674.xml" ContentType="application/vnd.openxmlformats-officedocument.presentationml.tags+xml"/>
  <Override PartName="/ppt/tags/tag675.xml" ContentType="application/vnd.openxmlformats-officedocument.presentationml.tags+xml"/>
  <Override PartName="/ppt/tags/tag676.xml" ContentType="application/vnd.openxmlformats-officedocument.presentationml.tags+xml"/>
  <Override PartName="/ppt/tags/tag677.xml" ContentType="application/vnd.openxmlformats-officedocument.presentationml.tags+xml"/>
  <Override PartName="/ppt/tags/tag678.xml" ContentType="application/vnd.openxmlformats-officedocument.presentationml.tags+xml"/>
  <Override PartName="/ppt/tags/tag679.xml" ContentType="application/vnd.openxmlformats-officedocument.presentationml.tags+xml"/>
  <Override PartName="/ppt/tags/tag680.xml" ContentType="application/vnd.openxmlformats-officedocument.presentationml.tags+xml"/>
  <Override PartName="/ppt/tags/tag681.xml" ContentType="application/vnd.openxmlformats-officedocument.presentationml.tags+xml"/>
  <Override PartName="/ppt/tags/tag682.xml" ContentType="application/vnd.openxmlformats-officedocument.presentationml.tags+xml"/>
  <Override PartName="/ppt/tags/tag683.xml" ContentType="application/vnd.openxmlformats-officedocument.presentationml.tags+xml"/>
  <Override PartName="/ppt/tags/tag684.xml" ContentType="application/vnd.openxmlformats-officedocument.presentationml.tags+xml"/>
  <Override PartName="/ppt/tags/tag685.xml" ContentType="application/vnd.openxmlformats-officedocument.presentationml.tags+xml"/>
  <Override PartName="/ppt/tags/tag686.xml" ContentType="application/vnd.openxmlformats-officedocument.presentationml.tags+xml"/>
  <Override PartName="/ppt/tags/tag687.xml" ContentType="application/vnd.openxmlformats-officedocument.presentationml.tags+xml"/>
  <Override PartName="/ppt/tags/tag688.xml" ContentType="application/vnd.openxmlformats-officedocument.presentationml.tags+xml"/>
  <Override PartName="/ppt/tags/tag689.xml" ContentType="application/vnd.openxmlformats-officedocument.presentationml.tags+xml"/>
  <Override PartName="/ppt/tags/tag690.xml" ContentType="application/vnd.openxmlformats-officedocument.presentationml.tags+xml"/>
  <Override PartName="/ppt/tags/tag691.xml" ContentType="application/vnd.openxmlformats-officedocument.presentationml.tags+xml"/>
  <Override PartName="/ppt/tags/tag692.xml" ContentType="application/vnd.openxmlformats-officedocument.presentationml.tags+xml"/>
  <Override PartName="/ppt/tags/tag693.xml" ContentType="application/vnd.openxmlformats-officedocument.presentationml.tags+xml"/>
  <Override PartName="/ppt/tags/tag694.xml" ContentType="application/vnd.openxmlformats-officedocument.presentationml.tags+xml"/>
  <Override PartName="/ppt/tags/tag695.xml" ContentType="application/vnd.openxmlformats-officedocument.presentationml.tags+xml"/>
  <Override PartName="/ppt/tags/tag696.xml" ContentType="application/vnd.openxmlformats-officedocument.presentationml.tags+xml"/>
  <Override PartName="/ppt/tags/tag697.xml" ContentType="application/vnd.openxmlformats-officedocument.presentationml.tags+xml"/>
  <Override PartName="/ppt/tags/tag698.xml" ContentType="application/vnd.openxmlformats-officedocument.presentationml.tags+xml"/>
  <Override PartName="/ppt/tags/tag699.xml" ContentType="application/vnd.openxmlformats-officedocument.presentationml.tags+xml"/>
  <Override PartName="/ppt/tags/tag700.xml" ContentType="application/vnd.openxmlformats-officedocument.presentationml.tags+xml"/>
  <Override PartName="/ppt/tags/tag701.xml" ContentType="application/vnd.openxmlformats-officedocument.presentationml.tags+xml"/>
  <Override PartName="/ppt/tags/tag702.xml" ContentType="application/vnd.openxmlformats-officedocument.presentationml.tags+xml"/>
  <Override PartName="/ppt/tags/tag703.xml" ContentType="application/vnd.openxmlformats-officedocument.presentationml.tags+xml"/>
  <Override PartName="/ppt/tags/tag704.xml" ContentType="application/vnd.openxmlformats-officedocument.presentationml.tags+xml"/>
  <Override PartName="/ppt/tags/tag705.xml" ContentType="application/vnd.openxmlformats-officedocument.presentationml.tags+xml"/>
  <Override PartName="/ppt/tags/tag706.xml" ContentType="application/vnd.openxmlformats-officedocument.presentationml.tags+xml"/>
  <Override PartName="/ppt/tags/tag707.xml" ContentType="application/vnd.openxmlformats-officedocument.presentationml.tags+xml"/>
  <Override PartName="/ppt/tags/tag708.xml" ContentType="application/vnd.openxmlformats-officedocument.presentationml.tags+xml"/>
  <Override PartName="/ppt/tags/tag709.xml" ContentType="application/vnd.openxmlformats-officedocument.presentationml.tags+xml"/>
  <Override PartName="/ppt/tags/tag710.xml" ContentType="application/vnd.openxmlformats-officedocument.presentationml.tags+xml"/>
  <Override PartName="/ppt/tags/tag711.xml" ContentType="application/vnd.openxmlformats-officedocument.presentationml.tags+xml"/>
  <Override PartName="/ppt/tags/tag712.xml" ContentType="application/vnd.openxmlformats-officedocument.presentationml.tags+xml"/>
  <Override PartName="/ppt/tags/tag713.xml" ContentType="application/vnd.openxmlformats-officedocument.presentationml.tags+xml"/>
  <Override PartName="/ppt/tags/tag714.xml" ContentType="application/vnd.openxmlformats-officedocument.presentationml.tags+xml"/>
  <Override PartName="/ppt/tags/tag715.xml" ContentType="application/vnd.openxmlformats-officedocument.presentationml.tags+xml"/>
  <Override PartName="/ppt/tags/tag716.xml" ContentType="application/vnd.openxmlformats-officedocument.presentationml.tags+xml"/>
  <Override PartName="/ppt/tags/tag717.xml" ContentType="application/vnd.openxmlformats-officedocument.presentationml.tags+xml"/>
  <Override PartName="/ppt/tags/tag718.xml" ContentType="application/vnd.openxmlformats-officedocument.presentationml.tags+xml"/>
  <Override PartName="/ppt/tags/tag719.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changesInfos/changesInfo1.xml" ContentType="application/vnd.ms-powerpoint.changesinfo+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37"/>
  </p:notesMasterIdLst>
  <p:handoutMasterIdLst>
    <p:handoutMasterId r:id="rId238"/>
  </p:handoutMasterIdLst>
  <p:sldIdLst>
    <p:sldId id="256" r:id="rId5"/>
    <p:sldId id="286" r:id="rId6"/>
    <p:sldId id="476" r:id="rId7"/>
    <p:sldId id="478" r:id="rId8"/>
    <p:sldId id="323" r:id="rId9"/>
    <p:sldId id="522" r:id="rId10"/>
    <p:sldId id="317" r:id="rId11"/>
    <p:sldId id="322" r:id="rId12"/>
    <p:sldId id="378" r:id="rId13"/>
    <p:sldId id="384" r:id="rId14"/>
    <p:sldId id="379" r:id="rId15"/>
    <p:sldId id="385" r:id="rId16"/>
    <p:sldId id="523" r:id="rId17"/>
    <p:sldId id="380" r:id="rId18"/>
    <p:sldId id="386" r:id="rId19"/>
    <p:sldId id="524" r:id="rId20"/>
    <p:sldId id="525" r:id="rId21"/>
    <p:sldId id="526" r:id="rId22"/>
    <p:sldId id="527" r:id="rId23"/>
    <p:sldId id="528" r:id="rId24"/>
    <p:sldId id="381" r:id="rId25"/>
    <p:sldId id="387" r:id="rId26"/>
    <p:sldId id="382" r:id="rId27"/>
    <p:sldId id="388" r:id="rId28"/>
    <p:sldId id="383" r:id="rId29"/>
    <p:sldId id="389" r:id="rId30"/>
    <p:sldId id="377" r:id="rId31"/>
    <p:sldId id="529" r:id="rId32"/>
    <p:sldId id="477" r:id="rId33"/>
    <p:sldId id="329" r:id="rId34"/>
    <p:sldId id="330" r:id="rId35"/>
    <p:sldId id="390" r:id="rId36"/>
    <p:sldId id="391" r:id="rId37"/>
    <p:sldId id="392" r:id="rId38"/>
    <p:sldId id="324" r:id="rId39"/>
    <p:sldId id="331" r:id="rId40"/>
    <p:sldId id="332" r:id="rId41"/>
    <p:sldId id="468" r:id="rId42"/>
    <p:sldId id="469" r:id="rId43"/>
    <p:sldId id="400" r:id="rId44"/>
    <p:sldId id="401" r:id="rId45"/>
    <p:sldId id="470" r:id="rId46"/>
    <p:sldId id="402" r:id="rId47"/>
    <p:sldId id="393" r:id="rId48"/>
    <p:sldId id="396" r:id="rId49"/>
    <p:sldId id="397" r:id="rId50"/>
    <p:sldId id="398" r:id="rId51"/>
    <p:sldId id="325" r:id="rId52"/>
    <p:sldId id="333" r:id="rId53"/>
    <p:sldId id="334" r:id="rId54"/>
    <p:sldId id="403" r:id="rId55"/>
    <p:sldId id="327" r:id="rId56"/>
    <p:sldId id="337" r:id="rId57"/>
    <p:sldId id="338" r:id="rId58"/>
    <p:sldId id="410" r:id="rId59"/>
    <p:sldId id="471" r:id="rId60"/>
    <p:sldId id="411" r:id="rId61"/>
    <p:sldId id="412" r:id="rId62"/>
    <p:sldId id="472" r:id="rId63"/>
    <p:sldId id="473" r:id="rId64"/>
    <p:sldId id="413" r:id="rId65"/>
    <p:sldId id="405" r:id="rId66"/>
    <p:sldId id="406" r:id="rId67"/>
    <p:sldId id="407" r:id="rId68"/>
    <p:sldId id="409" r:id="rId69"/>
    <p:sldId id="328" r:id="rId70"/>
    <p:sldId id="339" r:id="rId71"/>
    <p:sldId id="340" r:id="rId72"/>
    <p:sldId id="415" r:id="rId73"/>
    <p:sldId id="426" r:id="rId74"/>
    <p:sldId id="430" r:id="rId75"/>
    <p:sldId id="431" r:id="rId76"/>
    <p:sldId id="435" r:id="rId77"/>
    <p:sldId id="474" r:id="rId78"/>
    <p:sldId id="436" r:id="rId79"/>
    <p:sldId id="437" r:id="rId80"/>
    <p:sldId id="438" r:id="rId81"/>
    <p:sldId id="427" r:id="rId82"/>
    <p:sldId id="439" r:id="rId83"/>
    <p:sldId id="432" r:id="rId84"/>
    <p:sldId id="444" r:id="rId85"/>
    <p:sldId id="475" r:id="rId86"/>
    <p:sldId id="445" r:id="rId87"/>
    <p:sldId id="446" r:id="rId88"/>
    <p:sldId id="447" r:id="rId89"/>
    <p:sldId id="428" r:id="rId90"/>
    <p:sldId id="448" r:id="rId91"/>
    <p:sldId id="433" r:id="rId92"/>
    <p:sldId id="450" r:id="rId93"/>
    <p:sldId id="461" r:id="rId94"/>
    <p:sldId id="462" r:id="rId95"/>
    <p:sldId id="457" r:id="rId96"/>
    <p:sldId id="460" r:id="rId97"/>
    <p:sldId id="464" r:id="rId98"/>
    <p:sldId id="465" r:id="rId99"/>
    <p:sldId id="458" r:id="rId100"/>
    <p:sldId id="459" r:id="rId101"/>
    <p:sldId id="451" r:id="rId102"/>
    <p:sldId id="452" r:id="rId103"/>
    <p:sldId id="454" r:id="rId104"/>
    <p:sldId id="429" r:id="rId105"/>
    <p:sldId id="449" r:id="rId106"/>
    <p:sldId id="434" r:id="rId107"/>
    <p:sldId id="466" r:id="rId108"/>
    <p:sldId id="467" r:id="rId109"/>
    <p:sldId id="479" r:id="rId110"/>
    <p:sldId id="531" r:id="rId111"/>
    <p:sldId id="532" r:id="rId112"/>
    <p:sldId id="494" r:id="rId113"/>
    <p:sldId id="581" r:id="rId114"/>
    <p:sldId id="582" r:id="rId115"/>
    <p:sldId id="583" r:id="rId116"/>
    <p:sldId id="584" r:id="rId117"/>
    <p:sldId id="605" r:id="rId118"/>
    <p:sldId id="606" r:id="rId119"/>
    <p:sldId id="607" r:id="rId120"/>
    <p:sldId id="603" r:id="rId121"/>
    <p:sldId id="604" r:id="rId122"/>
    <p:sldId id="608" r:id="rId123"/>
    <p:sldId id="609" r:id="rId124"/>
    <p:sldId id="495" r:id="rId125"/>
    <p:sldId id="533" r:id="rId126"/>
    <p:sldId id="496" r:id="rId127"/>
    <p:sldId id="587" r:id="rId128"/>
    <p:sldId id="588" r:id="rId129"/>
    <p:sldId id="589" r:id="rId130"/>
    <p:sldId id="590" r:id="rId131"/>
    <p:sldId id="591" r:id="rId132"/>
    <p:sldId id="592" r:id="rId133"/>
    <p:sldId id="610" r:id="rId134"/>
    <p:sldId id="611" r:id="rId135"/>
    <p:sldId id="613" r:id="rId136"/>
    <p:sldId id="612" r:id="rId137"/>
    <p:sldId id="497" r:id="rId138"/>
    <p:sldId id="534" r:id="rId139"/>
    <p:sldId id="498" r:id="rId140"/>
    <p:sldId id="614" r:id="rId141"/>
    <p:sldId id="499" r:id="rId142"/>
    <p:sldId id="535" r:id="rId143"/>
    <p:sldId id="500" r:id="rId144"/>
    <p:sldId id="593" r:id="rId145"/>
    <p:sldId id="594" r:id="rId146"/>
    <p:sldId id="615" r:id="rId147"/>
    <p:sldId id="616" r:id="rId148"/>
    <p:sldId id="617" r:id="rId149"/>
    <p:sldId id="618" r:id="rId150"/>
    <p:sldId id="619" r:id="rId151"/>
    <p:sldId id="620" r:id="rId152"/>
    <p:sldId id="621" r:id="rId153"/>
    <p:sldId id="631" r:id="rId154"/>
    <p:sldId id="622" r:id="rId155"/>
    <p:sldId id="623" r:id="rId156"/>
    <p:sldId id="624" r:id="rId157"/>
    <p:sldId id="625" r:id="rId158"/>
    <p:sldId id="501" r:id="rId159"/>
    <p:sldId id="536" r:id="rId160"/>
    <p:sldId id="502" r:id="rId161"/>
    <p:sldId id="626" r:id="rId162"/>
    <p:sldId id="627" r:id="rId163"/>
    <p:sldId id="628" r:id="rId164"/>
    <p:sldId id="629" r:id="rId165"/>
    <p:sldId id="630" r:id="rId166"/>
    <p:sldId id="480" r:id="rId167"/>
    <p:sldId id="537" r:id="rId168"/>
    <p:sldId id="503" r:id="rId169"/>
    <p:sldId id="632" r:id="rId170"/>
    <p:sldId id="633" r:id="rId171"/>
    <p:sldId id="634" r:id="rId172"/>
    <p:sldId id="637" r:id="rId173"/>
    <p:sldId id="638" r:id="rId174"/>
    <p:sldId id="651" r:id="rId175"/>
    <p:sldId id="639" r:id="rId176"/>
    <p:sldId id="641" r:id="rId177"/>
    <p:sldId id="643" r:id="rId178"/>
    <p:sldId id="644" r:id="rId179"/>
    <p:sldId id="652" r:id="rId180"/>
    <p:sldId id="653" r:id="rId181"/>
    <p:sldId id="645" r:id="rId182"/>
    <p:sldId id="646" r:id="rId183"/>
    <p:sldId id="647" r:id="rId184"/>
    <p:sldId id="648" r:id="rId185"/>
    <p:sldId id="649" r:id="rId186"/>
    <p:sldId id="650" r:id="rId187"/>
    <p:sldId id="481" r:id="rId188"/>
    <p:sldId id="538" r:id="rId189"/>
    <p:sldId id="504" r:id="rId190"/>
    <p:sldId id="654" r:id="rId191"/>
    <p:sldId id="655" r:id="rId192"/>
    <p:sldId id="656" r:id="rId193"/>
    <p:sldId id="657" r:id="rId194"/>
    <p:sldId id="658" r:id="rId195"/>
    <p:sldId id="659" r:id="rId196"/>
    <p:sldId id="482" r:id="rId197"/>
    <p:sldId id="517" r:id="rId198"/>
    <p:sldId id="516" r:id="rId199"/>
    <p:sldId id="530" r:id="rId200"/>
    <p:sldId id="518" r:id="rId201"/>
    <p:sldId id="543" r:id="rId202"/>
    <p:sldId id="544" r:id="rId203"/>
    <p:sldId id="545" r:id="rId204"/>
    <p:sldId id="547" r:id="rId205"/>
    <p:sldId id="548" r:id="rId206"/>
    <p:sldId id="546" r:id="rId207"/>
    <p:sldId id="549" r:id="rId208"/>
    <p:sldId id="483" r:id="rId209"/>
    <p:sldId id="539" r:id="rId210"/>
    <p:sldId id="519" r:id="rId211"/>
    <p:sldId id="550" r:id="rId212"/>
    <p:sldId id="554" r:id="rId213"/>
    <p:sldId id="551" r:id="rId214"/>
    <p:sldId id="552" r:id="rId215"/>
    <p:sldId id="553" r:id="rId216"/>
    <p:sldId id="484" r:id="rId217"/>
    <p:sldId id="541" r:id="rId218"/>
    <p:sldId id="540" r:id="rId219"/>
    <p:sldId id="520" r:id="rId220"/>
    <p:sldId id="557" r:id="rId221"/>
    <p:sldId id="558" r:id="rId222"/>
    <p:sldId id="559" r:id="rId223"/>
    <p:sldId id="563" r:id="rId224"/>
    <p:sldId id="560" r:id="rId225"/>
    <p:sldId id="564" r:id="rId226"/>
    <p:sldId id="561" r:id="rId227"/>
    <p:sldId id="485" r:id="rId228"/>
    <p:sldId id="542" r:id="rId229"/>
    <p:sldId id="521" r:id="rId230"/>
    <p:sldId id="555" r:id="rId231"/>
    <p:sldId id="556" r:id="rId232"/>
    <p:sldId id="565" r:id="rId233"/>
    <p:sldId id="566" r:id="rId234"/>
    <p:sldId id="567" r:id="rId235"/>
    <p:sldId id="568" r:id="rId2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Ella Vetter" initials="EV" lastIdx="5" clrIdx="0">
    <p:extLst>
      <p:ext uri="{19B8F6BF-5375-455C-9EA6-DF929625EA0E}">
        <p15:presenceInfo xmlns:p15="http://schemas.microsoft.com/office/powerpoint/2012/main" userId="S::ella.vetter@avaloncsc.com::c6918cf5-f6c0-43cc-8499-a1f635017de9"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E532CF4-1B2C-4F24-A498-BBB09BB13F7D}" v="3995" dt="2020-10-01T11:56:56.441"/>
    <p1510:client id="{BB7D0A8F-D4E7-4ABF-BABF-91FB3CDB4F25}" v="323" vWet="325" dt="2020-09-30T17:37:10.14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838" autoAdjust="0"/>
    <p:restoredTop sz="84416" autoAdjust="0"/>
  </p:normalViewPr>
  <p:slideViewPr>
    <p:cSldViewPr snapToGrid="0">
      <p:cViewPr varScale="1">
        <p:scale>
          <a:sx n="59" d="100"/>
          <a:sy n="59" d="100"/>
        </p:scale>
        <p:origin x="90" y="138"/>
      </p:cViewPr>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slide" Target="slides/slide134.xml"/><Relationship Id="rId159" Type="http://schemas.openxmlformats.org/officeDocument/2006/relationships/slide" Target="slides/slide155.xml"/><Relationship Id="rId170" Type="http://schemas.openxmlformats.org/officeDocument/2006/relationships/slide" Target="slides/slide166.xml"/><Relationship Id="rId191" Type="http://schemas.openxmlformats.org/officeDocument/2006/relationships/slide" Target="slides/slide187.xml"/><Relationship Id="rId205" Type="http://schemas.openxmlformats.org/officeDocument/2006/relationships/slide" Target="slides/slide201.xml"/><Relationship Id="rId226" Type="http://schemas.openxmlformats.org/officeDocument/2006/relationships/slide" Target="slides/slide22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53" Type="http://schemas.openxmlformats.org/officeDocument/2006/relationships/slide" Target="slides/slide49.xml"/><Relationship Id="rId74" Type="http://schemas.openxmlformats.org/officeDocument/2006/relationships/slide" Target="slides/slide70.xml"/><Relationship Id="rId128" Type="http://schemas.openxmlformats.org/officeDocument/2006/relationships/slide" Target="slides/slide124.xml"/><Relationship Id="rId149" Type="http://schemas.openxmlformats.org/officeDocument/2006/relationships/slide" Target="slides/slide145.xml"/><Relationship Id="rId5" Type="http://schemas.openxmlformats.org/officeDocument/2006/relationships/slide" Target="slides/slide1.xml"/><Relationship Id="rId95" Type="http://schemas.openxmlformats.org/officeDocument/2006/relationships/slide" Target="slides/slide91.xml"/><Relationship Id="rId160" Type="http://schemas.openxmlformats.org/officeDocument/2006/relationships/slide" Target="slides/slide156.xml"/><Relationship Id="rId181" Type="http://schemas.openxmlformats.org/officeDocument/2006/relationships/slide" Target="slides/slide177.xml"/><Relationship Id="rId216" Type="http://schemas.openxmlformats.org/officeDocument/2006/relationships/slide" Target="slides/slide212.xml"/><Relationship Id="rId237" Type="http://schemas.openxmlformats.org/officeDocument/2006/relationships/notesMaster" Target="notesMasters/notesMaster1.xml"/><Relationship Id="rId22" Type="http://schemas.openxmlformats.org/officeDocument/2006/relationships/slide" Target="slides/slide18.xml"/><Relationship Id="rId43" Type="http://schemas.openxmlformats.org/officeDocument/2006/relationships/slide" Target="slides/slide39.xml"/><Relationship Id="rId64" Type="http://schemas.openxmlformats.org/officeDocument/2006/relationships/slide" Target="slides/slide60.xml"/><Relationship Id="rId118" Type="http://schemas.openxmlformats.org/officeDocument/2006/relationships/slide" Target="slides/slide114.xml"/><Relationship Id="rId139" Type="http://schemas.openxmlformats.org/officeDocument/2006/relationships/slide" Target="slides/slide135.xml"/><Relationship Id="rId85" Type="http://schemas.openxmlformats.org/officeDocument/2006/relationships/slide" Target="slides/slide81.xml"/><Relationship Id="rId150" Type="http://schemas.openxmlformats.org/officeDocument/2006/relationships/slide" Target="slides/slide146.xml"/><Relationship Id="rId171" Type="http://schemas.openxmlformats.org/officeDocument/2006/relationships/slide" Target="slides/slide167.xml"/><Relationship Id="rId192" Type="http://schemas.openxmlformats.org/officeDocument/2006/relationships/slide" Target="slides/slide188.xml"/><Relationship Id="rId206" Type="http://schemas.openxmlformats.org/officeDocument/2006/relationships/slide" Target="slides/slide202.xml"/><Relationship Id="rId227" Type="http://schemas.openxmlformats.org/officeDocument/2006/relationships/slide" Target="slides/slide223.xml"/><Relationship Id="rId201" Type="http://schemas.openxmlformats.org/officeDocument/2006/relationships/slide" Target="slides/slide197.xml"/><Relationship Id="rId222" Type="http://schemas.openxmlformats.org/officeDocument/2006/relationships/slide" Target="slides/slide218.xml"/><Relationship Id="rId243" Type="http://schemas.openxmlformats.org/officeDocument/2006/relationships/tableStyles" Target="tableStyles.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slide" Target="slides/slide120.xml"/><Relationship Id="rId129" Type="http://schemas.openxmlformats.org/officeDocument/2006/relationships/slide" Target="slides/slide125.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40" Type="http://schemas.openxmlformats.org/officeDocument/2006/relationships/slide" Target="slides/slide136.xml"/><Relationship Id="rId145" Type="http://schemas.openxmlformats.org/officeDocument/2006/relationships/slide" Target="slides/slide141.xml"/><Relationship Id="rId161" Type="http://schemas.openxmlformats.org/officeDocument/2006/relationships/slide" Target="slides/slide157.xml"/><Relationship Id="rId166" Type="http://schemas.openxmlformats.org/officeDocument/2006/relationships/slide" Target="slides/slide162.xml"/><Relationship Id="rId182" Type="http://schemas.openxmlformats.org/officeDocument/2006/relationships/slide" Target="slides/slide178.xml"/><Relationship Id="rId187" Type="http://schemas.openxmlformats.org/officeDocument/2006/relationships/slide" Target="slides/slide183.xml"/><Relationship Id="rId217" Type="http://schemas.openxmlformats.org/officeDocument/2006/relationships/slide" Target="slides/slide213.xml"/><Relationship Id="rId1" Type="http://schemas.openxmlformats.org/officeDocument/2006/relationships/customXml" Target="../customXml/item1.xml"/><Relationship Id="rId6" Type="http://schemas.openxmlformats.org/officeDocument/2006/relationships/slide" Target="slides/slide2.xml"/><Relationship Id="rId212" Type="http://schemas.openxmlformats.org/officeDocument/2006/relationships/slide" Target="slides/slide208.xml"/><Relationship Id="rId233" Type="http://schemas.openxmlformats.org/officeDocument/2006/relationships/slide" Target="slides/slide229.xml"/><Relationship Id="rId238" Type="http://schemas.openxmlformats.org/officeDocument/2006/relationships/handoutMaster" Target="handoutMasters/handoutMaster1.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0" Type="http://schemas.openxmlformats.org/officeDocument/2006/relationships/slide" Target="slides/slide126.xml"/><Relationship Id="rId135" Type="http://schemas.openxmlformats.org/officeDocument/2006/relationships/slide" Target="slides/slide131.xml"/><Relationship Id="rId151" Type="http://schemas.openxmlformats.org/officeDocument/2006/relationships/slide" Target="slides/slide147.xml"/><Relationship Id="rId156" Type="http://schemas.openxmlformats.org/officeDocument/2006/relationships/slide" Target="slides/slide152.xml"/><Relationship Id="rId177" Type="http://schemas.openxmlformats.org/officeDocument/2006/relationships/slide" Target="slides/slide173.xml"/><Relationship Id="rId198" Type="http://schemas.openxmlformats.org/officeDocument/2006/relationships/slide" Target="slides/slide194.xml"/><Relationship Id="rId172" Type="http://schemas.openxmlformats.org/officeDocument/2006/relationships/slide" Target="slides/slide168.xml"/><Relationship Id="rId193" Type="http://schemas.openxmlformats.org/officeDocument/2006/relationships/slide" Target="slides/slide189.xml"/><Relationship Id="rId202" Type="http://schemas.openxmlformats.org/officeDocument/2006/relationships/slide" Target="slides/slide198.xml"/><Relationship Id="rId207" Type="http://schemas.openxmlformats.org/officeDocument/2006/relationships/slide" Target="slides/slide203.xml"/><Relationship Id="rId223" Type="http://schemas.openxmlformats.org/officeDocument/2006/relationships/slide" Target="slides/slide219.xml"/><Relationship Id="rId228" Type="http://schemas.openxmlformats.org/officeDocument/2006/relationships/slide" Target="slides/slide224.xml"/><Relationship Id="rId244" Type="http://schemas.microsoft.com/office/2016/11/relationships/changesInfo" Target="changesInfos/changesInfo1.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141" Type="http://schemas.openxmlformats.org/officeDocument/2006/relationships/slide" Target="slides/slide137.xml"/><Relationship Id="rId146" Type="http://schemas.openxmlformats.org/officeDocument/2006/relationships/slide" Target="slides/slide142.xml"/><Relationship Id="rId167" Type="http://schemas.openxmlformats.org/officeDocument/2006/relationships/slide" Target="slides/slide163.xml"/><Relationship Id="rId188" Type="http://schemas.openxmlformats.org/officeDocument/2006/relationships/slide" Target="slides/slide184.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162" Type="http://schemas.openxmlformats.org/officeDocument/2006/relationships/slide" Target="slides/slide158.xml"/><Relationship Id="rId183" Type="http://schemas.openxmlformats.org/officeDocument/2006/relationships/slide" Target="slides/slide179.xml"/><Relationship Id="rId213" Type="http://schemas.openxmlformats.org/officeDocument/2006/relationships/slide" Target="slides/slide209.xml"/><Relationship Id="rId218" Type="http://schemas.openxmlformats.org/officeDocument/2006/relationships/slide" Target="slides/slide214.xml"/><Relationship Id="rId234" Type="http://schemas.openxmlformats.org/officeDocument/2006/relationships/slide" Target="slides/slide230.xml"/><Relationship Id="rId239" Type="http://schemas.openxmlformats.org/officeDocument/2006/relationships/commentAuthors" Target="commentAuthors.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slide" Target="slides/slide132.xml"/><Relationship Id="rId157" Type="http://schemas.openxmlformats.org/officeDocument/2006/relationships/slide" Target="slides/slide153.xml"/><Relationship Id="rId178" Type="http://schemas.openxmlformats.org/officeDocument/2006/relationships/slide" Target="slides/slide174.xml"/><Relationship Id="rId61" Type="http://schemas.openxmlformats.org/officeDocument/2006/relationships/slide" Target="slides/slide57.xml"/><Relationship Id="rId82" Type="http://schemas.openxmlformats.org/officeDocument/2006/relationships/slide" Target="slides/slide78.xml"/><Relationship Id="rId152" Type="http://schemas.openxmlformats.org/officeDocument/2006/relationships/slide" Target="slides/slide148.xml"/><Relationship Id="rId173" Type="http://schemas.openxmlformats.org/officeDocument/2006/relationships/slide" Target="slides/slide169.xml"/><Relationship Id="rId194" Type="http://schemas.openxmlformats.org/officeDocument/2006/relationships/slide" Target="slides/slide190.xml"/><Relationship Id="rId199" Type="http://schemas.openxmlformats.org/officeDocument/2006/relationships/slide" Target="slides/slide195.xml"/><Relationship Id="rId203" Type="http://schemas.openxmlformats.org/officeDocument/2006/relationships/slide" Target="slides/slide199.xml"/><Relationship Id="rId208" Type="http://schemas.openxmlformats.org/officeDocument/2006/relationships/slide" Target="slides/slide204.xml"/><Relationship Id="rId229" Type="http://schemas.openxmlformats.org/officeDocument/2006/relationships/slide" Target="slides/slide225.xml"/><Relationship Id="rId19" Type="http://schemas.openxmlformats.org/officeDocument/2006/relationships/slide" Target="slides/slide15.xml"/><Relationship Id="rId224" Type="http://schemas.openxmlformats.org/officeDocument/2006/relationships/slide" Target="slides/slide220.xml"/><Relationship Id="rId240" Type="http://schemas.openxmlformats.org/officeDocument/2006/relationships/presProps" Target="presProps.xml"/><Relationship Id="rId245" Type="http://schemas.microsoft.com/office/2015/10/relationships/revisionInfo" Target="revisionInfo.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168" Type="http://schemas.openxmlformats.org/officeDocument/2006/relationships/slide" Target="slides/slide164.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163" Type="http://schemas.openxmlformats.org/officeDocument/2006/relationships/slide" Target="slides/slide159.xml"/><Relationship Id="rId184" Type="http://schemas.openxmlformats.org/officeDocument/2006/relationships/slide" Target="slides/slide180.xml"/><Relationship Id="rId189" Type="http://schemas.openxmlformats.org/officeDocument/2006/relationships/slide" Target="slides/slide185.xml"/><Relationship Id="rId219" Type="http://schemas.openxmlformats.org/officeDocument/2006/relationships/slide" Target="slides/slide215.xml"/><Relationship Id="rId3" Type="http://schemas.openxmlformats.org/officeDocument/2006/relationships/customXml" Target="../customXml/item3.xml"/><Relationship Id="rId214" Type="http://schemas.openxmlformats.org/officeDocument/2006/relationships/slide" Target="slides/slide210.xml"/><Relationship Id="rId230" Type="http://schemas.openxmlformats.org/officeDocument/2006/relationships/slide" Target="slides/slide226.xml"/><Relationship Id="rId235" Type="http://schemas.openxmlformats.org/officeDocument/2006/relationships/slide" Target="slides/slide231.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slide" Target="slides/slide154.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slide" Target="slides/slide149.xml"/><Relationship Id="rId174" Type="http://schemas.openxmlformats.org/officeDocument/2006/relationships/slide" Target="slides/slide170.xml"/><Relationship Id="rId179" Type="http://schemas.openxmlformats.org/officeDocument/2006/relationships/slide" Target="slides/slide175.xml"/><Relationship Id="rId195" Type="http://schemas.openxmlformats.org/officeDocument/2006/relationships/slide" Target="slides/slide191.xml"/><Relationship Id="rId209" Type="http://schemas.openxmlformats.org/officeDocument/2006/relationships/slide" Target="slides/slide205.xml"/><Relationship Id="rId190" Type="http://schemas.openxmlformats.org/officeDocument/2006/relationships/slide" Target="slides/slide186.xml"/><Relationship Id="rId204" Type="http://schemas.openxmlformats.org/officeDocument/2006/relationships/slide" Target="slides/slide200.xml"/><Relationship Id="rId220" Type="http://schemas.openxmlformats.org/officeDocument/2006/relationships/slide" Target="slides/slide216.xml"/><Relationship Id="rId225" Type="http://schemas.openxmlformats.org/officeDocument/2006/relationships/slide" Target="slides/slide221.xml"/><Relationship Id="rId241" Type="http://schemas.openxmlformats.org/officeDocument/2006/relationships/viewProps" Target="viewProps.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48" Type="http://schemas.openxmlformats.org/officeDocument/2006/relationships/slide" Target="slides/slide144.xml"/><Relationship Id="rId164" Type="http://schemas.openxmlformats.org/officeDocument/2006/relationships/slide" Target="slides/slide160.xml"/><Relationship Id="rId169" Type="http://schemas.openxmlformats.org/officeDocument/2006/relationships/slide" Target="slides/slide165.xml"/><Relationship Id="rId185" Type="http://schemas.openxmlformats.org/officeDocument/2006/relationships/slide" Target="slides/slide181.xml"/><Relationship Id="rId4" Type="http://schemas.openxmlformats.org/officeDocument/2006/relationships/slideMaster" Target="slideMasters/slideMaster1.xml"/><Relationship Id="rId9" Type="http://schemas.openxmlformats.org/officeDocument/2006/relationships/slide" Target="slides/slide5.xml"/><Relationship Id="rId180" Type="http://schemas.openxmlformats.org/officeDocument/2006/relationships/slide" Target="slides/slide176.xml"/><Relationship Id="rId210" Type="http://schemas.openxmlformats.org/officeDocument/2006/relationships/slide" Target="slides/slide206.xml"/><Relationship Id="rId215" Type="http://schemas.openxmlformats.org/officeDocument/2006/relationships/slide" Target="slides/slide211.xml"/><Relationship Id="rId236" Type="http://schemas.openxmlformats.org/officeDocument/2006/relationships/slide" Target="slides/slide232.xml"/><Relationship Id="rId26" Type="http://schemas.openxmlformats.org/officeDocument/2006/relationships/slide" Target="slides/slide22.xml"/><Relationship Id="rId231" Type="http://schemas.openxmlformats.org/officeDocument/2006/relationships/slide" Target="slides/slide227.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54" Type="http://schemas.openxmlformats.org/officeDocument/2006/relationships/slide" Target="slides/slide150.xml"/><Relationship Id="rId175" Type="http://schemas.openxmlformats.org/officeDocument/2006/relationships/slide" Target="slides/slide171.xml"/><Relationship Id="rId196" Type="http://schemas.openxmlformats.org/officeDocument/2006/relationships/slide" Target="slides/slide192.xml"/><Relationship Id="rId200" Type="http://schemas.openxmlformats.org/officeDocument/2006/relationships/slide" Target="slides/slide196.xml"/><Relationship Id="rId16" Type="http://schemas.openxmlformats.org/officeDocument/2006/relationships/slide" Target="slides/slide12.xml"/><Relationship Id="rId221" Type="http://schemas.openxmlformats.org/officeDocument/2006/relationships/slide" Target="slides/slide217.xml"/><Relationship Id="rId242" Type="http://schemas.openxmlformats.org/officeDocument/2006/relationships/theme" Target="theme/theme1.xml"/><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slide" Target="slides/slide140.xml"/><Relationship Id="rId90" Type="http://schemas.openxmlformats.org/officeDocument/2006/relationships/slide" Target="slides/slide86.xml"/><Relationship Id="rId165" Type="http://schemas.openxmlformats.org/officeDocument/2006/relationships/slide" Target="slides/slide161.xml"/><Relationship Id="rId186" Type="http://schemas.openxmlformats.org/officeDocument/2006/relationships/slide" Target="slides/slide182.xml"/><Relationship Id="rId211" Type="http://schemas.openxmlformats.org/officeDocument/2006/relationships/slide" Target="slides/slide207.xml"/><Relationship Id="rId232" Type="http://schemas.openxmlformats.org/officeDocument/2006/relationships/slide" Target="slides/slide228.xml"/><Relationship Id="rId27" Type="http://schemas.openxmlformats.org/officeDocument/2006/relationships/slide" Target="slides/slide23.xml"/><Relationship Id="rId48" Type="http://schemas.openxmlformats.org/officeDocument/2006/relationships/slide" Target="slides/slide44.xml"/><Relationship Id="rId69" Type="http://schemas.openxmlformats.org/officeDocument/2006/relationships/slide" Target="slides/slide65.xml"/><Relationship Id="rId113" Type="http://schemas.openxmlformats.org/officeDocument/2006/relationships/slide" Target="slides/slide109.xml"/><Relationship Id="rId134" Type="http://schemas.openxmlformats.org/officeDocument/2006/relationships/slide" Target="slides/slide130.xml"/><Relationship Id="rId80" Type="http://schemas.openxmlformats.org/officeDocument/2006/relationships/slide" Target="slides/slide76.xml"/><Relationship Id="rId155" Type="http://schemas.openxmlformats.org/officeDocument/2006/relationships/slide" Target="slides/slide151.xml"/><Relationship Id="rId176" Type="http://schemas.openxmlformats.org/officeDocument/2006/relationships/slide" Target="slides/slide172.xml"/><Relationship Id="rId197" Type="http://schemas.openxmlformats.org/officeDocument/2006/relationships/slide" Target="slides/slide19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an-Li Tremblay" userId="852346c9-b2bc-4eee-843e-ad7d28b9aba1" providerId="ADAL" clId="{2E0B1CA8-B862-41C6-A286-E72890825192}"/>
    <pc:docChg chg="undo custSel modSld">
      <pc:chgData name="Han-Li Tremblay" userId="852346c9-b2bc-4eee-843e-ad7d28b9aba1" providerId="ADAL" clId="{2E0B1CA8-B862-41C6-A286-E72890825192}" dt="2020-05-14T14:46:37.556" v="90" actId="20577"/>
      <pc:docMkLst>
        <pc:docMk/>
      </pc:docMkLst>
      <pc:sldChg chg="addSp delSp modSp mod">
        <pc:chgData name="Han-Li Tremblay" userId="852346c9-b2bc-4eee-843e-ad7d28b9aba1" providerId="ADAL" clId="{2E0B1CA8-B862-41C6-A286-E72890825192}" dt="2020-05-14T14:45:58.346" v="88" actId="113"/>
        <pc:sldMkLst>
          <pc:docMk/>
          <pc:sldMk cId="2140319755" sldId="315"/>
        </pc:sldMkLst>
        <pc:spChg chg="mod">
          <ac:chgData name="Han-Li Tremblay" userId="852346c9-b2bc-4eee-843e-ad7d28b9aba1" providerId="ADAL" clId="{2E0B1CA8-B862-41C6-A286-E72890825192}" dt="2020-05-14T14:45:58.346" v="88" actId="113"/>
          <ac:spMkLst>
            <pc:docMk/>
            <pc:sldMk cId="2140319755" sldId="315"/>
            <ac:spMk id="3" creationId="{34399A5B-564D-407B-B894-488105A59A5E}"/>
          </ac:spMkLst>
        </pc:spChg>
        <pc:spChg chg="del">
          <ac:chgData name="Han-Li Tremblay" userId="852346c9-b2bc-4eee-843e-ad7d28b9aba1" providerId="ADAL" clId="{2E0B1CA8-B862-41C6-A286-E72890825192}" dt="2020-05-14T14:45:31.732" v="80" actId="478"/>
          <ac:spMkLst>
            <pc:docMk/>
            <pc:sldMk cId="2140319755" sldId="315"/>
            <ac:spMk id="14" creationId="{18BF6FC1-2CB5-4628-AC03-9E0D2FB44A1E}"/>
          </ac:spMkLst>
        </pc:spChg>
        <pc:spChg chg="add mod">
          <ac:chgData name="Han-Li Tremblay" userId="852346c9-b2bc-4eee-843e-ad7d28b9aba1" providerId="ADAL" clId="{2E0B1CA8-B862-41C6-A286-E72890825192}" dt="2020-05-14T14:45:56.491" v="87" actId="14100"/>
          <ac:spMkLst>
            <pc:docMk/>
            <pc:sldMk cId="2140319755" sldId="315"/>
            <ac:spMk id="17" creationId="{5CC25E5A-B57D-4752-861D-C9465A41E282}"/>
          </ac:spMkLst>
        </pc:spChg>
        <pc:picChg chg="add mod">
          <ac:chgData name="Han-Li Tremblay" userId="852346c9-b2bc-4eee-843e-ad7d28b9aba1" providerId="ADAL" clId="{2E0B1CA8-B862-41C6-A286-E72890825192}" dt="2020-05-14T14:45:49.167" v="84" actId="1076"/>
          <ac:picMkLst>
            <pc:docMk/>
            <pc:sldMk cId="2140319755" sldId="315"/>
            <ac:picMk id="5" creationId="{7D13D716-04AA-4C86-989C-411E72197BED}"/>
          </ac:picMkLst>
        </pc:picChg>
        <pc:picChg chg="del mod">
          <ac:chgData name="Han-Li Tremblay" userId="852346c9-b2bc-4eee-843e-ad7d28b9aba1" providerId="ADAL" clId="{2E0B1CA8-B862-41C6-A286-E72890825192}" dt="2020-05-14T14:45:32.966" v="82" actId="478"/>
          <ac:picMkLst>
            <pc:docMk/>
            <pc:sldMk cId="2140319755" sldId="315"/>
            <ac:picMk id="13" creationId="{0CAB4657-CBED-42D1-808F-E43B862737DB}"/>
          </ac:picMkLst>
        </pc:picChg>
        <pc:cxnChg chg="del mod">
          <ac:chgData name="Han-Li Tremblay" userId="852346c9-b2bc-4eee-843e-ad7d28b9aba1" providerId="ADAL" clId="{2E0B1CA8-B862-41C6-A286-E72890825192}" dt="2020-05-14T14:45:30.026" v="79" actId="478"/>
          <ac:cxnSpMkLst>
            <pc:docMk/>
            <pc:sldMk cId="2140319755" sldId="315"/>
            <ac:cxnSpMk id="15" creationId="{74AD9F0F-447A-4FAF-A247-E5ED33128D24}"/>
          </ac:cxnSpMkLst>
        </pc:cxnChg>
      </pc:sldChg>
      <pc:sldChg chg="addSp delSp modSp mod">
        <pc:chgData name="Han-Li Tremblay" userId="852346c9-b2bc-4eee-843e-ad7d28b9aba1" providerId="ADAL" clId="{2E0B1CA8-B862-41C6-A286-E72890825192}" dt="2020-05-14T14:45:09.129" v="21" actId="1076"/>
        <pc:sldMkLst>
          <pc:docMk/>
          <pc:sldMk cId="187358022" sldId="316"/>
        </pc:sldMkLst>
        <pc:spChg chg="mod">
          <ac:chgData name="Han-Li Tremblay" userId="852346c9-b2bc-4eee-843e-ad7d28b9aba1" providerId="ADAL" clId="{2E0B1CA8-B862-41C6-A286-E72890825192}" dt="2020-05-14T14:44:56.899" v="18" actId="1076"/>
          <ac:spMkLst>
            <pc:docMk/>
            <pc:sldMk cId="187358022" sldId="316"/>
            <ac:spMk id="3" creationId="{8427A7F2-67C7-46B3-9AAB-94E0870A6A76}"/>
          </ac:spMkLst>
        </pc:spChg>
        <pc:spChg chg="mod topLvl">
          <ac:chgData name="Han-Li Tremblay" userId="852346c9-b2bc-4eee-843e-ad7d28b9aba1" providerId="ADAL" clId="{2E0B1CA8-B862-41C6-A286-E72890825192}" dt="2020-05-14T14:44:43.376" v="14" actId="1076"/>
          <ac:spMkLst>
            <pc:docMk/>
            <pc:sldMk cId="187358022" sldId="316"/>
            <ac:spMk id="7" creationId="{6D9E9911-87FA-4EDB-B6E7-EB4D99C285BD}"/>
          </ac:spMkLst>
        </pc:spChg>
        <pc:spChg chg="mod topLvl">
          <ac:chgData name="Han-Li Tremblay" userId="852346c9-b2bc-4eee-843e-ad7d28b9aba1" providerId="ADAL" clId="{2E0B1CA8-B862-41C6-A286-E72890825192}" dt="2020-05-14T14:44:37.663" v="13" actId="165"/>
          <ac:spMkLst>
            <pc:docMk/>
            <pc:sldMk cId="187358022" sldId="316"/>
            <ac:spMk id="8" creationId="{DD9C9291-4085-49DC-883B-9C7BC67E4FFE}"/>
          </ac:spMkLst>
        </pc:spChg>
        <pc:spChg chg="add mod">
          <ac:chgData name="Han-Li Tremblay" userId="852346c9-b2bc-4eee-843e-ad7d28b9aba1" providerId="ADAL" clId="{2E0B1CA8-B862-41C6-A286-E72890825192}" dt="2020-05-14T14:45:09.129" v="21" actId="1076"/>
          <ac:spMkLst>
            <pc:docMk/>
            <pc:sldMk cId="187358022" sldId="316"/>
            <ac:spMk id="10" creationId="{E285F634-81EA-4757-A7C8-D0E60277D5D3}"/>
          </ac:spMkLst>
        </pc:spChg>
        <pc:grpChg chg="add del mod">
          <ac:chgData name="Han-Li Tremblay" userId="852346c9-b2bc-4eee-843e-ad7d28b9aba1" providerId="ADAL" clId="{2E0B1CA8-B862-41C6-A286-E72890825192}" dt="2020-05-14T14:44:37.663" v="13" actId="165"/>
          <ac:grpSpMkLst>
            <pc:docMk/>
            <pc:sldMk cId="187358022" sldId="316"/>
            <ac:grpSpMk id="11" creationId="{3C463478-CC73-4530-AF00-29EF861B0AB3}"/>
          </ac:grpSpMkLst>
        </pc:grpChg>
        <pc:picChg chg="mod">
          <ac:chgData name="Han-Li Tremblay" userId="852346c9-b2bc-4eee-843e-ad7d28b9aba1" providerId="ADAL" clId="{2E0B1CA8-B862-41C6-A286-E72890825192}" dt="2020-05-14T14:44:00.385" v="3" actId="1076"/>
          <ac:picMkLst>
            <pc:docMk/>
            <pc:sldMk cId="187358022" sldId="316"/>
            <ac:picMk id="4" creationId="{A9A5C039-1945-497F-9A4A-8B7EACD979D2}"/>
          </ac:picMkLst>
        </pc:picChg>
        <pc:picChg chg="mod topLvl">
          <ac:chgData name="Han-Li Tremblay" userId="852346c9-b2bc-4eee-843e-ad7d28b9aba1" providerId="ADAL" clId="{2E0B1CA8-B862-41C6-A286-E72890825192}" dt="2020-05-14T14:44:37.663" v="13" actId="165"/>
          <ac:picMkLst>
            <pc:docMk/>
            <pc:sldMk cId="187358022" sldId="316"/>
            <ac:picMk id="5" creationId="{25CACD92-79ED-4402-ADB2-6918EF4848A8}"/>
          </ac:picMkLst>
        </pc:picChg>
        <pc:picChg chg="mod topLvl modCrop">
          <ac:chgData name="Han-Li Tremblay" userId="852346c9-b2bc-4eee-843e-ad7d28b9aba1" providerId="ADAL" clId="{2E0B1CA8-B862-41C6-A286-E72890825192}" dt="2020-05-14T14:44:43.376" v="14" actId="1076"/>
          <ac:picMkLst>
            <pc:docMk/>
            <pc:sldMk cId="187358022" sldId="316"/>
            <ac:picMk id="6" creationId="{744430D0-0A87-481A-9A68-F95D628C1298}"/>
          </ac:picMkLst>
        </pc:picChg>
        <pc:picChg chg="add mod">
          <ac:chgData name="Han-Li Tremblay" userId="852346c9-b2bc-4eee-843e-ad7d28b9aba1" providerId="ADAL" clId="{2E0B1CA8-B862-41C6-A286-E72890825192}" dt="2020-05-14T14:45:09.129" v="21" actId="1076"/>
          <ac:picMkLst>
            <pc:docMk/>
            <pc:sldMk cId="187358022" sldId="316"/>
            <ac:picMk id="9" creationId="{61C6FC44-3B77-4AA0-A08F-FA0FA9E50CDC}"/>
          </ac:picMkLst>
        </pc:picChg>
      </pc:sldChg>
      <pc:sldChg chg="modSp mod">
        <pc:chgData name="Han-Li Tremblay" userId="852346c9-b2bc-4eee-843e-ad7d28b9aba1" providerId="ADAL" clId="{2E0B1CA8-B862-41C6-A286-E72890825192}" dt="2020-05-14T14:46:13.854" v="89" actId="11"/>
        <pc:sldMkLst>
          <pc:docMk/>
          <pc:sldMk cId="1918947853" sldId="317"/>
        </pc:sldMkLst>
        <pc:spChg chg="mod">
          <ac:chgData name="Han-Li Tremblay" userId="852346c9-b2bc-4eee-843e-ad7d28b9aba1" providerId="ADAL" clId="{2E0B1CA8-B862-41C6-A286-E72890825192}" dt="2020-05-14T14:46:13.854" v="89" actId="11"/>
          <ac:spMkLst>
            <pc:docMk/>
            <pc:sldMk cId="1918947853" sldId="317"/>
            <ac:spMk id="3" creationId="{6BDE973B-A277-4E32-AA4E-54274E5E6098}"/>
          </ac:spMkLst>
        </pc:spChg>
      </pc:sldChg>
      <pc:sldChg chg="modSp mod">
        <pc:chgData name="Han-Li Tremblay" userId="852346c9-b2bc-4eee-843e-ad7d28b9aba1" providerId="ADAL" clId="{2E0B1CA8-B862-41C6-A286-E72890825192}" dt="2020-05-14T14:46:37.556" v="90" actId="20577"/>
        <pc:sldMkLst>
          <pc:docMk/>
          <pc:sldMk cId="3983940405" sldId="334"/>
        </pc:sldMkLst>
        <pc:spChg chg="mod">
          <ac:chgData name="Han-Li Tremblay" userId="852346c9-b2bc-4eee-843e-ad7d28b9aba1" providerId="ADAL" clId="{2E0B1CA8-B862-41C6-A286-E72890825192}" dt="2020-05-14T14:46:37.556" v="90" actId="20577"/>
          <ac:spMkLst>
            <pc:docMk/>
            <pc:sldMk cId="3983940405" sldId="334"/>
            <ac:spMk id="3" creationId="{87142D55-EE1F-412A-8985-B2D3C4BB339D}"/>
          </ac:spMkLst>
        </pc:spChg>
      </pc:sldChg>
    </pc:docChg>
  </pc:docChgLst>
  <pc:docChgLst>
    <pc:chgData name="Ella Vetter" userId="c6918cf5-f6c0-43cc-8499-a1f635017de9" providerId="ADAL" clId="{B0659DE8-36D2-463C-9931-A90715547410}"/>
    <pc:docChg chg="undo custSel addSld delSld modSld sldOrd">
      <pc:chgData name="Ella Vetter" userId="c6918cf5-f6c0-43cc-8499-a1f635017de9" providerId="ADAL" clId="{B0659DE8-36D2-463C-9931-A90715547410}" dt="2020-09-29T11:53:01.450" v="4090" actId="14100"/>
      <pc:docMkLst>
        <pc:docMk/>
      </pc:docMkLst>
      <pc:sldChg chg="modSp mod">
        <pc:chgData name="Ella Vetter" userId="c6918cf5-f6c0-43cc-8499-a1f635017de9" providerId="ADAL" clId="{B0659DE8-36D2-463C-9931-A90715547410}" dt="2020-09-26T13:08:22.242" v="1760" actId="13926"/>
        <pc:sldMkLst>
          <pc:docMk/>
          <pc:sldMk cId="1993397138" sldId="286"/>
        </pc:sldMkLst>
        <pc:spChg chg="mod">
          <ac:chgData name="Ella Vetter" userId="c6918cf5-f6c0-43cc-8499-a1f635017de9" providerId="ADAL" clId="{B0659DE8-36D2-463C-9931-A90715547410}" dt="2020-09-26T13:08:22.242" v="1760" actId="13926"/>
          <ac:spMkLst>
            <pc:docMk/>
            <pc:sldMk cId="1993397138" sldId="286"/>
            <ac:spMk id="2" creationId="{12D641C7-2ECD-475C-8E11-88F1001E6E55}"/>
          </ac:spMkLst>
        </pc:spChg>
        <pc:spChg chg="mod">
          <ac:chgData name="Ella Vetter" userId="c6918cf5-f6c0-43cc-8499-a1f635017de9" providerId="ADAL" clId="{B0659DE8-36D2-463C-9931-A90715547410}" dt="2020-09-26T13:07:36.830" v="1759" actId="20577"/>
          <ac:spMkLst>
            <pc:docMk/>
            <pc:sldMk cId="1993397138" sldId="286"/>
            <ac:spMk id="3" creationId="{37B56F8A-6BEF-459C-AFA4-6D790D24F1CB}"/>
          </ac:spMkLst>
        </pc:spChg>
      </pc:sldChg>
      <pc:sldChg chg="modSp add mod">
        <pc:chgData name="Ella Vetter" userId="c6918cf5-f6c0-43cc-8499-a1f635017de9" providerId="ADAL" clId="{B0659DE8-36D2-463C-9931-A90715547410}" dt="2020-09-26T11:19:04.282" v="167" actId="13926"/>
        <pc:sldMkLst>
          <pc:docMk/>
          <pc:sldMk cId="3907000274" sldId="317"/>
        </pc:sldMkLst>
        <pc:spChg chg="mod">
          <ac:chgData name="Ella Vetter" userId="c6918cf5-f6c0-43cc-8499-a1f635017de9" providerId="ADAL" clId="{B0659DE8-36D2-463C-9931-A90715547410}" dt="2020-09-26T11:19:04.282" v="167" actId="13926"/>
          <ac:spMkLst>
            <pc:docMk/>
            <pc:sldMk cId="3907000274" sldId="317"/>
            <ac:spMk id="2" creationId="{91A014F7-DE4D-40E1-860D-4E9FEC2BB033}"/>
          </ac:spMkLst>
        </pc:spChg>
      </pc:sldChg>
      <pc:sldChg chg="modSp add mod">
        <pc:chgData name="Ella Vetter" userId="c6918cf5-f6c0-43cc-8499-a1f635017de9" providerId="ADAL" clId="{B0659DE8-36D2-463C-9931-A90715547410}" dt="2020-09-26T12:21:31.800" v="1260" actId="3626"/>
        <pc:sldMkLst>
          <pc:docMk/>
          <pc:sldMk cId="1043915023" sldId="322"/>
        </pc:sldMkLst>
        <pc:spChg chg="mod">
          <ac:chgData name="Ella Vetter" userId="c6918cf5-f6c0-43cc-8499-a1f635017de9" providerId="ADAL" clId="{B0659DE8-36D2-463C-9931-A90715547410}" dt="2020-09-26T11:22:20.245" v="168" actId="13926"/>
          <ac:spMkLst>
            <pc:docMk/>
            <pc:sldMk cId="1043915023" sldId="322"/>
            <ac:spMk id="2" creationId="{BB1C3331-585E-4EF2-B637-AE231AF0736A}"/>
          </ac:spMkLst>
        </pc:spChg>
        <pc:spChg chg="mod">
          <ac:chgData name="Ella Vetter" userId="c6918cf5-f6c0-43cc-8499-a1f635017de9" providerId="ADAL" clId="{B0659DE8-36D2-463C-9931-A90715547410}" dt="2020-09-26T12:21:31.800" v="1260" actId="3626"/>
          <ac:spMkLst>
            <pc:docMk/>
            <pc:sldMk cId="1043915023" sldId="322"/>
            <ac:spMk id="9" creationId="{D13DA46D-CD64-490C-80E5-4DDD30392637}"/>
          </ac:spMkLst>
        </pc:spChg>
        <pc:picChg chg="mod">
          <ac:chgData name="Ella Vetter" userId="c6918cf5-f6c0-43cc-8499-a1f635017de9" providerId="ADAL" clId="{B0659DE8-36D2-463C-9931-A90715547410}" dt="2020-09-26T12:18:55.707" v="1168" actId="1076"/>
          <ac:picMkLst>
            <pc:docMk/>
            <pc:sldMk cId="1043915023" sldId="322"/>
            <ac:picMk id="4" creationId="{63F80E38-6ECB-4886-B717-3E483C8742A8}"/>
          </ac:picMkLst>
        </pc:picChg>
      </pc:sldChg>
      <pc:sldChg chg="modSp mod">
        <pc:chgData name="Ella Vetter" userId="c6918cf5-f6c0-43cc-8499-a1f635017de9" providerId="ADAL" clId="{B0659DE8-36D2-463C-9931-A90715547410}" dt="2020-09-26T11:18:12.831" v="154" actId="13926"/>
        <pc:sldMkLst>
          <pc:docMk/>
          <pc:sldMk cId="3075710326" sldId="323"/>
        </pc:sldMkLst>
        <pc:spChg chg="mod">
          <ac:chgData name="Ella Vetter" userId="c6918cf5-f6c0-43cc-8499-a1f635017de9" providerId="ADAL" clId="{B0659DE8-36D2-463C-9931-A90715547410}" dt="2020-09-26T11:18:12.831" v="154" actId="13926"/>
          <ac:spMkLst>
            <pc:docMk/>
            <pc:sldMk cId="3075710326" sldId="323"/>
            <ac:spMk id="2" creationId="{BD0A18F3-9F12-464B-BC50-F741E79EDDDA}"/>
          </ac:spMkLst>
        </pc:spChg>
      </pc:sldChg>
      <pc:sldChg chg="modSp mod">
        <pc:chgData name="Ella Vetter" userId="c6918cf5-f6c0-43cc-8499-a1f635017de9" providerId="ADAL" clId="{B0659DE8-36D2-463C-9931-A90715547410}" dt="2020-09-26T13:34:03.438" v="2221" actId="14100"/>
        <pc:sldMkLst>
          <pc:docMk/>
          <pc:sldMk cId="3007900125" sldId="339"/>
        </pc:sldMkLst>
        <pc:spChg chg="mod">
          <ac:chgData name="Ella Vetter" userId="c6918cf5-f6c0-43cc-8499-a1f635017de9" providerId="ADAL" clId="{B0659DE8-36D2-463C-9931-A90715547410}" dt="2020-09-26T13:34:03.438" v="2221" actId="14100"/>
          <ac:spMkLst>
            <pc:docMk/>
            <pc:sldMk cId="3007900125" sldId="339"/>
            <ac:spMk id="8" creationId="{22D07A49-DCCF-4596-B459-F110CEA75CB0}"/>
          </ac:spMkLst>
        </pc:spChg>
      </pc:sldChg>
      <pc:sldChg chg="modSp add mod">
        <pc:chgData name="Ella Vetter" userId="c6918cf5-f6c0-43cc-8499-a1f635017de9" providerId="ADAL" clId="{B0659DE8-36D2-463C-9931-A90715547410}" dt="2020-09-26T13:02:00.164" v="1717" actId="13926"/>
        <pc:sldMkLst>
          <pc:docMk/>
          <pc:sldMk cId="3207609551" sldId="377"/>
        </pc:sldMkLst>
        <pc:spChg chg="mod">
          <ac:chgData name="Ella Vetter" userId="c6918cf5-f6c0-43cc-8499-a1f635017de9" providerId="ADAL" clId="{B0659DE8-36D2-463C-9931-A90715547410}" dt="2020-09-26T13:02:00.164" v="1717" actId="13926"/>
          <ac:spMkLst>
            <pc:docMk/>
            <pc:sldMk cId="3207609551" sldId="377"/>
            <ac:spMk id="2" creationId="{DC1F2BA1-F687-44F6-8A6B-FDEE5E3CA2FA}"/>
          </ac:spMkLst>
        </pc:spChg>
      </pc:sldChg>
      <pc:sldChg chg="addSp delSp modSp add mod">
        <pc:chgData name="Ella Vetter" userId="c6918cf5-f6c0-43cc-8499-a1f635017de9" providerId="ADAL" clId="{B0659DE8-36D2-463C-9931-A90715547410}" dt="2020-09-26T11:26:04.143" v="340" actId="13926"/>
        <pc:sldMkLst>
          <pc:docMk/>
          <pc:sldMk cId="3219418499" sldId="378"/>
        </pc:sldMkLst>
        <pc:spChg chg="mod">
          <ac:chgData name="Ella Vetter" userId="c6918cf5-f6c0-43cc-8499-a1f635017de9" providerId="ADAL" clId="{B0659DE8-36D2-463C-9931-A90715547410}" dt="2020-09-26T11:26:04.143" v="340" actId="13926"/>
          <ac:spMkLst>
            <pc:docMk/>
            <pc:sldMk cId="3219418499" sldId="378"/>
            <ac:spMk id="2" creationId="{A0156B7B-178A-4850-ABFC-AB2E3C52C83C}"/>
          </ac:spMkLst>
        </pc:spChg>
        <pc:spChg chg="add del mod">
          <ac:chgData name="Ella Vetter" userId="c6918cf5-f6c0-43cc-8499-a1f635017de9" providerId="ADAL" clId="{B0659DE8-36D2-463C-9931-A90715547410}" dt="2020-09-26T11:25:29.368" v="331" actId="21"/>
          <ac:spMkLst>
            <pc:docMk/>
            <pc:sldMk cId="3219418499" sldId="378"/>
            <ac:spMk id="5" creationId="{5F31AFE4-8D80-493A-8CBA-FC3970B75F78}"/>
          </ac:spMkLst>
        </pc:spChg>
      </pc:sldChg>
      <pc:sldChg chg="modSp add mod">
        <pc:chgData name="Ella Vetter" userId="c6918cf5-f6c0-43cc-8499-a1f635017de9" providerId="ADAL" clId="{B0659DE8-36D2-463C-9931-A90715547410}" dt="2020-09-26T11:26:10.414" v="341" actId="13926"/>
        <pc:sldMkLst>
          <pc:docMk/>
          <pc:sldMk cId="2476202261" sldId="379"/>
        </pc:sldMkLst>
        <pc:spChg chg="mod">
          <ac:chgData name="Ella Vetter" userId="c6918cf5-f6c0-43cc-8499-a1f635017de9" providerId="ADAL" clId="{B0659DE8-36D2-463C-9931-A90715547410}" dt="2020-09-26T11:26:10.414" v="341" actId="13926"/>
          <ac:spMkLst>
            <pc:docMk/>
            <pc:sldMk cId="2476202261" sldId="379"/>
            <ac:spMk id="2" creationId="{A0156B7B-178A-4850-ABFC-AB2E3C52C83C}"/>
          </ac:spMkLst>
        </pc:spChg>
      </pc:sldChg>
      <pc:sldChg chg="modSp add mod">
        <pc:chgData name="Ella Vetter" userId="c6918cf5-f6c0-43cc-8499-a1f635017de9" providerId="ADAL" clId="{B0659DE8-36D2-463C-9931-A90715547410}" dt="2020-09-26T11:35:07.938" v="530" actId="13926"/>
        <pc:sldMkLst>
          <pc:docMk/>
          <pc:sldMk cId="4235527687" sldId="380"/>
        </pc:sldMkLst>
        <pc:spChg chg="mod">
          <ac:chgData name="Ella Vetter" userId="c6918cf5-f6c0-43cc-8499-a1f635017de9" providerId="ADAL" clId="{B0659DE8-36D2-463C-9931-A90715547410}" dt="2020-09-26T11:35:07.938" v="530" actId="13926"/>
          <ac:spMkLst>
            <pc:docMk/>
            <pc:sldMk cId="4235527687" sldId="380"/>
            <ac:spMk id="2" creationId="{A0156B7B-178A-4850-ABFC-AB2E3C52C83C}"/>
          </ac:spMkLst>
        </pc:spChg>
      </pc:sldChg>
      <pc:sldChg chg="modSp add mod">
        <pc:chgData name="Ella Vetter" userId="c6918cf5-f6c0-43cc-8499-a1f635017de9" providerId="ADAL" clId="{B0659DE8-36D2-463C-9931-A90715547410}" dt="2020-09-26T12:12:12.810" v="999" actId="13926"/>
        <pc:sldMkLst>
          <pc:docMk/>
          <pc:sldMk cId="3422155014" sldId="381"/>
        </pc:sldMkLst>
        <pc:spChg chg="mod">
          <ac:chgData name="Ella Vetter" userId="c6918cf5-f6c0-43cc-8499-a1f635017de9" providerId="ADAL" clId="{B0659DE8-36D2-463C-9931-A90715547410}" dt="2020-09-26T12:12:12.810" v="999" actId="13926"/>
          <ac:spMkLst>
            <pc:docMk/>
            <pc:sldMk cId="3422155014" sldId="381"/>
            <ac:spMk id="2" creationId="{A0156B7B-178A-4850-ABFC-AB2E3C52C83C}"/>
          </ac:spMkLst>
        </pc:spChg>
      </pc:sldChg>
      <pc:sldChg chg="modSp add mod">
        <pc:chgData name="Ella Vetter" userId="c6918cf5-f6c0-43cc-8499-a1f635017de9" providerId="ADAL" clId="{B0659DE8-36D2-463C-9931-A90715547410}" dt="2020-09-26T12:16:38.736" v="1159" actId="13926"/>
        <pc:sldMkLst>
          <pc:docMk/>
          <pc:sldMk cId="2274782921" sldId="382"/>
        </pc:sldMkLst>
        <pc:spChg chg="mod">
          <ac:chgData name="Ella Vetter" userId="c6918cf5-f6c0-43cc-8499-a1f635017de9" providerId="ADAL" clId="{B0659DE8-36D2-463C-9931-A90715547410}" dt="2020-09-26T12:16:38.736" v="1159" actId="13926"/>
          <ac:spMkLst>
            <pc:docMk/>
            <pc:sldMk cId="2274782921" sldId="382"/>
            <ac:spMk id="2" creationId="{A0156B7B-178A-4850-ABFC-AB2E3C52C83C}"/>
          </ac:spMkLst>
        </pc:spChg>
      </pc:sldChg>
      <pc:sldChg chg="modSp add mod">
        <pc:chgData name="Ella Vetter" userId="c6918cf5-f6c0-43cc-8499-a1f635017de9" providerId="ADAL" clId="{B0659DE8-36D2-463C-9931-A90715547410}" dt="2020-09-26T12:29:04.653" v="1334" actId="13926"/>
        <pc:sldMkLst>
          <pc:docMk/>
          <pc:sldMk cId="3634872261" sldId="383"/>
        </pc:sldMkLst>
        <pc:spChg chg="mod">
          <ac:chgData name="Ella Vetter" userId="c6918cf5-f6c0-43cc-8499-a1f635017de9" providerId="ADAL" clId="{B0659DE8-36D2-463C-9931-A90715547410}" dt="2020-09-26T12:29:04.653" v="1334" actId="13926"/>
          <ac:spMkLst>
            <pc:docMk/>
            <pc:sldMk cId="3634872261" sldId="383"/>
            <ac:spMk id="2" creationId="{A0156B7B-178A-4850-ABFC-AB2E3C52C83C}"/>
          </ac:spMkLst>
        </pc:spChg>
      </pc:sldChg>
      <pc:sldChg chg="addSp modSp add mod modNotesTx">
        <pc:chgData name="Ella Vetter" userId="c6918cf5-f6c0-43cc-8499-a1f635017de9" providerId="ADAL" clId="{B0659DE8-36D2-463C-9931-A90715547410}" dt="2020-09-26T11:25:56.717" v="339" actId="13926"/>
        <pc:sldMkLst>
          <pc:docMk/>
          <pc:sldMk cId="2691991664" sldId="384"/>
        </pc:sldMkLst>
        <pc:spChg chg="mod">
          <ac:chgData name="Ella Vetter" userId="c6918cf5-f6c0-43cc-8499-a1f635017de9" providerId="ADAL" clId="{B0659DE8-36D2-463C-9931-A90715547410}" dt="2020-09-26T11:25:56.717" v="339" actId="13926"/>
          <ac:spMkLst>
            <pc:docMk/>
            <pc:sldMk cId="2691991664" sldId="384"/>
            <ac:spMk id="2" creationId="{A0156B7B-178A-4850-ABFC-AB2E3C52C83C}"/>
          </ac:spMkLst>
        </pc:spChg>
        <pc:spChg chg="mod">
          <ac:chgData name="Ella Vetter" userId="c6918cf5-f6c0-43cc-8499-a1f635017de9" providerId="ADAL" clId="{B0659DE8-36D2-463C-9931-A90715547410}" dt="2020-09-26T11:25:04.388" v="317" actId="1035"/>
          <ac:spMkLst>
            <pc:docMk/>
            <pc:sldMk cId="2691991664" sldId="384"/>
            <ac:spMk id="4" creationId="{E67F6EB8-7EFF-4FFA-B2F7-88264B3094B6}"/>
          </ac:spMkLst>
        </pc:spChg>
        <pc:spChg chg="add mod">
          <ac:chgData name="Ella Vetter" userId="c6918cf5-f6c0-43cc-8499-a1f635017de9" providerId="ADAL" clId="{B0659DE8-36D2-463C-9931-A90715547410}" dt="2020-09-26T11:25:53.081" v="338" actId="14100"/>
          <ac:spMkLst>
            <pc:docMk/>
            <pc:sldMk cId="2691991664" sldId="384"/>
            <ac:spMk id="6" creationId="{DE10454F-A147-4ED5-A400-5EB6FD679A80}"/>
          </ac:spMkLst>
        </pc:spChg>
        <pc:graphicFrameChg chg="mod modGraphic">
          <ac:chgData name="Ella Vetter" userId="c6918cf5-f6c0-43cc-8499-a1f635017de9" providerId="ADAL" clId="{B0659DE8-36D2-463C-9931-A90715547410}" dt="2020-09-26T11:25:04.388" v="317" actId="1035"/>
          <ac:graphicFrameMkLst>
            <pc:docMk/>
            <pc:sldMk cId="2691991664" sldId="384"/>
            <ac:graphicFrameMk id="3" creationId="{433597B1-B998-4911-B48D-B0EB3CA09156}"/>
          </ac:graphicFrameMkLst>
        </pc:graphicFrameChg>
      </pc:sldChg>
      <pc:sldChg chg="modSp add mod">
        <pc:chgData name="Ella Vetter" userId="c6918cf5-f6c0-43cc-8499-a1f635017de9" providerId="ADAL" clId="{B0659DE8-36D2-463C-9931-A90715547410}" dt="2020-09-26T11:34:21.580" v="527" actId="13926"/>
        <pc:sldMkLst>
          <pc:docMk/>
          <pc:sldMk cId="171292709" sldId="385"/>
        </pc:sldMkLst>
        <pc:spChg chg="mod">
          <ac:chgData name="Ella Vetter" userId="c6918cf5-f6c0-43cc-8499-a1f635017de9" providerId="ADAL" clId="{B0659DE8-36D2-463C-9931-A90715547410}" dt="2020-09-26T11:34:21.580" v="527" actId="13926"/>
          <ac:spMkLst>
            <pc:docMk/>
            <pc:sldMk cId="171292709" sldId="385"/>
            <ac:spMk id="2" creationId="{A0156B7B-178A-4850-ABFC-AB2E3C52C83C}"/>
          </ac:spMkLst>
        </pc:spChg>
        <pc:spChg chg="mod">
          <ac:chgData name="Ella Vetter" userId="c6918cf5-f6c0-43cc-8499-a1f635017de9" providerId="ADAL" clId="{B0659DE8-36D2-463C-9931-A90715547410}" dt="2020-09-26T11:27:44.557" v="372" actId="1076"/>
          <ac:spMkLst>
            <pc:docMk/>
            <pc:sldMk cId="171292709" sldId="385"/>
            <ac:spMk id="4" creationId="{E67F6EB8-7EFF-4FFA-B2F7-88264B3094B6}"/>
          </ac:spMkLst>
        </pc:spChg>
        <pc:graphicFrameChg chg="mod modGraphic">
          <ac:chgData name="Ella Vetter" userId="c6918cf5-f6c0-43cc-8499-a1f635017de9" providerId="ADAL" clId="{B0659DE8-36D2-463C-9931-A90715547410}" dt="2020-09-26T11:29:21.943" v="380" actId="5793"/>
          <ac:graphicFrameMkLst>
            <pc:docMk/>
            <pc:sldMk cId="171292709" sldId="385"/>
            <ac:graphicFrameMk id="3" creationId="{433597B1-B998-4911-B48D-B0EB3CA09156}"/>
          </ac:graphicFrameMkLst>
        </pc:graphicFrameChg>
      </pc:sldChg>
      <pc:sldChg chg="modSp add mod">
        <pc:chgData name="Ella Vetter" userId="c6918cf5-f6c0-43cc-8499-a1f635017de9" providerId="ADAL" clId="{B0659DE8-36D2-463C-9931-A90715547410}" dt="2020-09-26T12:11:44.534" v="992" actId="13926"/>
        <pc:sldMkLst>
          <pc:docMk/>
          <pc:sldMk cId="970484850" sldId="386"/>
        </pc:sldMkLst>
        <pc:spChg chg="mod">
          <ac:chgData name="Ella Vetter" userId="c6918cf5-f6c0-43cc-8499-a1f635017de9" providerId="ADAL" clId="{B0659DE8-36D2-463C-9931-A90715547410}" dt="2020-09-26T12:11:44.534" v="992" actId="13926"/>
          <ac:spMkLst>
            <pc:docMk/>
            <pc:sldMk cId="970484850" sldId="386"/>
            <ac:spMk id="2" creationId="{A0156B7B-178A-4850-ABFC-AB2E3C52C83C}"/>
          </ac:spMkLst>
        </pc:spChg>
        <pc:spChg chg="mod">
          <ac:chgData name="Ella Vetter" userId="c6918cf5-f6c0-43cc-8499-a1f635017de9" providerId="ADAL" clId="{B0659DE8-36D2-463C-9931-A90715547410}" dt="2020-09-26T12:06:56.574" v="893" actId="1035"/>
          <ac:spMkLst>
            <pc:docMk/>
            <pc:sldMk cId="970484850" sldId="386"/>
            <ac:spMk id="4" creationId="{E67F6EB8-7EFF-4FFA-B2F7-88264B3094B6}"/>
          </ac:spMkLst>
        </pc:spChg>
        <pc:graphicFrameChg chg="mod modGraphic">
          <ac:chgData name="Ella Vetter" userId="c6918cf5-f6c0-43cc-8499-a1f635017de9" providerId="ADAL" clId="{B0659DE8-36D2-463C-9931-A90715547410}" dt="2020-09-26T12:06:59.473" v="897" actId="1036"/>
          <ac:graphicFrameMkLst>
            <pc:docMk/>
            <pc:sldMk cId="970484850" sldId="386"/>
            <ac:graphicFrameMk id="3" creationId="{433597B1-B998-4911-B48D-B0EB3CA09156}"/>
          </ac:graphicFrameMkLst>
        </pc:graphicFrameChg>
      </pc:sldChg>
      <pc:sldChg chg="modSp add mod">
        <pc:chgData name="Ella Vetter" userId="c6918cf5-f6c0-43cc-8499-a1f635017de9" providerId="ADAL" clId="{B0659DE8-36D2-463C-9931-A90715547410}" dt="2020-09-26T12:16:34.652" v="1158" actId="13926"/>
        <pc:sldMkLst>
          <pc:docMk/>
          <pc:sldMk cId="3179460072" sldId="387"/>
        </pc:sldMkLst>
        <pc:spChg chg="mod">
          <ac:chgData name="Ella Vetter" userId="c6918cf5-f6c0-43cc-8499-a1f635017de9" providerId="ADAL" clId="{B0659DE8-36D2-463C-9931-A90715547410}" dt="2020-09-26T12:16:34.652" v="1158" actId="13926"/>
          <ac:spMkLst>
            <pc:docMk/>
            <pc:sldMk cId="3179460072" sldId="387"/>
            <ac:spMk id="2" creationId="{A0156B7B-178A-4850-ABFC-AB2E3C52C83C}"/>
          </ac:spMkLst>
        </pc:spChg>
        <pc:spChg chg="mod">
          <ac:chgData name="Ella Vetter" userId="c6918cf5-f6c0-43cc-8499-a1f635017de9" providerId="ADAL" clId="{B0659DE8-36D2-463C-9931-A90715547410}" dt="2020-09-26T12:16:32.299" v="1157" actId="1035"/>
          <ac:spMkLst>
            <pc:docMk/>
            <pc:sldMk cId="3179460072" sldId="387"/>
            <ac:spMk id="4" creationId="{E67F6EB8-7EFF-4FFA-B2F7-88264B3094B6}"/>
          </ac:spMkLst>
        </pc:spChg>
        <pc:graphicFrameChg chg="mod modGraphic">
          <ac:chgData name="Ella Vetter" userId="c6918cf5-f6c0-43cc-8499-a1f635017de9" providerId="ADAL" clId="{B0659DE8-36D2-463C-9931-A90715547410}" dt="2020-09-26T12:16:32.299" v="1157" actId="1035"/>
          <ac:graphicFrameMkLst>
            <pc:docMk/>
            <pc:sldMk cId="3179460072" sldId="387"/>
            <ac:graphicFrameMk id="3" creationId="{433597B1-B998-4911-B48D-B0EB3CA09156}"/>
          </ac:graphicFrameMkLst>
        </pc:graphicFrameChg>
      </pc:sldChg>
      <pc:sldChg chg="modSp add mod">
        <pc:chgData name="Ella Vetter" userId="c6918cf5-f6c0-43cc-8499-a1f635017de9" providerId="ADAL" clId="{B0659DE8-36D2-463C-9931-A90715547410}" dt="2020-09-26T12:29:00.915" v="1333" actId="13926"/>
        <pc:sldMkLst>
          <pc:docMk/>
          <pc:sldMk cId="2035653261" sldId="388"/>
        </pc:sldMkLst>
        <pc:spChg chg="mod">
          <ac:chgData name="Ella Vetter" userId="c6918cf5-f6c0-43cc-8499-a1f635017de9" providerId="ADAL" clId="{B0659DE8-36D2-463C-9931-A90715547410}" dt="2020-09-26T12:29:00.915" v="1333" actId="13926"/>
          <ac:spMkLst>
            <pc:docMk/>
            <pc:sldMk cId="2035653261" sldId="388"/>
            <ac:spMk id="2" creationId="{A0156B7B-178A-4850-ABFC-AB2E3C52C83C}"/>
          </ac:spMkLst>
        </pc:spChg>
        <pc:spChg chg="mod">
          <ac:chgData name="Ella Vetter" userId="c6918cf5-f6c0-43cc-8499-a1f635017de9" providerId="ADAL" clId="{B0659DE8-36D2-463C-9931-A90715547410}" dt="2020-09-26T12:28:58.575" v="1332" actId="1035"/>
          <ac:spMkLst>
            <pc:docMk/>
            <pc:sldMk cId="2035653261" sldId="388"/>
            <ac:spMk id="4" creationId="{E67F6EB8-7EFF-4FFA-B2F7-88264B3094B6}"/>
          </ac:spMkLst>
        </pc:spChg>
        <pc:graphicFrameChg chg="mod modGraphic">
          <ac:chgData name="Ella Vetter" userId="c6918cf5-f6c0-43cc-8499-a1f635017de9" providerId="ADAL" clId="{B0659DE8-36D2-463C-9931-A90715547410}" dt="2020-09-26T12:28:58.575" v="1332" actId="1035"/>
          <ac:graphicFrameMkLst>
            <pc:docMk/>
            <pc:sldMk cId="2035653261" sldId="388"/>
            <ac:graphicFrameMk id="3" creationId="{433597B1-B998-4911-B48D-B0EB3CA09156}"/>
          </ac:graphicFrameMkLst>
        </pc:graphicFrameChg>
      </pc:sldChg>
      <pc:sldChg chg="modSp add mod">
        <pc:chgData name="Ella Vetter" userId="c6918cf5-f6c0-43cc-8499-a1f635017de9" providerId="ADAL" clId="{B0659DE8-36D2-463C-9931-A90715547410}" dt="2020-09-26T12:34:02.964" v="1384" actId="13926"/>
        <pc:sldMkLst>
          <pc:docMk/>
          <pc:sldMk cId="329161032" sldId="389"/>
        </pc:sldMkLst>
        <pc:spChg chg="mod">
          <ac:chgData name="Ella Vetter" userId="c6918cf5-f6c0-43cc-8499-a1f635017de9" providerId="ADAL" clId="{B0659DE8-36D2-463C-9931-A90715547410}" dt="2020-09-26T12:34:02.964" v="1384" actId="13926"/>
          <ac:spMkLst>
            <pc:docMk/>
            <pc:sldMk cId="329161032" sldId="389"/>
            <ac:spMk id="2" creationId="{A0156B7B-178A-4850-ABFC-AB2E3C52C83C}"/>
          </ac:spMkLst>
        </pc:spChg>
        <pc:spChg chg="mod">
          <ac:chgData name="Ella Vetter" userId="c6918cf5-f6c0-43cc-8499-a1f635017de9" providerId="ADAL" clId="{B0659DE8-36D2-463C-9931-A90715547410}" dt="2020-09-26T12:34:00.632" v="1383" actId="1036"/>
          <ac:spMkLst>
            <pc:docMk/>
            <pc:sldMk cId="329161032" sldId="389"/>
            <ac:spMk id="4" creationId="{E67F6EB8-7EFF-4FFA-B2F7-88264B3094B6}"/>
          </ac:spMkLst>
        </pc:spChg>
        <pc:graphicFrameChg chg="mod modGraphic">
          <ac:chgData name="Ella Vetter" userId="c6918cf5-f6c0-43cc-8499-a1f635017de9" providerId="ADAL" clId="{B0659DE8-36D2-463C-9931-A90715547410}" dt="2020-09-26T12:34:00.632" v="1383" actId="1036"/>
          <ac:graphicFrameMkLst>
            <pc:docMk/>
            <pc:sldMk cId="329161032" sldId="389"/>
            <ac:graphicFrameMk id="3" creationId="{433597B1-B998-4911-B48D-B0EB3CA09156}"/>
          </ac:graphicFrameMkLst>
        </pc:graphicFrameChg>
      </pc:sldChg>
      <pc:sldChg chg="addSp delSp modSp new mod">
        <pc:chgData name="Ella Vetter" userId="c6918cf5-f6c0-43cc-8499-a1f635017de9" providerId="ADAL" clId="{B0659DE8-36D2-463C-9931-A90715547410}" dt="2020-09-26T11:04:34.200" v="101" actId="21"/>
        <pc:sldMkLst>
          <pc:docMk/>
          <pc:sldMk cId="3204110114" sldId="476"/>
        </pc:sldMkLst>
        <pc:spChg chg="mod">
          <ac:chgData name="Ella Vetter" userId="c6918cf5-f6c0-43cc-8499-a1f635017de9" providerId="ADAL" clId="{B0659DE8-36D2-463C-9931-A90715547410}" dt="2020-09-26T10:59:49.407" v="2" actId="13926"/>
          <ac:spMkLst>
            <pc:docMk/>
            <pc:sldMk cId="3204110114" sldId="476"/>
            <ac:spMk id="2" creationId="{B61F98A6-6DBB-4D97-83D6-AEA1A16DE904}"/>
          </ac:spMkLst>
        </pc:spChg>
        <pc:spChg chg="del mod">
          <ac:chgData name="Ella Vetter" userId="c6918cf5-f6c0-43cc-8499-a1f635017de9" providerId="ADAL" clId="{B0659DE8-36D2-463C-9931-A90715547410}" dt="2020-09-26T11:02:03.920" v="30" actId="478"/>
          <ac:spMkLst>
            <pc:docMk/>
            <pc:sldMk cId="3204110114" sldId="476"/>
            <ac:spMk id="3" creationId="{FD6D3A39-5633-4006-9816-CE3848AA8063}"/>
          </ac:spMkLst>
        </pc:spChg>
        <pc:spChg chg="add mod">
          <ac:chgData name="Ella Vetter" userId="c6918cf5-f6c0-43cc-8499-a1f635017de9" providerId="ADAL" clId="{B0659DE8-36D2-463C-9931-A90715547410}" dt="2020-09-26T11:04:34.200" v="101" actId="21"/>
          <ac:spMkLst>
            <pc:docMk/>
            <pc:sldMk cId="3204110114" sldId="476"/>
            <ac:spMk id="4" creationId="{90D3AE87-4C80-4821-9B89-ACC8B7425349}"/>
          </ac:spMkLst>
        </pc:spChg>
      </pc:sldChg>
      <pc:sldChg chg="new del">
        <pc:chgData name="Ella Vetter" userId="c6918cf5-f6c0-43cc-8499-a1f635017de9" providerId="ADAL" clId="{B0659DE8-36D2-463C-9931-A90715547410}" dt="2020-09-26T10:59:52.788" v="4" actId="47"/>
        <pc:sldMkLst>
          <pc:docMk/>
          <pc:sldMk cId="31255316" sldId="477"/>
        </pc:sldMkLst>
      </pc:sldChg>
      <pc:sldChg chg="add">
        <pc:chgData name="Ella Vetter" userId="c6918cf5-f6c0-43cc-8499-a1f635017de9" providerId="ADAL" clId="{B0659DE8-36D2-463C-9931-A90715547410}" dt="2020-09-26T10:59:54.357" v="5"/>
        <pc:sldMkLst>
          <pc:docMk/>
          <pc:sldMk cId="1198941845" sldId="477"/>
        </pc:sldMkLst>
      </pc:sldChg>
      <pc:sldChg chg="addSp delSp modSp new mod">
        <pc:chgData name="Ella Vetter" userId="c6918cf5-f6c0-43cc-8499-a1f635017de9" providerId="ADAL" clId="{B0659DE8-36D2-463C-9931-A90715547410}" dt="2020-09-26T11:04:54.324" v="105" actId="20577"/>
        <pc:sldMkLst>
          <pc:docMk/>
          <pc:sldMk cId="2955944527" sldId="478"/>
        </pc:sldMkLst>
        <pc:spChg chg="mod">
          <ac:chgData name="Ella Vetter" userId="c6918cf5-f6c0-43cc-8499-a1f635017de9" providerId="ADAL" clId="{B0659DE8-36D2-463C-9931-A90715547410}" dt="2020-09-26T11:02:26.464" v="33"/>
          <ac:spMkLst>
            <pc:docMk/>
            <pc:sldMk cId="2955944527" sldId="478"/>
            <ac:spMk id="2" creationId="{BDBD1DF1-BB00-486B-9C75-C803CDFE9DF7}"/>
          </ac:spMkLst>
        </pc:spChg>
        <pc:spChg chg="del mod">
          <ac:chgData name="Ella Vetter" userId="c6918cf5-f6c0-43cc-8499-a1f635017de9" providerId="ADAL" clId="{B0659DE8-36D2-463C-9931-A90715547410}" dt="2020-09-26T11:02:46.988" v="41" actId="478"/>
          <ac:spMkLst>
            <pc:docMk/>
            <pc:sldMk cId="2955944527" sldId="478"/>
            <ac:spMk id="3" creationId="{794A6F8A-4921-43D6-976F-FB68167C499C}"/>
          </ac:spMkLst>
        </pc:spChg>
        <pc:spChg chg="add mod">
          <ac:chgData name="Ella Vetter" userId="c6918cf5-f6c0-43cc-8499-a1f635017de9" providerId="ADAL" clId="{B0659DE8-36D2-463C-9931-A90715547410}" dt="2020-09-26T11:04:54.324" v="105" actId="20577"/>
          <ac:spMkLst>
            <pc:docMk/>
            <pc:sldMk cId="2955944527" sldId="478"/>
            <ac:spMk id="4" creationId="{60DBDEAB-20DE-41B3-B482-991E5C01ED23}"/>
          </ac:spMkLst>
        </pc:spChg>
      </pc:sldChg>
      <pc:sldChg chg="add">
        <pc:chgData name="Ella Vetter" userId="c6918cf5-f6c0-43cc-8499-a1f635017de9" providerId="ADAL" clId="{B0659DE8-36D2-463C-9931-A90715547410}" dt="2020-09-26T11:06:56.635" v="106"/>
        <pc:sldMkLst>
          <pc:docMk/>
          <pc:sldMk cId="3031442874" sldId="479"/>
        </pc:sldMkLst>
      </pc:sldChg>
      <pc:sldChg chg="add">
        <pc:chgData name="Ella Vetter" userId="c6918cf5-f6c0-43cc-8499-a1f635017de9" providerId="ADAL" clId="{B0659DE8-36D2-463C-9931-A90715547410}" dt="2020-09-26T11:06:56.635" v="106"/>
        <pc:sldMkLst>
          <pc:docMk/>
          <pc:sldMk cId="2128871792" sldId="480"/>
        </pc:sldMkLst>
      </pc:sldChg>
      <pc:sldChg chg="add">
        <pc:chgData name="Ella Vetter" userId="c6918cf5-f6c0-43cc-8499-a1f635017de9" providerId="ADAL" clId="{B0659DE8-36D2-463C-9931-A90715547410}" dt="2020-09-26T11:06:56.635" v="106"/>
        <pc:sldMkLst>
          <pc:docMk/>
          <pc:sldMk cId="2142268085" sldId="481"/>
        </pc:sldMkLst>
      </pc:sldChg>
      <pc:sldChg chg="add">
        <pc:chgData name="Ella Vetter" userId="c6918cf5-f6c0-43cc-8499-a1f635017de9" providerId="ADAL" clId="{B0659DE8-36D2-463C-9931-A90715547410}" dt="2020-09-26T11:06:56.635" v="106"/>
        <pc:sldMkLst>
          <pc:docMk/>
          <pc:sldMk cId="374156083" sldId="482"/>
        </pc:sldMkLst>
      </pc:sldChg>
      <pc:sldChg chg="add">
        <pc:chgData name="Ella Vetter" userId="c6918cf5-f6c0-43cc-8499-a1f635017de9" providerId="ADAL" clId="{B0659DE8-36D2-463C-9931-A90715547410}" dt="2020-09-26T11:06:56.635" v="106"/>
        <pc:sldMkLst>
          <pc:docMk/>
          <pc:sldMk cId="437168345" sldId="483"/>
        </pc:sldMkLst>
      </pc:sldChg>
      <pc:sldChg chg="add">
        <pc:chgData name="Ella Vetter" userId="c6918cf5-f6c0-43cc-8499-a1f635017de9" providerId="ADAL" clId="{B0659DE8-36D2-463C-9931-A90715547410}" dt="2020-09-26T11:06:56.635" v="106"/>
        <pc:sldMkLst>
          <pc:docMk/>
          <pc:sldMk cId="3909059820" sldId="484"/>
        </pc:sldMkLst>
      </pc:sldChg>
      <pc:sldChg chg="add">
        <pc:chgData name="Ella Vetter" userId="c6918cf5-f6c0-43cc-8499-a1f635017de9" providerId="ADAL" clId="{B0659DE8-36D2-463C-9931-A90715547410}" dt="2020-09-26T11:06:56.635" v="106"/>
        <pc:sldMkLst>
          <pc:docMk/>
          <pc:sldMk cId="378235431" sldId="485"/>
        </pc:sldMkLst>
      </pc:sldChg>
      <pc:sldChg chg="add">
        <pc:chgData name="Ella Vetter" userId="c6918cf5-f6c0-43cc-8499-a1f635017de9" providerId="ADAL" clId="{B0659DE8-36D2-463C-9931-A90715547410}" dt="2020-09-26T11:06:56.635" v="106"/>
        <pc:sldMkLst>
          <pc:docMk/>
          <pc:sldMk cId="1930943602" sldId="494"/>
        </pc:sldMkLst>
      </pc:sldChg>
      <pc:sldChg chg="add">
        <pc:chgData name="Ella Vetter" userId="c6918cf5-f6c0-43cc-8499-a1f635017de9" providerId="ADAL" clId="{B0659DE8-36D2-463C-9931-A90715547410}" dt="2020-09-26T11:06:56.635" v="106"/>
        <pc:sldMkLst>
          <pc:docMk/>
          <pc:sldMk cId="1741142692" sldId="495"/>
        </pc:sldMkLst>
      </pc:sldChg>
      <pc:sldChg chg="add">
        <pc:chgData name="Ella Vetter" userId="c6918cf5-f6c0-43cc-8499-a1f635017de9" providerId="ADAL" clId="{B0659DE8-36D2-463C-9931-A90715547410}" dt="2020-09-26T11:06:56.635" v="106"/>
        <pc:sldMkLst>
          <pc:docMk/>
          <pc:sldMk cId="783410187" sldId="496"/>
        </pc:sldMkLst>
      </pc:sldChg>
      <pc:sldChg chg="add">
        <pc:chgData name="Ella Vetter" userId="c6918cf5-f6c0-43cc-8499-a1f635017de9" providerId="ADAL" clId="{B0659DE8-36D2-463C-9931-A90715547410}" dt="2020-09-26T11:06:56.635" v="106"/>
        <pc:sldMkLst>
          <pc:docMk/>
          <pc:sldMk cId="1375826453" sldId="497"/>
        </pc:sldMkLst>
      </pc:sldChg>
      <pc:sldChg chg="add">
        <pc:chgData name="Ella Vetter" userId="c6918cf5-f6c0-43cc-8499-a1f635017de9" providerId="ADAL" clId="{B0659DE8-36D2-463C-9931-A90715547410}" dt="2020-09-26T11:06:56.635" v="106"/>
        <pc:sldMkLst>
          <pc:docMk/>
          <pc:sldMk cId="500220632" sldId="498"/>
        </pc:sldMkLst>
      </pc:sldChg>
      <pc:sldChg chg="add">
        <pc:chgData name="Ella Vetter" userId="c6918cf5-f6c0-43cc-8499-a1f635017de9" providerId="ADAL" clId="{B0659DE8-36D2-463C-9931-A90715547410}" dt="2020-09-26T11:06:56.635" v="106"/>
        <pc:sldMkLst>
          <pc:docMk/>
          <pc:sldMk cId="2912237422" sldId="499"/>
        </pc:sldMkLst>
      </pc:sldChg>
      <pc:sldChg chg="add">
        <pc:chgData name="Ella Vetter" userId="c6918cf5-f6c0-43cc-8499-a1f635017de9" providerId="ADAL" clId="{B0659DE8-36D2-463C-9931-A90715547410}" dt="2020-09-26T11:06:56.635" v="106"/>
        <pc:sldMkLst>
          <pc:docMk/>
          <pc:sldMk cId="819576546" sldId="500"/>
        </pc:sldMkLst>
      </pc:sldChg>
      <pc:sldChg chg="add">
        <pc:chgData name="Ella Vetter" userId="c6918cf5-f6c0-43cc-8499-a1f635017de9" providerId="ADAL" clId="{B0659DE8-36D2-463C-9931-A90715547410}" dt="2020-09-26T11:06:56.635" v="106"/>
        <pc:sldMkLst>
          <pc:docMk/>
          <pc:sldMk cId="3761099329" sldId="501"/>
        </pc:sldMkLst>
      </pc:sldChg>
      <pc:sldChg chg="add">
        <pc:chgData name="Ella Vetter" userId="c6918cf5-f6c0-43cc-8499-a1f635017de9" providerId="ADAL" clId="{B0659DE8-36D2-463C-9931-A90715547410}" dt="2020-09-26T11:06:56.635" v="106"/>
        <pc:sldMkLst>
          <pc:docMk/>
          <pc:sldMk cId="349378353" sldId="502"/>
        </pc:sldMkLst>
      </pc:sldChg>
      <pc:sldChg chg="add">
        <pc:chgData name="Ella Vetter" userId="c6918cf5-f6c0-43cc-8499-a1f635017de9" providerId="ADAL" clId="{B0659DE8-36D2-463C-9931-A90715547410}" dt="2020-09-26T11:06:56.635" v="106"/>
        <pc:sldMkLst>
          <pc:docMk/>
          <pc:sldMk cId="417613622" sldId="503"/>
        </pc:sldMkLst>
      </pc:sldChg>
      <pc:sldChg chg="add">
        <pc:chgData name="Ella Vetter" userId="c6918cf5-f6c0-43cc-8499-a1f635017de9" providerId="ADAL" clId="{B0659DE8-36D2-463C-9931-A90715547410}" dt="2020-09-26T11:06:56.635" v="106"/>
        <pc:sldMkLst>
          <pc:docMk/>
          <pc:sldMk cId="4263705820" sldId="504"/>
        </pc:sldMkLst>
      </pc:sldChg>
      <pc:sldChg chg="add">
        <pc:chgData name="Ella Vetter" userId="c6918cf5-f6c0-43cc-8499-a1f635017de9" providerId="ADAL" clId="{B0659DE8-36D2-463C-9931-A90715547410}" dt="2020-09-26T11:06:56.635" v="106"/>
        <pc:sldMkLst>
          <pc:docMk/>
          <pc:sldMk cId="67480477" sldId="516"/>
        </pc:sldMkLst>
      </pc:sldChg>
      <pc:sldChg chg="modSp add mod">
        <pc:chgData name="Ella Vetter" userId="c6918cf5-f6c0-43cc-8499-a1f635017de9" providerId="ADAL" clId="{B0659DE8-36D2-463C-9931-A90715547410}" dt="2020-09-26T13:10:27.307" v="1800" actId="14100"/>
        <pc:sldMkLst>
          <pc:docMk/>
          <pc:sldMk cId="535974365" sldId="517"/>
        </pc:sldMkLst>
        <pc:spChg chg="mod">
          <ac:chgData name="Ella Vetter" userId="c6918cf5-f6c0-43cc-8499-a1f635017de9" providerId="ADAL" clId="{B0659DE8-36D2-463C-9931-A90715547410}" dt="2020-09-26T13:10:27.307" v="1800" actId="14100"/>
          <ac:spMkLst>
            <pc:docMk/>
            <pc:sldMk cId="535974365" sldId="517"/>
            <ac:spMk id="3" creationId="{B7CAE11E-CA4E-49FF-9150-90D47366A4F1}"/>
          </ac:spMkLst>
        </pc:spChg>
      </pc:sldChg>
      <pc:sldChg chg="add ord">
        <pc:chgData name="Ella Vetter" userId="c6918cf5-f6c0-43cc-8499-a1f635017de9" providerId="ADAL" clId="{B0659DE8-36D2-463C-9931-A90715547410}" dt="2020-09-27T12:14:06.699" v="3118"/>
        <pc:sldMkLst>
          <pc:docMk/>
          <pc:sldMk cId="1049707517" sldId="518"/>
        </pc:sldMkLst>
      </pc:sldChg>
      <pc:sldChg chg="add">
        <pc:chgData name="Ella Vetter" userId="c6918cf5-f6c0-43cc-8499-a1f635017de9" providerId="ADAL" clId="{B0659DE8-36D2-463C-9931-A90715547410}" dt="2020-09-26T11:06:56.635" v="106"/>
        <pc:sldMkLst>
          <pc:docMk/>
          <pc:sldMk cId="4151303996" sldId="519"/>
        </pc:sldMkLst>
      </pc:sldChg>
      <pc:sldChg chg="add">
        <pc:chgData name="Ella Vetter" userId="c6918cf5-f6c0-43cc-8499-a1f635017de9" providerId="ADAL" clId="{B0659DE8-36D2-463C-9931-A90715547410}" dt="2020-09-26T11:06:56.635" v="106"/>
        <pc:sldMkLst>
          <pc:docMk/>
          <pc:sldMk cId="726291179" sldId="520"/>
        </pc:sldMkLst>
      </pc:sldChg>
      <pc:sldChg chg="add">
        <pc:chgData name="Ella Vetter" userId="c6918cf5-f6c0-43cc-8499-a1f635017de9" providerId="ADAL" clId="{B0659DE8-36D2-463C-9931-A90715547410}" dt="2020-09-26T11:06:56.635" v="106"/>
        <pc:sldMkLst>
          <pc:docMk/>
          <pc:sldMk cId="1296941216" sldId="521"/>
        </pc:sldMkLst>
      </pc:sldChg>
      <pc:sldChg chg="addSp delSp modSp new mod">
        <pc:chgData name="Ella Vetter" userId="c6918cf5-f6c0-43cc-8499-a1f635017de9" providerId="ADAL" clId="{B0659DE8-36D2-463C-9931-A90715547410}" dt="2020-09-26T11:17:27.764" v="149" actId="1035"/>
        <pc:sldMkLst>
          <pc:docMk/>
          <pc:sldMk cId="1741378795" sldId="522"/>
        </pc:sldMkLst>
        <pc:spChg chg="mod">
          <ac:chgData name="Ella Vetter" userId="c6918cf5-f6c0-43cc-8499-a1f635017de9" providerId="ADAL" clId="{B0659DE8-36D2-463C-9931-A90715547410}" dt="2020-09-26T11:13:57.528" v="126" actId="20577"/>
          <ac:spMkLst>
            <pc:docMk/>
            <pc:sldMk cId="1741378795" sldId="522"/>
            <ac:spMk id="2" creationId="{A279DB71-7D18-4A97-91DC-D67C39364319}"/>
          </ac:spMkLst>
        </pc:spChg>
        <pc:spChg chg="del">
          <ac:chgData name="Ella Vetter" userId="c6918cf5-f6c0-43cc-8499-a1f635017de9" providerId="ADAL" clId="{B0659DE8-36D2-463C-9931-A90715547410}" dt="2020-09-26T11:14:16.085" v="127" actId="478"/>
          <ac:spMkLst>
            <pc:docMk/>
            <pc:sldMk cId="1741378795" sldId="522"/>
            <ac:spMk id="3" creationId="{73C8C298-6D9E-4207-A4D0-6278E4AF0616}"/>
          </ac:spMkLst>
        </pc:spChg>
        <pc:spChg chg="add mod">
          <ac:chgData name="Ella Vetter" userId="c6918cf5-f6c0-43cc-8499-a1f635017de9" providerId="ADAL" clId="{B0659DE8-36D2-463C-9931-A90715547410}" dt="2020-09-26T11:17:27.764" v="149" actId="1035"/>
          <ac:spMkLst>
            <pc:docMk/>
            <pc:sldMk cId="1741378795" sldId="522"/>
            <ac:spMk id="4" creationId="{D0A8FC7C-ED75-44F7-980E-E8EBBE2EB1A2}"/>
          </ac:spMkLst>
        </pc:spChg>
      </pc:sldChg>
      <pc:sldChg chg="addSp delSp modSp new mod">
        <pc:chgData name="Ella Vetter" userId="c6918cf5-f6c0-43cc-8499-a1f635017de9" providerId="ADAL" clId="{B0659DE8-36D2-463C-9931-A90715547410}" dt="2020-09-26T11:34:17.466" v="526" actId="1076"/>
        <pc:sldMkLst>
          <pc:docMk/>
          <pc:sldMk cId="547889428" sldId="523"/>
        </pc:sldMkLst>
        <pc:spChg chg="mod">
          <ac:chgData name="Ella Vetter" userId="c6918cf5-f6c0-43cc-8499-a1f635017de9" providerId="ADAL" clId="{B0659DE8-36D2-463C-9931-A90715547410}" dt="2020-09-26T11:33:59.333" v="523" actId="20577"/>
          <ac:spMkLst>
            <pc:docMk/>
            <pc:sldMk cId="547889428" sldId="523"/>
            <ac:spMk id="2" creationId="{2FCC5B22-E7CC-4310-A1C5-306C665C2196}"/>
          </ac:spMkLst>
        </pc:spChg>
        <pc:spChg chg="del">
          <ac:chgData name="Ella Vetter" userId="c6918cf5-f6c0-43cc-8499-a1f635017de9" providerId="ADAL" clId="{B0659DE8-36D2-463C-9931-A90715547410}" dt="2020-09-26T11:33:50.241" v="505" actId="478"/>
          <ac:spMkLst>
            <pc:docMk/>
            <pc:sldMk cId="547889428" sldId="523"/>
            <ac:spMk id="3" creationId="{E9958055-2B64-4F48-9506-1F8DB2B8D34B}"/>
          </ac:spMkLst>
        </pc:spChg>
        <pc:spChg chg="add mod">
          <ac:chgData name="Ella Vetter" userId="c6918cf5-f6c0-43cc-8499-a1f635017de9" providerId="ADAL" clId="{B0659DE8-36D2-463C-9931-A90715547410}" dt="2020-09-26T11:33:54.069" v="506"/>
          <ac:spMkLst>
            <pc:docMk/>
            <pc:sldMk cId="547889428" sldId="523"/>
            <ac:spMk id="6" creationId="{7C89C9DF-39B8-4A7C-8717-931CB6747381}"/>
          </ac:spMkLst>
        </pc:spChg>
        <pc:graphicFrameChg chg="add mod modGraphic">
          <ac:chgData name="Ella Vetter" userId="c6918cf5-f6c0-43cc-8499-a1f635017de9" providerId="ADAL" clId="{B0659DE8-36D2-463C-9931-A90715547410}" dt="2020-09-26T11:34:17.466" v="526" actId="1076"/>
          <ac:graphicFrameMkLst>
            <pc:docMk/>
            <pc:sldMk cId="547889428" sldId="523"/>
            <ac:graphicFrameMk id="5" creationId="{D2CC276B-B3C7-4B8C-89EF-328C50DF191A}"/>
          </ac:graphicFrameMkLst>
        </pc:graphicFrameChg>
      </pc:sldChg>
      <pc:sldChg chg="addSp delSp modSp new mod">
        <pc:chgData name="Ella Vetter" userId="c6918cf5-f6c0-43cc-8499-a1f635017de9" providerId="ADAL" clId="{B0659DE8-36D2-463C-9931-A90715547410}" dt="2020-09-26T12:11:48.192" v="993"/>
        <pc:sldMkLst>
          <pc:docMk/>
          <pc:sldMk cId="2052477197" sldId="524"/>
        </pc:sldMkLst>
        <pc:spChg chg="mod">
          <ac:chgData name="Ella Vetter" userId="c6918cf5-f6c0-43cc-8499-a1f635017de9" providerId="ADAL" clId="{B0659DE8-36D2-463C-9931-A90715547410}" dt="2020-09-26T12:11:48.192" v="993"/>
          <ac:spMkLst>
            <pc:docMk/>
            <pc:sldMk cId="2052477197" sldId="524"/>
            <ac:spMk id="2" creationId="{490481A7-C2F2-49A7-88F0-75778793893B}"/>
          </ac:spMkLst>
        </pc:spChg>
        <pc:spChg chg="del">
          <ac:chgData name="Ella Vetter" userId="c6918cf5-f6c0-43cc-8499-a1f635017de9" providerId="ADAL" clId="{B0659DE8-36D2-463C-9931-A90715547410}" dt="2020-09-26T12:07:55.806" v="910" actId="478"/>
          <ac:spMkLst>
            <pc:docMk/>
            <pc:sldMk cId="2052477197" sldId="524"/>
            <ac:spMk id="3" creationId="{4E6FC2D9-47B8-4DA3-987A-68E0692BAE11}"/>
          </ac:spMkLst>
        </pc:spChg>
        <pc:spChg chg="add mod">
          <ac:chgData name="Ella Vetter" userId="c6918cf5-f6c0-43cc-8499-a1f635017de9" providerId="ADAL" clId="{B0659DE8-36D2-463C-9931-A90715547410}" dt="2020-09-26T12:08:06.925" v="914" actId="1076"/>
          <ac:spMkLst>
            <pc:docMk/>
            <pc:sldMk cId="2052477197" sldId="524"/>
            <ac:spMk id="6" creationId="{A1472F8E-ED8D-4BC7-83AE-B78B0A3A70C7}"/>
          </ac:spMkLst>
        </pc:spChg>
        <pc:graphicFrameChg chg="add mod modGraphic">
          <ac:chgData name="Ella Vetter" userId="c6918cf5-f6c0-43cc-8499-a1f635017de9" providerId="ADAL" clId="{B0659DE8-36D2-463C-9931-A90715547410}" dt="2020-09-26T12:08:15.364" v="917" actId="1076"/>
          <ac:graphicFrameMkLst>
            <pc:docMk/>
            <pc:sldMk cId="2052477197" sldId="524"/>
            <ac:graphicFrameMk id="5" creationId="{516050DB-103D-4FAD-882A-FBEBC0DDEC23}"/>
          </ac:graphicFrameMkLst>
        </pc:graphicFrameChg>
      </pc:sldChg>
      <pc:sldChg chg="addSp delSp modSp new mod">
        <pc:chgData name="Ella Vetter" userId="c6918cf5-f6c0-43cc-8499-a1f635017de9" providerId="ADAL" clId="{B0659DE8-36D2-463C-9931-A90715547410}" dt="2020-09-26T12:11:50.860" v="994"/>
        <pc:sldMkLst>
          <pc:docMk/>
          <pc:sldMk cId="3475833263" sldId="525"/>
        </pc:sldMkLst>
        <pc:spChg chg="mod">
          <ac:chgData name="Ella Vetter" userId="c6918cf5-f6c0-43cc-8499-a1f635017de9" providerId="ADAL" clId="{B0659DE8-36D2-463C-9931-A90715547410}" dt="2020-09-26T12:11:50.860" v="994"/>
          <ac:spMkLst>
            <pc:docMk/>
            <pc:sldMk cId="3475833263" sldId="525"/>
            <ac:spMk id="2" creationId="{003B4290-168A-40F8-BA76-B8B5D9053514}"/>
          </ac:spMkLst>
        </pc:spChg>
        <pc:spChg chg="del">
          <ac:chgData name="Ella Vetter" userId="c6918cf5-f6c0-43cc-8499-a1f635017de9" providerId="ADAL" clId="{B0659DE8-36D2-463C-9931-A90715547410}" dt="2020-09-26T12:08:43.250" v="924" actId="478"/>
          <ac:spMkLst>
            <pc:docMk/>
            <pc:sldMk cId="3475833263" sldId="525"/>
            <ac:spMk id="3" creationId="{66BEE9E1-5B3E-4764-9AA9-BF4D612C4DD5}"/>
          </ac:spMkLst>
        </pc:spChg>
        <pc:spChg chg="add mod">
          <ac:chgData name="Ella Vetter" userId="c6918cf5-f6c0-43cc-8499-a1f635017de9" providerId="ADAL" clId="{B0659DE8-36D2-463C-9931-A90715547410}" dt="2020-09-26T12:08:54.130" v="926" actId="14100"/>
          <ac:spMkLst>
            <pc:docMk/>
            <pc:sldMk cId="3475833263" sldId="525"/>
            <ac:spMk id="6" creationId="{4FEE5F33-209B-4D32-859B-44BDD19A9A9C}"/>
          </ac:spMkLst>
        </pc:spChg>
        <pc:graphicFrameChg chg="add mod modGraphic">
          <ac:chgData name="Ella Vetter" userId="c6918cf5-f6c0-43cc-8499-a1f635017de9" providerId="ADAL" clId="{B0659DE8-36D2-463C-9931-A90715547410}" dt="2020-09-26T12:08:42.022" v="923" actId="1076"/>
          <ac:graphicFrameMkLst>
            <pc:docMk/>
            <pc:sldMk cId="3475833263" sldId="525"/>
            <ac:graphicFrameMk id="5" creationId="{E39CFC7F-3AED-4919-8AB1-8F18BBDE6902}"/>
          </ac:graphicFrameMkLst>
        </pc:graphicFrameChg>
      </pc:sldChg>
      <pc:sldChg chg="addSp delSp modSp new mod">
        <pc:chgData name="Ella Vetter" userId="c6918cf5-f6c0-43cc-8499-a1f635017de9" providerId="ADAL" clId="{B0659DE8-36D2-463C-9931-A90715547410}" dt="2020-09-26T12:11:53.244" v="995"/>
        <pc:sldMkLst>
          <pc:docMk/>
          <pc:sldMk cId="3999870800" sldId="526"/>
        </pc:sldMkLst>
        <pc:spChg chg="mod">
          <ac:chgData name="Ella Vetter" userId="c6918cf5-f6c0-43cc-8499-a1f635017de9" providerId="ADAL" clId="{B0659DE8-36D2-463C-9931-A90715547410}" dt="2020-09-26T12:11:53.244" v="995"/>
          <ac:spMkLst>
            <pc:docMk/>
            <pc:sldMk cId="3999870800" sldId="526"/>
            <ac:spMk id="2" creationId="{FD20D76A-FF6A-4149-A489-1CE9A6F407C9}"/>
          </ac:spMkLst>
        </pc:spChg>
        <pc:spChg chg="del">
          <ac:chgData name="Ella Vetter" userId="c6918cf5-f6c0-43cc-8499-a1f635017de9" providerId="ADAL" clId="{B0659DE8-36D2-463C-9931-A90715547410}" dt="2020-09-26T12:09:42.530" v="939" actId="478"/>
          <ac:spMkLst>
            <pc:docMk/>
            <pc:sldMk cId="3999870800" sldId="526"/>
            <ac:spMk id="3" creationId="{02258956-705F-4813-970C-735D2D94794C}"/>
          </ac:spMkLst>
        </pc:spChg>
        <pc:spChg chg="add mod">
          <ac:chgData name="Ella Vetter" userId="c6918cf5-f6c0-43cc-8499-a1f635017de9" providerId="ADAL" clId="{B0659DE8-36D2-463C-9931-A90715547410}" dt="2020-09-26T12:10:18.285" v="948" actId="14100"/>
          <ac:spMkLst>
            <pc:docMk/>
            <pc:sldMk cId="3999870800" sldId="526"/>
            <ac:spMk id="6" creationId="{DCB6067F-7A96-4211-88AA-4319FA7A5BCE}"/>
          </ac:spMkLst>
        </pc:spChg>
        <pc:graphicFrameChg chg="add mod modGraphic">
          <ac:chgData name="Ella Vetter" userId="c6918cf5-f6c0-43cc-8499-a1f635017de9" providerId="ADAL" clId="{B0659DE8-36D2-463C-9931-A90715547410}" dt="2020-09-26T12:10:06.528" v="945" actId="1076"/>
          <ac:graphicFrameMkLst>
            <pc:docMk/>
            <pc:sldMk cId="3999870800" sldId="526"/>
            <ac:graphicFrameMk id="5" creationId="{15838B7D-777C-4146-808D-8AF9205DBFB1}"/>
          </ac:graphicFrameMkLst>
        </pc:graphicFrameChg>
      </pc:sldChg>
      <pc:sldChg chg="addSp delSp modSp new mod">
        <pc:chgData name="Ella Vetter" userId="c6918cf5-f6c0-43cc-8499-a1f635017de9" providerId="ADAL" clId="{B0659DE8-36D2-463C-9931-A90715547410}" dt="2020-09-26T12:11:57.655" v="997" actId="14100"/>
        <pc:sldMkLst>
          <pc:docMk/>
          <pc:sldMk cId="778725632" sldId="527"/>
        </pc:sldMkLst>
        <pc:spChg chg="mod">
          <ac:chgData name="Ella Vetter" userId="c6918cf5-f6c0-43cc-8499-a1f635017de9" providerId="ADAL" clId="{B0659DE8-36D2-463C-9931-A90715547410}" dt="2020-09-26T12:11:55.265" v="996"/>
          <ac:spMkLst>
            <pc:docMk/>
            <pc:sldMk cId="778725632" sldId="527"/>
            <ac:spMk id="2" creationId="{C0CB3625-F2D0-4394-9407-20889CCE2102}"/>
          </ac:spMkLst>
        </pc:spChg>
        <pc:spChg chg="del">
          <ac:chgData name="Ella Vetter" userId="c6918cf5-f6c0-43cc-8499-a1f635017de9" providerId="ADAL" clId="{B0659DE8-36D2-463C-9931-A90715547410}" dt="2020-09-26T12:10:52.989" v="958" actId="478"/>
          <ac:spMkLst>
            <pc:docMk/>
            <pc:sldMk cId="778725632" sldId="527"/>
            <ac:spMk id="3" creationId="{7145C4F9-5E25-49C4-8C7C-86906F5D42AB}"/>
          </ac:spMkLst>
        </pc:spChg>
        <pc:spChg chg="add mod">
          <ac:chgData name="Ella Vetter" userId="c6918cf5-f6c0-43cc-8499-a1f635017de9" providerId="ADAL" clId="{B0659DE8-36D2-463C-9931-A90715547410}" dt="2020-09-26T12:11:57.655" v="997" actId="14100"/>
          <ac:spMkLst>
            <pc:docMk/>
            <pc:sldMk cId="778725632" sldId="527"/>
            <ac:spMk id="6" creationId="{F1379153-96FC-40CC-A080-8682F62C7FA6}"/>
          </ac:spMkLst>
        </pc:spChg>
        <pc:graphicFrameChg chg="add mod modGraphic">
          <ac:chgData name="Ella Vetter" userId="c6918cf5-f6c0-43cc-8499-a1f635017de9" providerId="ADAL" clId="{B0659DE8-36D2-463C-9931-A90715547410}" dt="2020-09-26T12:11:03.052" v="964" actId="1038"/>
          <ac:graphicFrameMkLst>
            <pc:docMk/>
            <pc:sldMk cId="778725632" sldId="527"/>
            <ac:graphicFrameMk id="5" creationId="{2723502A-3A3B-42C5-BDF1-DADD1FEF0C86}"/>
          </ac:graphicFrameMkLst>
        </pc:graphicFrameChg>
      </pc:sldChg>
      <pc:sldChg chg="addSp delSp modSp new mod">
        <pc:chgData name="Ella Vetter" userId="c6918cf5-f6c0-43cc-8499-a1f635017de9" providerId="ADAL" clId="{B0659DE8-36D2-463C-9931-A90715547410}" dt="2020-09-26T12:11:59.703" v="998"/>
        <pc:sldMkLst>
          <pc:docMk/>
          <pc:sldMk cId="3739750334" sldId="528"/>
        </pc:sldMkLst>
        <pc:spChg chg="mod">
          <ac:chgData name="Ella Vetter" userId="c6918cf5-f6c0-43cc-8499-a1f635017de9" providerId="ADAL" clId="{B0659DE8-36D2-463C-9931-A90715547410}" dt="2020-09-26T12:11:59.703" v="998"/>
          <ac:spMkLst>
            <pc:docMk/>
            <pc:sldMk cId="3739750334" sldId="528"/>
            <ac:spMk id="2" creationId="{E7BE4C21-E3E4-4780-BB84-A235055DA6EA}"/>
          </ac:spMkLst>
        </pc:spChg>
        <pc:spChg chg="del">
          <ac:chgData name="Ella Vetter" userId="c6918cf5-f6c0-43cc-8499-a1f635017de9" providerId="ADAL" clId="{B0659DE8-36D2-463C-9931-A90715547410}" dt="2020-09-26T12:10:54.324" v="959" actId="478"/>
          <ac:spMkLst>
            <pc:docMk/>
            <pc:sldMk cId="3739750334" sldId="528"/>
            <ac:spMk id="3" creationId="{C18194ED-BD98-4631-A2CB-64F6C5A33437}"/>
          </ac:spMkLst>
        </pc:spChg>
        <pc:graphicFrameChg chg="add mod modGraphic">
          <ac:chgData name="Ella Vetter" userId="c6918cf5-f6c0-43cc-8499-a1f635017de9" providerId="ADAL" clId="{B0659DE8-36D2-463C-9931-A90715547410}" dt="2020-09-26T12:10:57.012" v="960" actId="1076"/>
          <ac:graphicFrameMkLst>
            <pc:docMk/>
            <pc:sldMk cId="3739750334" sldId="528"/>
            <ac:graphicFrameMk id="5" creationId="{6A2DB565-D65D-4D27-BC97-253ACB4ED5D9}"/>
          </ac:graphicFrameMkLst>
        </pc:graphicFrameChg>
      </pc:sldChg>
      <pc:sldChg chg="new del">
        <pc:chgData name="Ella Vetter" userId="c6918cf5-f6c0-43cc-8499-a1f635017de9" providerId="ADAL" clId="{B0659DE8-36D2-463C-9931-A90715547410}" dt="2020-09-26T12:11:34.165" v="991" actId="47"/>
        <pc:sldMkLst>
          <pc:docMk/>
          <pc:sldMk cId="1086337079" sldId="529"/>
        </pc:sldMkLst>
      </pc:sldChg>
      <pc:sldChg chg="addSp delSp modSp new mod modNotesTx">
        <pc:chgData name="Ella Vetter" userId="c6918cf5-f6c0-43cc-8499-a1f635017de9" providerId="ADAL" clId="{B0659DE8-36D2-463C-9931-A90715547410}" dt="2020-09-26T13:01:35.143" v="1715" actId="13926"/>
        <pc:sldMkLst>
          <pc:docMk/>
          <pc:sldMk cId="2465083848" sldId="529"/>
        </pc:sldMkLst>
        <pc:spChg chg="mod">
          <ac:chgData name="Ella Vetter" userId="c6918cf5-f6c0-43cc-8499-a1f635017de9" providerId="ADAL" clId="{B0659DE8-36D2-463C-9931-A90715547410}" dt="2020-09-26T13:01:35.143" v="1715" actId="13926"/>
          <ac:spMkLst>
            <pc:docMk/>
            <pc:sldMk cId="2465083848" sldId="529"/>
            <ac:spMk id="2" creationId="{FD6538F9-A8AF-4002-AA1A-D2B7AD2B3537}"/>
          </ac:spMkLst>
        </pc:spChg>
        <pc:spChg chg="del">
          <ac:chgData name="Ella Vetter" userId="c6918cf5-f6c0-43cc-8499-a1f635017de9" providerId="ADAL" clId="{B0659DE8-36D2-463C-9931-A90715547410}" dt="2020-09-26T12:39:15.217" v="1385" actId="478"/>
          <ac:spMkLst>
            <pc:docMk/>
            <pc:sldMk cId="2465083848" sldId="529"/>
            <ac:spMk id="3" creationId="{7A0E3D0B-8DC9-4965-ADC6-87C05CCAC7C2}"/>
          </ac:spMkLst>
        </pc:spChg>
        <pc:spChg chg="add mod">
          <ac:chgData name="Ella Vetter" userId="c6918cf5-f6c0-43cc-8499-a1f635017de9" providerId="ADAL" clId="{B0659DE8-36D2-463C-9931-A90715547410}" dt="2020-09-26T13:01:03.370" v="1707" actId="113"/>
          <ac:spMkLst>
            <pc:docMk/>
            <pc:sldMk cId="2465083848" sldId="529"/>
            <ac:spMk id="4" creationId="{5A8CD139-BF53-4E19-8438-33DC5374D489}"/>
          </ac:spMkLst>
        </pc:spChg>
        <pc:grpChg chg="add del mod">
          <ac:chgData name="Ella Vetter" userId="c6918cf5-f6c0-43cc-8499-a1f635017de9" providerId="ADAL" clId="{B0659DE8-36D2-463C-9931-A90715547410}" dt="2020-09-26T13:01:22.018" v="1708" actId="478"/>
          <ac:grpSpMkLst>
            <pc:docMk/>
            <pc:sldMk cId="2465083848" sldId="529"/>
            <ac:grpSpMk id="11" creationId="{E2CD115C-4E19-4970-9A51-57AED3431B9C}"/>
          </ac:grpSpMkLst>
        </pc:grpChg>
        <pc:picChg chg="add del mod">
          <ac:chgData name="Ella Vetter" userId="c6918cf5-f6c0-43cc-8499-a1f635017de9" providerId="ADAL" clId="{B0659DE8-36D2-463C-9931-A90715547410}" dt="2020-09-26T12:56:40.703" v="1621" actId="21"/>
          <ac:picMkLst>
            <pc:docMk/>
            <pc:sldMk cId="2465083848" sldId="529"/>
            <ac:picMk id="6" creationId="{31554E5B-6290-4FA2-8086-6DBED7DEEE95}"/>
          </ac:picMkLst>
        </pc:picChg>
        <pc:picChg chg="add mod modCrop">
          <ac:chgData name="Ella Vetter" userId="c6918cf5-f6c0-43cc-8499-a1f635017de9" providerId="ADAL" clId="{B0659DE8-36D2-463C-9931-A90715547410}" dt="2020-09-26T13:00:43.095" v="1701" actId="208"/>
          <ac:picMkLst>
            <pc:docMk/>
            <pc:sldMk cId="2465083848" sldId="529"/>
            <ac:picMk id="8" creationId="{E171C36D-C46E-4D27-AEAD-2D0C8CED53C2}"/>
          </ac:picMkLst>
        </pc:picChg>
        <pc:picChg chg="add mod modCrop">
          <ac:chgData name="Ella Vetter" userId="c6918cf5-f6c0-43cc-8499-a1f635017de9" providerId="ADAL" clId="{B0659DE8-36D2-463C-9931-A90715547410}" dt="2020-09-26T13:00:43.095" v="1701" actId="208"/>
          <ac:picMkLst>
            <pc:docMk/>
            <pc:sldMk cId="2465083848" sldId="529"/>
            <ac:picMk id="10" creationId="{7A27C459-C2CD-40F6-9C1F-F0D60B9482F7}"/>
          </ac:picMkLst>
        </pc:picChg>
        <pc:picChg chg="add mod">
          <ac:chgData name="Ella Vetter" userId="c6918cf5-f6c0-43cc-8499-a1f635017de9" providerId="ADAL" clId="{B0659DE8-36D2-463C-9931-A90715547410}" dt="2020-09-26T13:01:32.251" v="1714" actId="14100"/>
          <ac:picMkLst>
            <pc:docMk/>
            <pc:sldMk cId="2465083848" sldId="529"/>
            <ac:picMk id="13" creationId="{23AD5C95-5D71-433A-B6CB-275673C300D9}"/>
          </ac:picMkLst>
        </pc:picChg>
        <pc:picChg chg="add mod">
          <ac:chgData name="Ella Vetter" userId="c6918cf5-f6c0-43cc-8499-a1f635017de9" providerId="ADAL" clId="{B0659DE8-36D2-463C-9931-A90715547410}" dt="2020-09-26T13:01:27.144" v="1712" actId="1076"/>
          <ac:picMkLst>
            <pc:docMk/>
            <pc:sldMk cId="2465083848" sldId="529"/>
            <ac:picMk id="15" creationId="{151B967E-8C7D-4B23-B95D-64710923ECB0}"/>
          </ac:picMkLst>
        </pc:picChg>
      </pc:sldChg>
      <pc:sldChg chg="addSp delSp modSp new mod">
        <pc:chgData name="Ella Vetter" userId="c6918cf5-f6c0-43cc-8499-a1f635017de9" providerId="ADAL" clId="{B0659DE8-36D2-463C-9931-A90715547410}" dt="2020-09-27T12:44:12.042" v="3681" actId="255"/>
        <pc:sldMkLst>
          <pc:docMk/>
          <pc:sldMk cId="1778681071" sldId="530"/>
        </pc:sldMkLst>
        <pc:spChg chg="mod">
          <ac:chgData name="Ella Vetter" userId="c6918cf5-f6c0-43cc-8499-a1f635017de9" providerId="ADAL" clId="{B0659DE8-36D2-463C-9931-A90715547410}" dt="2020-09-26T13:14:19.891" v="1802"/>
          <ac:spMkLst>
            <pc:docMk/>
            <pc:sldMk cId="1778681071" sldId="530"/>
            <ac:spMk id="2" creationId="{D5A77085-9059-433A-AEA1-9D3CAE07BCDB}"/>
          </ac:spMkLst>
        </pc:spChg>
        <pc:spChg chg="mod">
          <ac:chgData name="Ella Vetter" userId="c6918cf5-f6c0-43cc-8499-a1f635017de9" providerId="ADAL" clId="{B0659DE8-36D2-463C-9931-A90715547410}" dt="2020-09-27T12:44:12.042" v="3681" actId="255"/>
          <ac:spMkLst>
            <pc:docMk/>
            <pc:sldMk cId="1778681071" sldId="530"/>
            <ac:spMk id="3" creationId="{4E58BD4F-F025-446B-B557-1B4200628CEC}"/>
          </ac:spMkLst>
        </pc:spChg>
        <pc:spChg chg="add del">
          <ac:chgData name="Ella Vetter" userId="c6918cf5-f6c0-43cc-8499-a1f635017de9" providerId="ADAL" clId="{B0659DE8-36D2-463C-9931-A90715547410}" dt="2020-09-27T12:41:23.755" v="3646"/>
          <ac:spMkLst>
            <pc:docMk/>
            <pc:sldMk cId="1778681071" sldId="530"/>
            <ac:spMk id="4" creationId="{D9C82FE1-C8BA-47AA-8CAF-1F0FB59760F7}"/>
          </ac:spMkLst>
        </pc:spChg>
      </pc:sldChg>
      <pc:sldChg chg="addSp delSp modSp add del mod">
        <pc:chgData name="Ella Vetter" userId="c6918cf5-f6c0-43cc-8499-a1f635017de9" providerId="ADAL" clId="{B0659DE8-36D2-463C-9931-A90715547410}" dt="2020-09-26T13:01:55.763" v="1716" actId="47"/>
        <pc:sldMkLst>
          <pc:docMk/>
          <pc:sldMk cId="3655421230" sldId="530"/>
        </pc:sldMkLst>
        <pc:spChg chg="del">
          <ac:chgData name="Ella Vetter" userId="c6918cf5-f6c0-43cc-8499-a1f635017de9" providerId="ADAL" clId="{B0659DE8-36D2-463C-9931-A90715547410}" dt="2020-09-26T12:43:02.570" v="1450" actId="478"/>
          <ac:spMkLst>
            <pc:docMk/>
            <pc:sldMk cId="3655421230" sldId="530"/>
            <ac:spMk id="4" creationId="{5A8CD139-BF53-4E19-8438-33DC5374D489}"/>
          </ac:spMkLst>
        </pc:spChg>
        <pc:spChg chg="add del mod">
          <ac:chgData name="Ella Vetter" userId="c6918cf5-f6c0-43cc-8499-a1f635017de9" providerId="ADAL" clId="{B0659DE8-36D2-463C-9931-A90715547410}" dt="2020-09-26T12:43:00.484" v="1449"/>
          <ac:spMkLst>
            <pc:docMk/>
            <pc:sldMk cId="3655421230" sldId="530"/>
            <ac:spMk id="9" creationId="{43B3D8A1-12B7-4E59-9281-5AFBA8AB31EB}"/>
          </ac:spMkLst>
        </pc:spChg>
        <pc:spChg chg="add del mod">
          <ac:chgData name="Ella Vetter" userId="c6918cf5-f6c0-43cc-8499-a1f635017de9" providerId="ADAL" clId="{B0659DE8-36D2-463C-9931-A90715547410}" dt="2020-09-26T12:43:04.944" v="1452" actId="478"/>
          <ac:spMkLst>
            <pc:docMk/>
            <pc:sldMk cId="3655421230" sldId="530"/>
            <ac:spMk id="11" creationId="{16711762-AD05-4987-A0C2-CD7CDF54B032}"/>
          </ac:spMkLst>
        </pc:spChg>
        <pc:spChg chg="add mod">
          <ac:chgData name="Ella Vetter" userId="c6918cf5-f6c0-43cc-8499-a1f635017de9" providerId="ADAL" clId="{B0659DE8-36D2-463C-9931-A90715547410}" dt="2020-09-26T12:43:08.212" v="1461" actId="20577"/>
          <ac:spMkLst>
            <pc:docMk/>
            <pc:sldMk cId="3655421230" sldId="530"/>
            <ac:spMk id="12" creationId="{2D32DB31-4AF5-4330-B094-C223979EDB1E}"/>
          </ac:spMkLst>
        </pc:spChg>
        <pc:picChg chg="add del mod">
          <ac:chgData name="Ella Vetter" userId="c6918cf5-f6c0-43cc-8499-a1f635017de9" providerId="ADAL" clId="{B0659DE8-36D2-463C-9931-A90715547410}" dt="2020-09-26T12:42:34.707" v="1399" actId="478"/>
          <ac:picMkLst>
            <pc:docMk/>
            <pc:sldMk cId="3655421230" sldId="530"/>
            <ac:picMk id="5" creationId="{E1263E98-CB4A-4029-A466-C1E3977904C8}"/>
          </ac:picMkLst>
        </pc:picChg>
        <pc:picChg chg="del">
          <ac:chgData name="Ella Vetter" userId="c6918cf5-f6c0-43cc-8499-a1f635017de9" providerId="ADAL" clId="{B0659DE8-36D2-463C-9931-A90715547410}" dt="2020-09-26T12:41:48.429" v="1396" actId="478"/>
          <ac:picMkLst>
            <pc:docMk/>
            <pc:sldMk cId="3655421230" sldId="530"/>
            <ac:picMk id="6" creationId="{31554E5B-6290-4FA2-8086-6DBED7DEEE95}"/>
          </ac:picMkLst>
        </pc:picChg>
        <pc:picChg chg="add mod">
          <ac:chgData name="Ella Vetter" userId="c6918cf5-f6c0-43cc-8499-a1f635017de9" providerId="ADAL" clId="{B0659DE8-36D2-463C-9931-A90715547410}" dt="2020-09-26T12:58:37.070" v="1690" actId="1076"/>
          <ac:picMkLst>
            <pc:docMk/>
            <pc:sldMk cId="3655421230" sldId="530"/>
            <ac:picMk id="8" creationId="{E7E1BA70-B8AB-4B61-8BE2-DB52073DE799}"/>
          </ac:picMkLst>
        </pc:picChg>
        <pc:picChg chg="add">
          <ac:chgData name="Ella Vetter" userId="c6918cf5-f6c0-43cc-8499-a1f635017de9" providerId="ADAL" clId="{B0659DE8-36D2-463C-9931-A90715547410}" dt="2020-09-26T12:56:42.767" v="1622" actId="22"/>
          <ac:picMkLst>
            <pc:docMk/>
            <pc:sldMk cId="3655421230" sldId="530"/>
            <ac:picMk id="14" creationId="{D42AE633-3B5B-4A62-8151-D0B71A287961}"/>
          </ac:picMkLst>
        </pc:picChg>
      </pc:sldChg>
      <pc:sldChg chg="modSp new mod">
        <pc:chgData name="Ella Vetter" userId="c6918cf5-f6c0-43cc-8499-a1f635017de9" providerId="ADAL" clId="{B0659DE8-36D2-463C-9931-A90715547410}" dt="2020-09-26T13:19:09.531" v="1950" actId="14100"/>
        <pc:sldMkLst>
          <pc:docMk/>
          <pc:sldMk cId="3579670038" sldId="531"/>
        </pc:sldMkLst>
        <pc:spChg chg="mod">
          <ac:chgData name="Ella Vetter" userId="c6918cf5-f6c0-43cc-8499-a1f635017de9" providerId="ADAL" clId="{B0659DE8-36D2-463C-9931-A90715547410}" dt="2020-09-26T13:17:58.556" v="1879" actId="20577"/>
          <ac:spMkLst>
            <pc:docMk/>
            <pc:sldMk cId="3579670038" sldId="531"/>
            <ac:spMk id="2" creationId="{7D357319-C62B-406F-92E4-6AFADA282E3C}"/>
          </ac:spMkLst>
        </pc:spChg>
        <pc:spChg chg="mod">
          <ac:chgData name="Ella Vetter" userId="c6918cf5-f6c0-43cc-8499-a1f635017de9" providerId="ADAL" clId="{B0659DE8-36D2-463C-9931-A90715547410}" dt="2020-09-26T13:19:09.531" v="1950" actId="14100"/>
          <ac:spMkLst>
            <pc:docMk/>
            <pc:sldMk cId="3579670038" sldId="531"/>
            <ac:spMk id="3" creationId="{9ADAC16D-DA49-4C55-835F-3AB4A53EC184}"/>
          </ac:spMkLst>
        </pc:spChg>
      </pc:sldChg>
      <pc:sldChg chg="modSp add mod">
        <pc:chgData name="Ella Vetter" userId="c6918cf5-f6c0-43cc-8499-a1f635017de9" providerId="ADAL" clId="{B0659DE8-36D2-463C-9931-A90715547410}" dt="2020-09-26T13:24:36.649" v="2083" actId="1037"/>
        <pc:sldMkLst>
          <pc:docMk/>
          <pc:sldMk cId="2165084241" sldId="532"/>
        </pc:sldMkLst>
        <pc:spChg chg="mod">
          <ac:chgData name="Ella Vetter" userId="c6918cf5-f6c0-43cc-8499-a1f635017de9" providerId="ADAL" clId="{B0659DE8-36D2-463C-9931-A90715547410}" dt="2020-09-26T13:24:36.649" v="2083" actId="1037"/>
          <ac:spMkLst>
            <pc:docMk/>
            <pc:sldMk cId="2165084241" sldId="532"/>
            <ac:spMk id="3" creationId="{9ADAC16D-DA49-4C55-835F-3AB4A53EC184}"/>
          </ac:spMkLst>
        </pc:spChg>
      </pc:sldChg>
      <pc:sldChg chg="addSp delSp modSp new mod">
        <pc:chgData name="Ella Vetter" userId="c6918cf5-f6c0-43cc-8499-a1f635017de9" providerId="ADAL" clId="{B0659DE8-36D2-463C-9931-A90715547410}" dt="2020-09-26T13:31:45.132" v="2161" actId="14100"/>
        <pc:sldMkLst>
          <pc:docMk/>
          <pc:sldMk cId="1640527075" sldId="533"/>
        </pc:sldMkLst>
        <pc:spChg chg="mod">
          <ac:chgData name="Ella Vetter" userId="c6918cf5-f6c0-43cc-8499-a1f635017de9" providerId="ADAL" clId="{B0659DE8-36D2-463C-9931-A90715547410}" dt="2020-09-26T13:25:20.686" v="2086" actId="113"/>
          <ac:spMkLst>
            <pc:docMk/>
            <pc:sldMk cId="1640527075" sldId="533"/>
            <ac:spMk id="2" creationId="{53580C8A-1055-4538-98BE-075C1C32D618}"/>
          </ac:spMkLst>
        </pc:spChg>
        <pc:spChg chg="mod">
          <ac:chgData name="Ella Vetter" userId="c6918cf5-f6c0-43cc-8499-a1f635017de9" providerId="ADAL" clId="{B0659DE8-36D2-463C-9931-A90715547410}" dt="2020-09-26T13:31:45.132" v="2161" actId="14100"/>
          <ac:spMkLst>
            <pc:docMk/>
            <pc:sldMk cId="1640527075" sldId="533"/>
            <ac:spMk id="3" creationId="{4DD9A189-09C9-4171-BF11-4B6B85455022}"/>
          </ac:spMkLst>
        </pc:spChg>
        <pc:spChg chg="add del">
          <ac:chgData name="Ella Vetter" userId="c6918cf5-f6c0-43cc-8499-a1f635017de9" providerId="ADAL" clId="{B0659DE8-36D2-463C-9931-A90715547410}" dt="2020-09-26T13:25:38.977" v="2129"/>
          <ac:spMkLst>
            <pc:docMk/>
            <pc:sldMk cId="1640527075" sldId="533"/>
            <ac:spMk id="4" creationId="{E247F1FB-D543-4CFF-B33C-E9C6C0B3C523}"/>
          </ac:spMkLst>
        </pc:spChg>
      </pc:sldChg>
      <pc:sldChg chg="modSp new mod">
        <pc:chgData name="Ella Vetter" userId="c6918cf5-f6c0-43cc-8499-a1f635017de9" providerId="ADAL" clId="{B0659DE8-36D2-463C-9931-A90715547410}" dt="2020-09-26T13:34:30.094" v="2225" actId="115"/>
        <pc:sldMkLst>
          <pc:docMk/>
          <pc:sldMk cId="2993239516" sldId="534"/>
        </pc:sldMkLst>
        <pc:spChg chg="mod">
          <ac:chgData name="Ella Vetter" userId="c6918cf5-f6c0-43cc-8499-a1f635017de9" providerId="ADAL" clId="{B0659DE8-36D2-463C-9931-A90715547410}" dt="2020-09-26T13:32:05.729" v="2172" actId="20577"/>
          <ac:spMkLst>
            <pc:docMk/>
            <pc:sldMk cId="2993239516" sldId="534"/>
            <ac:spMk id="2" creationId="{DF696FA7-EDD9-4CB2-90F4-E170E6D02484}"/>
          </ac:spMkLst>
        </pc:spChg>
        <pc:spChg chg="mod">
          <ac:chgData name="Ella Vetter" userId="c6918cf5-f6c0-43cc-8499-a1f635017de9" providerId="ADAL" clId="{B0659DE8-36D2-463C-9931-A90715547410}" dt="2020-09-26T13:34:30.094" v="2225" actId="115"/>
          <ac:spMkLst>
            <pc:docMk/>
            <pc:sldMk cId="2993239516" sldId="534"/>
            <ac:spMk id="3" creationId="{F6A8F320-8825-42D8-AD1C-46719A102AA5}"/>
          </ac:spMkLst>
        </pc:spChg>
      </pc:sldChg>
      <pc:sldChg chg="addSp delSp modSp new mod">
        <pc:chgData name="Ella Vetter" userId="c6918cf5-f6c0-43cc-8499-a1f635017de9" providerId="ADAL" clId="{B0659DE8-36D2-463C-9931-A90715547410}" dt="2020-09-26T13:38:29.106" v="2301" actId="948"/>
        <pc:sldMkLst>
          <pc:docMk/>
          <pc:sldMk cId="2617579182" sldId="535"/>
        </pc:sldMkLst>
        <pc:spChg chg="mod">
          <ac:chgData name="Ella Vetter" userId="c6918cf5-f6c0-43cc-8499-a1f635017de9" providerId="ADAL" clId="{B0659DE8-36D2-463C-9931-A90715547410}" dt="2020-09-26T13:34:48.089" v="2234" actId="20577"/>
          <ac:spMkLst>
            <pc:docMk/>
            <pc:sldMk cId="2617579182" sldId="535"/>
            <ac:spMk id="2" creationId="{2D28B1D9-9F98-4773-9668-772C0FCF711B}"/>
          </ac:spMkLst>
        </pc:spChg>
        <pc:spChg chg="mod">
          <ac:chgData name="Ella Vetter" userId="c6918cf5-f6c0-43cc-8499-a1f635017de9" providerId="ADAL" clId="{B0659DE8-36D2-463C-9931-A90715547410}" dt="2020-09-26T13:38:29.106" v="2301" actId="948"/>
          <ac:spMkLst>
            <pc:docMk/>
            <pc:sldMk cId="2617579182" sldId="535"/>
            <ac:spMk id="3" creationId="{00AB3D94-9A1B-44F5-98EF-31A56B6B429D}"/>
          </ac:spMkLst>
        </pc:spChg>
        <pc:spChg chg="add del">
          <ac:chgData name="Ella Vetter" userId="c6918cf5-f6c0-43cc-8499-a1f635017de9" providerId="ADAL" clId="{B0659DE8-36D2-463C-9931-A90715547410}" dt="2020-09-26T13:35:17.112" v="2239"/>
          <ac:spMkLst>
            <pc:docMk/>
            <pc:sldMk cId="2617579182" sldId="535"/>
            <ac:spMk id="4" creationId="{CD6FCBC2-C6EB-43AE-B8BE-C8EA7022808E}"/>
          </ac:spMkLst>
        </pc:spChg>
      </pc:sldChg>
      <pc:sldChg chg="addSp delSp modSp new mod">
        <pc:chgData name="Ella Vetter" userId="c6918cf5-f6c0-43cc-8499-a1f635017de9" providerId="ADAL" clId="{B0659DE8-36D2-463C-9931-A90715547410}" dt="2020-09-26T13:41:02.270" v="2406" actId="13926"/>
        <pc:sldMkLst>
          <pc:docMk/>
          <pc:sldMk cId="2725029332" sldId="536"/>
        </pc:sldMkLst>
        <pc:spChg chg="mod">
          <ac:chgData name="Ella Vetter" userId="c6918cf5-f6c0-43cc-8499-a1f635017de9" providerId="ADAL" clId="{B0659DE8-36D2-463C-9931-A90715547410}" dt="2020-09-26T13:38:37.635" v="2318" actId="20577"/>
          <ac:spMkLst>
            <pc:docMk/>
            <pc:sldMk cId="2725029332" sldId="536"/>
            <ac:spMk id="2" creationId="{30E5C042-4210-485A-AF85-BF44A3B49EEB}"/>
          </ac:spMkLst>
        </pc:spChg>
        <pc:spChg chg="mod">
          <ac:chgData name="Ella Vetter" userId="c6918cf5-f6c0-43cc-8499-a1f635017de9" providerId="ADAL" clId="{B0659DE8-36D2-463C-9931-A90715547410}" dt="2020-09-26T13:41:02.270" v="2406" actId="13926"/>
          <ac:spMkLst>
            <pc:docMk/>
            <pc:sldMk cId="2725029332" sldId="536"/>
            <ac:spMk id="3" creationId="{864ED186-72C5-4BB9-A152-BA8810FCED96}"/>
          </ac:spMkLst>
        </pc:spChg>
        <pc:spChg chg="add del">
          <ac:chgData name="Ella Vetter" userId="c6918cf5-f6c0-43cc-8499-a1f635017de9" providerId="ADAL" clId="{B0659DE8-36D2-463C-9931-A90715547410}" dt="2020-09-26T13:39:41.938" v="2365"/>
          <ac:spMkLst>
            <pc:docMk/>
            <pc:sldMk cId="2725029332" sldId="536"/>
            <ac:spMk id="4" creationId="{E6C4C883-1847-42F4-8D48-0090F39B932E}"/>
          </ac:spMkLst>
        </pc:spChg>
      </pc:sldChg>
      <pc:sldChg chg="modSp new mod">
        <pc:chgData name="Ella Vetter" userId="c6918cf5-f6c0-43cc-8499-a1f635017de9" providerId="ADAL" clId="{B0659DE8-36D2-463C-9931-A90715547410}" dt="2020-09-26T13:48:09.383" v="2488" actId="2710"/>
        <pc:sldMkLst>
          <pc:docMk/>
          <pc:sldMk cId="3596963511" sldId="537"/>
        </pc:sldMkLst>
        <pc:spChg chg="mod">
          <ac:chgData name="Ella Vetter" userId="c6918cf5-f6c0-43cc-8499-a1f635017de9" providerId="ADAL" clId="{B0659DE8-36D2-463C-9931-A90715547410}" dt="2020-09-26T13:42:57.282" v="2412" actId="20577"/>
          <ac:spMkLst>
            <pc:docMk/>
            <pc:sldMk cId="3596963511" sldId="537"/>
            <ac:spMk id="2" creationId="{36CA214C-DBF9-4442-8CA6-EEF146670D91}"/>
          </ac:spMkLst>
        </pc:spChg>
        <pc:spChg chg="mod">
          <ac:chgData name="Ella Vetter" userId="c6918cf5-f6c0-43cc-8499-a1f635017de9" providerId="ADAL" clId="{B0659DE8-36D2-463C-9931-A90715547410}" dt="2020-09-26T13:48:09.383" v="2488" actId="2710"/>
          <ac:spMkLst>
            <pc:docMk/>
            <pc:sldMk cId="3596963511" sldId="537"/>
            <ac:spMk id="3" creationId="{C118C100-FF98-46A5-B72D-B32FA46863BD}"/>
          </ac:spMkLst>
        </pc:spChg>
      </pc:sldChg>
      <pc:sldChg chg="modSp new mod">
        <pc:chgData name="Ella Vetter" userId="c6918cf5-f6c0-43cc-8499-a1f635017de9" providerId="ADAL" clId="{B0659DE8-36D2-463C-9931-A90715547410}" dt="2020-09-26T14:18:16.779" v="3047" actId="20577"/>
        <pc:sldMkLst>
          <pc:docMk/>
          <pc:sldMk cId="2863515830" sldId="538"/>
        </pc:sldMkLst>
        <pc:spChg chg="mod">
          <ac:chgData name="Ella Vetter" userId="c6918cf5-f6c0-43cc-8499-a1f635017de9" providerId="ADAL" clId="{B0659DE8-36D2-463C-9931-A90715547410}" dt="2020-09-26T14:18:16.779" v="3047" actId="20577"/>
          <ac:spMkLst>
            <pc:docMk/>
            <pc:sldMk cId="2863515830" sldId="538"/>
            <ac:spMk id="2" creationId="{F0032D20-AD51-4785-B40A-9A030B99B81D}"/>
          </ac:spMkLst>
        </pc:spChg>
        <pc:spChg chg="mod">
          <ac:chgData name="Ella Vetter" userId="c6918cf5-f6c0-43cc-8499-a1f635017de9" providerId="ADAL" clId="{B0659DE8-36D2-463C-9931-A90715547410}" dt="2020-09-26T13:54:39.134" v="2563" actId="14100"/>
          <ac:spMkLst>
            <pc:docMk/>
            <pc:sldMk cId="2863515830" sldId="538"/>
            <ac:spMk id="3" creationId="{714EB69B-2668-4F13-A8C9-11FB69C620C3}"/>
          </ac:spMkLst>
        </pc:spChg>
      </pc:sldChg>
      <pc:sldChg chg="addSp delSp modSp new mod">
        <pc:chgData name="Ella Vetter" userId="c6918cf5-f6c0-43cc-8499-a1f635017de9" providerId="ADAL" clId="{B0659DE8-36D2-463C-9931-A90715547410}" dt="2020-09-26T14:01:13.122" v="2763" actId="20577"/>
        <pc:sldMkLst>
          <pc:docMk/>
          <pc:sldMk cId="2396696650" sldId="539"/>
        </pc:sldMkLst>
        <pc:spChg chg="mod">
          <ac:chgData name="Ella Vetter" userId="c6918cf5-f6c0-43cc-8499-a1f635017de9" providerId="ADAL" clId="{B0659DE8-36D2-463C-9931-A90715547410}" dt="2020-09-26T13:55:59.653" v="2577" actId="20577"/>
          <ac:spMkLst>
            <pc:docMk/>
            <pc:sldMk cId="2396696650" sldId="539"/>
            <ac:spMk id="2" creationId="{56718C68-53A8-4B53-A120-2286A1377C58}"/>
          </ac:spMkLst>
        </pc:spChg>
        <pc:spChg chg="mod">
          <ac:chgData name="Ella Vetter" userId="c6918cf5-f6c0-43cc-8499-a1f635017de9" providerId="ADAL" clId="{B0659DE8-36D2-463C-9931-A90715547410}" dt="2020-09-26T14:01:13.122" v="2763" actId="20577"/>
          <ac:spMkLst>
            <pc:docMk/>
            <pc:sldMk cId="2396696650" sldId="539"/>
            <ac:spMk id="3" creationId="{CC72BB53-E684-46A0-8427-9274F7EC7B3D}"/>
          </ac:spMkLst>
        </pc:spChg>
        <pc:spChg chg="add del">
          <ac:chgData name="Ella Vetter" userId="c6918cf5-f6c0-43cc-8499-a1f635017de9" providerId="ADAL" clId="{B0659DE8-36D2-463C-9931-A90715547410}" dt="2020-09-26T13:56:51.558" v="2653"/>
          <ac:spMkLst>
            <pc:docMk/>
            <pc:sldMk cId="2396696650" sldId="539"/>
            <ac:spMk id="4" creationId="{8F2F7DF5-E299-4703-A4DA-74B71C54893E}"/>
          </ac:spMkLst>
        </pc:spChg>
      </pc:sldChg>
      <pc:sldChg chg="modSp new mod">
        <pc:chgData name="Ella Vetter" userId="c6918cf5-f6c0-43cc-8499-a1f635017de9" providerId="ADAL" clId="{B0659DE8-36D2-463C-9931-A90715547410}" dt="2020-09-26T14:05:10.955" v="2842" actId="13926"/>
        <pc:sldMkLst>
          <pc:docMk/>
          <pc:sldMk cId="1866711479" sldId="540"/>
        </pc:sldMkLst>
        <pc:spChg chg="mod">
          <ac:chgData name="Ella Vetter" userId="c6918cf5-f6c0-43cc-8499-a1f635017de9" providerId="ADAL" clId="{B0659DE8-36D2-463C-9931-A90715547410}" dt="2020-09-26T14:05:10.955" v="2842" actId="13926"/>
          <ac:spMkLst>
            <pc:docMk/>
            <pc:sldMk cId="1866711479" sldId="540"/>
            <ac:spMk id="2" creationId="{DAF2FE81-CA9C-43F5-B336-885ABCCF4313}"/>
          </ac:spMkLst>
        </pc:spChg>
        <pc:spChg chg="mod">
          <ac:chgData name="Ella Vetter" userId="c6918cf5-f6c0-43cc-8499-a1f635017de9" providerId="ADAL" clId="{B0659DE8-36D2-463C-9931-A90715547410}" dt="2020-09-26T14:05:07.205" v="2841" actId="14100"/>
          <ac:spMkLst>
            <pc:docMk/>
            <pc:sldMk cId="1866711479" sldId="540"/>
            <ac:spMk id="3" creationId="{D96A7695-6520-46CF-AF37-EAACE3CAD77F}"/>
          </ac:spMkLst>
        </pc:spChg>
      </pc:sldChg>
      <pc:sldChg chg="addSp delSp modSp new mod">
        <pc:chgData name="Ella Vetter" userId="c6918cf5-f6c0-43cc-8499-a1f635017de9" providerId="ADAL" clId="{B0659DE8-36D2-463C-9931-A90715547410}" dt="2020-09-26T14:13:13.930" v="2992" actId="14100"/>
        <pc:sldMkLst>
          <pc:docMk/>
          <pc:sldMk cId="2923023507" sldId="541"/>
        </pc:sldMkLst>
        <pc:spChg chg="mod">
          <ac:chgData name="Ella Vetter" userId="c6918cf5-f6c0-43cc-8499-a1f635017de9" providerId="ADAL" clId="{B0659DE8-36D2-463C-9931-A90715547410}" dt="2020-09-26T14:05:43.755" v="2859" actId="20577"/>
          <ac:spMkLst>
            <pc:docMk/>
            <pc:sldMk cId="2923023507" sldId="541"/>
            <ac:spMk id="2" creationId="{B3F9C71C-6091-415B-A254-07731D850975}"/>
          </ac:spMkLst>
        </pc:spChg>
        <pc:spChg chg="add del mod">
          <ac:chgData name="Ella Vetter" userId="c6918cf5-f6c0-43cc-8499-a1f635017de9" providerId="ADAL" clId="{B0659DE8-36D2-463C-9931-A90715547410}" dt="2020-09-26T14:13:13.930" v="2992" actId="14100"/>
          <ac:spMkLst>
            <pc:docMk/>
            <pc:sldMk cId="2923023507" sldId="541"/>
            <ac:spMk id="3" creationId="{EFD1642A-F066-4B1F-99EE-21FA7E05A841}"/>
          </ac:spMkLst>
        </pc:spChg>
        <pc:spChg chg="add del mod">
          <ac:chgData name="Ella Vetter" userId="c6918cf5-f6c0-43cc-8499-a1f635017de9" providerId="ADAL" clId="{B0659DE8-36D2-463C-9931-A90715547410}" dt="2020-09-26T14:05:49.576" v="2861"/>
          <ac:spMkLst>
            <pc:docMk/>
            <pc:sldMk cId="2923023507" sldId="541"/>
            <ac:spMk id="4" creationId="{FCB7EEAB-6288-40E1-90FB-F50B55E13BF1}"/>
          </ac:spMkLst>
        </pc:spChg>
        <pc:spChg chg="add del">
          <ac:chgData name="Ella Vetter" userId="c6918cf5-f6c0-43cc-8499-a1f635017de9" providerId="ADAL" clId="{B0659DE8-36D2-463C-9931-A90715547410}" dt="2020-09-26T14:11:16.098" v="2958"/>
          <ac:spMkLst>
            <pc:docMk/>
            <pc:sldMk cId="2923023507" sldId="541"/>
            <ac:spMk id="5" creationId="{B230F373-9CFD-4CDB-8470-1B4174C69A83}"/>
          </ac:spMkLst>
        </pc:spChg>
      </pc:sldChg>
      <pc:sldChg chg="modSp new mod">
        <pc:chgData name="Ella Vetter" userId="c6918cf5-f6c0-43cc-8499-a1f635017de9" providerId="ADAL" clId="{B0659DE8-36D2-463C-9931-A90715547410}" dt="2020-09-26T14:17:37.226" v="3045" actId="14100"/>
        <pc:sldMkLst>
          <pc:docMk/>
          <pc:sldMk cId="3254326173" sldId="542"/>
        </pc:sldMkLst>
        <pc:spChg chg="mod">
          <ac:chgData name="Ella Vetter" userId="c6918cf5-f6c0-43cc-8499-a1f635017de9" providerId="ADAL" clId="{B0659DE8-36D2-463C-9931-A90715547410}" dt="2020-09-26T14:14:07.023" v="2994"/>
          <ac:spMkLst>
            <pc:docMk/>
            <pc:sldMk cId="3254326173" sldId="542"/>
            <ac:spMk id="2" creationId="{2C193472-3B3E-473C-9446-2AA0372FB0C6}"/>
          </ac:spMkLst>
        </pc:spChg>
        <pc:spChg chg="mod">
          <ac:chgData name="Ella Vetter" userId="c6918cf5-f6c0-43cc-8499-a1f635017de9" providerId="ADAL" clId="{B0659DE8-36D2-463C-9931-A90715547410}" dt="2020-09-26T14:17:37.226" v="3045" actId="14100"/>
          <ac:spMkLst>
            <pc:docMk/>
            <pc:sldMk cId="3254326173" sldId="542"/>
            <ac:spMk id="3" creationId="{0036E9E2-542E-486B-9DD2-6D783A38B372}"/>
          </ac:spMkLst>
        </pc:spChg>
      </pc:sldChg>
      <pc:sldChg chg="addSp delSp modSp new mod">
        <pc:chgData name="Ella Vetter" userId="c6918cf5-f6c0-43cc-8499-a1f635017de9" providerId="ADAL" clId="{B0659DE8-36D2-463C-9931-A90715547410}" dt="2020-09-27T12:13:34.530" v="3112" actId="14100"/>
        <pc:sldMkLst>
          <pc:docMk/>
          <pc:sldMk cId="3551315343" sldId="543"/>
        </pc:sldMkLst>
        <pc:spChg chg="mod">
          <ac:chgData name="Ella Vetter" userId="c6918cf5-f6c0-43cc-8499-a1f635017de9" providerId="ADAL" clId="{B0659DE8-36D2-463C-9931-A90715547410}" dt="2020-09-27T12:11:08.624" v="3049"/>
          <ac:spMkLst>
            <pc:docMk/>
            <pc:sldMk cId="3551315343" sldId="543"/>
            <ac:spMk id="2" creationId="{E5BCA58F-02CB-46CB-9EC2-CEA314896B7B}"/>
          </ac:spMkLst>
        </pc:spChg>
        <pc:spChg chg="del">
          <ac:chgData name="Ella Vetter" userId="c6918cf5-f6c0-43cc-8499-a1f635017de9" providerId="ADAL" clId="{B0659DE8-36D2-463C-9931-A90715547410}" dt="2020-09-27T12:11:37.994" v="3050" actId="478"/>
          <ac:spMkLst>
            <pc:docMk/>
            <pc:sldMk cId="3551315343" sldId="543"/>
            <ac:spMk id="3" creationId="{295D1D9F-0D0E-4C21-B77C-7D6592C3C212}"/>
          </ac:spMkLst>
        </pc:spChg>
        <pc:spChg chg="add mod">
          <ac:chgData name="Ella Vetter" userId="c6918cf5-f6c0-43cc-8499-a1f635017de9" providerId="ADAL" clId="{B0659DE8-36D2-463C-9931-A90715547410}" dt="2020-09-27T12:12:31.137" v="3109" actId="20577"/>
          <ac:spMkLst>
            <pc:docMk/>
            <pc:sldMk cId="3551315343" sldId="543"/>
            <ac:spMk id="4" creationId="{65139893-6192-4358-B67F-12FA5DAFB234}"/>
          </ac:spMkLst>
        </pc:spChg>
        <pc:picChg chg="add mod">
          <ac:chgData name="Ella Vetter" userId="c6918cf5-f6c0-43cc-8499-a1f635017de9" providerId="ADAL" clId="{B0659DE8-36D2-463C-9931-A90715547410}" dt="2020-09-27T12:13:34.530" v="3112" actId="14100"/>
          <ac:picMkLst>
            <pc:docMk/>
            <pc:sldMk cId="3551315343" sldId="543"/>
            <ac:picMk id="6" creationId="{AE4023BC-9271-415D-9599-C99EB0671990}"/>
          </ac:picMkLst>
        </pc:picChg>
      </pc:sldChg>
      <pc:sldChg chg="addSp delSp modSp new mod">
        <pc:chgData name="Ella Vetter" userId="c6918cf5-f6c0-43cc-8499-a1f635017de9" providerId="ADAL" clId="{B0659DE8-36D2-463C-9931-A90715547410}" dt="2020-09-27T13:08:13.853" v="4065" actId="255"/>
        <pc:sldMkLst>
          <pc:docMk/>
          <pc:sldMk cId="601729793" sldId="544"/>
        </pc:sldMkLst>
        <pc:spChg chg="mod">
          <ac:chgData name="Ella Vetter" userId="c6918cf5-f6c0-43cc-8499-a1f635017de9" providerId="ADAL" clId="{B0659DE8-36D2-463C-9931-A90715547410}" dt="2020-09-27T12:13:41.652" v="3114"/>
          <ac:spMkLst>
            <pc:docMk/>
            <pc:sldMk cId="601729793" sldId="544"/>
            <ac:spMk id="2" creationId="{C98990CE-D3F1-420E-8325-113CB811C94E}"/>
          </ac:spMkLst>
        </pc:spChg>
        <pc:spChg chg="del">
          <ac:chgData name="Ella Vetter" userId="c6918cf5-f6c0-43cc-8499-a1f635017de9" providerId="ADAL" clId="{B0659DE8-36D2-463C-9931-A90715547410}" dt="2020-09-27T12:13:59.739" v="3115" actId="478"/>
          <ac:spMkLst>
            <pc:docMk/>
            <pc:sldMk cId="601729793" sldId="544"/>
            <ac:spMk id="3" creationId="{74F5583F-8119-497C-8788-2F11D5291E76}"/>
          </ac:spMkLst>
        </pc:spChg>
        <pc:spChg chg="add mod">
          <ac:chgData name="Ella Vetter" userId="c6918cf5-f6c0-43cc-8499-a1f635017de9" providerId="ADAL" clId="{B0659DE8-36D2-463C-9931-A90715547410}" dt="2020-09-27T13:08:13.853" v="4065" actId="255"/>
          <ac:spMkLst>
            <pc:docMk/>
            <pc:sldMk cId="601729793" sldId="544"/>
            <ac:spMk id="4" creationId="{AA544FF5-C4E6-4ABB-9432-9C8321384F04}"/>
          </ac:spMkLst>
        </pc:spChg>
        <pc:grpChg chg="add mod">
          <ac:chgData name="Ella Vetter" userId="c6918cf5-f6c0-43cc-8499-a1f635017de9" providerId="ADAL" clId="{B0659DE8-36D2-463C-9931-A90715547410}" dt="2020-09-27T12:16:14.658" v="3188" actId="1037"/>
          <ac:grpSpMkLst>
            <pc:docMk/>
            <pc:sldMk cId="601729793" sldId="544"/>
            <ac:grpSpMk id="9" creationId="{B89B75FF-ED84-4ADF-9D98-4C3820EC6673}"/>
          </ac:grpSpMkLst>
        </pc:grpChg>
        <pc:picChg chg="add mod modCrop">
          <ac:chgData name="Ella Vetter" userId="c6918cf5-f6c0-43cc-8499-a1f635017de9" providerId="ADAL" clId="{B0659DE8-36D2-463C-9931-A90715547410}" dt="2020-09-27T12:16:06.472" v="3175" actId="164"/>
          <ac:picMkLst>
            <pc:docMk/>
            <pc:sldMk cId="601729793" sldId="544"/>
            <ac:picMk id="6" creationId="{600F4CA7-7BF2-46D5-9409-7BD4B831CF38}"/>
          </ac:picMkLst>
        </pc:picChg>
        <pc:picChg chg="add mod modCrop">
          <ac:chgData name="Ella Vetter" userId="c6918cf5-f6c0-43cc-8499-a1f635017de9" providerId="ADAL" clId="{B0659DE8-36D2-463C-9931-A90715547410}" dt="2020-09-27T12:16:06.472" v="3175" actId="164"/>
          <ac:picMkLst>
            <pc:docMk/>
            <pc:sldMk cId="601729793" sldId="544"/>
            <ac:picMk id="8" creationId="{7A816198-EA7F-4512-B9BA-4670A37FB325}"/>
          </ac:picMkLst>
        </pc:picChg>
      </pc:sldChg>
      <pc:sldChg chg="addSp delSp modSp new mod">
        <pc:chgData name="Ella Vetter" userId="c6918cf5-f6c0-43cc-8499-a1f635017de9" providerId="ADAL" clId="{B0659DE8-36D2-463C-9931-A90715547410}" dt="2020-09-27T13:08:19.146" v="4066" actId="14100"/>
        <pc:sldMkLst>
          <pc:docMk/>
          <pc:sldMk cId="3476840202" sldId="545"/>
        </pc:sldMkLst>
        <pc:spChg chg="mod">
          <ac:chgData name="Ella Vetter" userId="c6918cf5-f6c0-43cc-8499-a1f635017de9" providerId="ADAL" clId="{B0659DE8-36D2-463C-9931-A90715547410}" dt="2020-09-27T12:26:13.367" v="3536" actId="13926"/>
          <ac:spMkLst>
            <pc:docMk/>
            <pc:sldMk cId="3476840202" sldId="545"/>
            <ac:spMk id="2" creationId="{639BE38A-E669-4D63-8A74-789E3EF89C8E}"/>
          </ac:spMkLst>
        </pc:spChg>
        <pc:spChg chg="del">
          <ac:chgData name="Ella Vetter" userId="c6918cf5-f6c0-43cc-8499-a1f635017de9" providerId="ADAL" clId="{B0659DE8-36D2-463C-9931-A90715547410}" dt="2020-09-27T12:16:38.746" v="3191" actId="478"/>
          <ac:spMkLst>
            <pc:docMk/>
            <pc:sldMk cId="3476840202" sldId="545"/>
            <ac:spMk id="3" creationId="{71A280EB-6FA3-44CF-BF6A-6AC4A6EFFDE7}"/>
          </ac:spMkLst>
        </pc:spChg>
        <pc:spChg chg="add mod">
          <ac:chgData name="Ella Vetter" userId="c6918cf5-f6c0-43cc-8499-a1f635017de9" providerId="ADAL" clId="{B0659DE8-36D2-463C-9931-A90715547410}" dt="2020-09-27T13:08:19.146" v="4066" actId="14100"/>
          <ac:spMkLst>
            <pc:docMk/>
            <pc:sldMk cId="3476840202" sldId="545"/>
            <ac:spMk id="4" creationId="{BD473C97-804B-445B-B815-BF5507F7EDFF}"/>
          </ac:spMkLst>
        </pc:spChg>
        <pc:spChg chg="add del">
          <ac:chgData name="Ella Vetter" userId="c6918cf5-f6c0-43cc-8499-a1f635017de9" providerId="ADAL" clId="{B0659DE8-36D2-463C-9931-A90715547410}" dt="2020-09-27T12:24:53.411" v="3468" actId="22"/>
          <ac:spMkLst>
            <pc:docMk/>
            <pc:sldMk cId="3476840202" sldId="545"/>
            <ac:spMk id="16" creationId="{5FC49F08-EE6A-460B-9DF8-2A22A488FBA1}"/>
          </ac:spMkLst>
        </pc:spChg>
        <pc:grpChg chg="add del mod">
          <ac:chgData name="Ella Vetter" userId="c6918cf5-f6c0-43cc-8499-a1f635017de9" providerId="ADAL" clId="{B0659DE8-36D2-463C-9931-A90715547410}" dt="2020-09-27T12:21:10.210" v="3363" actId="165"/>
          <ac:grpSpMkLst>
            <pc:docMk/>
            <pc:sldMk cId="3476840202" sldId="545"/>
            <ac:grpSpMk id="13" creationId="{C2D67E1D-81D9-405A-B1B4-136AA7049051}"/>
          </ac:grpSpMkLst>
        </pc:grpChg>
        <pc:grpChg chg="add del mod">
          <ac:chgData name="Ella Vetter" userId="c6918cf5-f6c0-43cc-8499-a1f635017de9" providerId="ADAL" clId="{B0659DE8-36D2-463C-9931-A90715547410}" dt="2020-09-27T12:25:04.183" v="3473" actId="478"/>
          <ac:grpSpMkLst>
            <pc:docMk/>
            <pc:sldMk cId="3476840202" sldId="545"/>
            <ac:grpSpMk id="14" creationId="{9CD57E6F-66EB-4635-A5E0-0E002583305D}"/>
          </ac:grpSpMkLst>
        </pc:grpChg>
        <pc:grpChg chg="add mod">
          <ac:chgData name="Ella Vetter" userId="c6918cf5-f6c0-43cc-8499-a1f635017de9" providerId="ADAL" clId="{B0659DE8-36D2-463C-9931-A90715547410}" dt="2020-09-27T12:25:34.298" v="3483" actId="14100"/>
          <ac:grpSpMkLst>
            <pc:docMk/>
            <pc:sldMk cId="3476840202" sldId="545"/>
            <ac:grpSpMk id="21" creationId="{907D3B0E-A679-4EA5-8400-88C3D0CCCE42}"/>
          </ac:grpSpMkLst>
        </pc:grpChg>
        <pc:picChg chg="add del mod">
          <ac:chgData name="Ella Vetter" userId="c6918cf5-f6c0-43cc-8499-a1f635017de9" providerId="ADAL" clId="{B0659DE8-36D2-463C-9931-A90715547410}" dt="2020-09-27T12:20:42.287" v="3350" actId="478"/>
          <ac:picMkLst>
            <pc:docMk/>
            <pc:sldMk cId="3476840202" sldId="545"/>
            <ac:picMk id="6" creationId="{8F5E9497-C23D-4F56-885B-E5CDA23138F8}"/>
          </ac:picMkLst>
        </pc:picChg>
        <pc:picChg chg="add del">
          <ac:chgData name="Ella Vetter" userId="c6918cf5-f6c0-43cc-8499-a1f635017de9" providerId="ADAL" clId="{B0659DE8-36D2-463C-9931-A90715547410}" dt="2020-09-27T12:20:40.795" v="3348" actId="22"/>
          <ac:picMkLst>
            <pc:docMk/>
            <pc:sldMk cId="3476840202" sldId="545"/>
            <ac:picMk id="8" creationId="{150DCCF5-7E1A-4DBF-BA1E-7228A67BFD2A}"/>
          </ac:picMkLst>
        </pc:picChg>
        <pc:picChg chg="add mod topLvl modCrop">
          <ac:chgData name="Ella Vetter" userId="c6918cf5-f6c0-43cc-8499-a1f635017de9" providerId="ADAL" clId="{B0659DE8-36D2-463C-9931-A90715547410}" dt="2020-09-27T12:21:28.609" v="3369" actId="164"/>
          <ac:picMkLst>
            <pc:docMk/>
            <pc:sldMk cId="3476840202" sldId="545"/>
            <ac:picMk id="10" creationId="{EF730F73-D4E8-4136-A063-4DDDBE204B14}"/>
          </ac:picMkLst>
        </pc:picChg>
        <pc:picChg chg="add mod topLvl modCrop">
          <ac:chgData name="Ella Vetter" userId="c6918cf5-f6c0-43cc-8499-a1f635017de9" providerId="ADAL" clId="{B0659DE8-36D2-463C-9931-A90715547410}" dt="2020-09-27T12:21:28.609" v="3369" actId="164"/>
          <ac:picMkLst>
            <pc:docMk/>
            <pc:sldMk cId="3476840202" sldId="545"/>
            <ac:picMk id="12" creationId="{6EC72260-8EA4-463E-ACEA-DA0DEF01A34F}"/>
          </ac:picMkLst>
        </pc:picChg>
        <pc:picChg chg="add mod modCrop">
          <ac:chgData name="Ella Vetter" userId="c6918cf5-f6c0-43cc-8499-a1f635017de9" providerId="ADAL" clId="{B0659DE8-36D2-463C-9931-A90715547410}" dt="2020-09-27T12:25:30.394" v="3481" actId="164"/>
          <ac:picMkLst>
            <pc:docMk/>
            <pc:sldMk cId="3476840202" sldId="545"/>
            <ac:picMk id="18" creationId="{C92CBD67-AB4D-4241-92B8-30D27BD032FB}"/>
          </ac:picMkLst>
        </pc:picChg>
        <pc:picChg chg="add mod modCrop">
          <ac:chgData name="Ella Vetter" userId="c6918cf5-f6c0-43cc-8499-a1f635017de9" providerId="ADAL" clId="{B0659DE8-36D2-463C-9931-A90715547410}" dt="2020-09-27T12:25:30.394" v="3481" actId="164"/>
          <ac:picMkLst>
            <pc:docMk/>
            <pc:sldMk cId="3476840202" sldId="545"/>
            <ac:picMk id="20" creationId="{01106A7F-8811-4F40-986F-D878C16D9C27}"/>
          </ac:picMkLst>
        </pc:picChg>
      </pc:sldChg>
      <pc:sldChg chg="addSp delSp modSp new mod">
        <pc:chgData name="Ella Vetter" userId="c6918cf5-f6c0-43cc-8499-a1f635017de9" providerId="ADAL" clId="{B0659DE8-36D2-463C-9931-A90715547410}" dt="2020-09-27T13:11:04.021" v="4077" actId="13926"/>
        <pc:sldMkLst>
          <pc:docMk/>
          <pc:sldMk cId="1354474015" sldId="546"/>
        </pc:sldMkLst>
        <pc:spChg chg="mod">
          <ac:chgData name="Ella Vetter" userId="c6918cf5-f6c0-43cc-8499-a1f635017de9" providerId="ADAL" clId="{B0659DE8-36D2-463C-9931-A90715547410}" dt="2020-09-27T13:11:04.021" v="4077" actId="13926"/>
          <ac:spMkLst>
            <pc:docMk/>
            <pc:sldMk cId="1354474015" sldId="546"/>
            <ac:spMk id="2" creationId="{306C0E7A-83DD-4260-8317-37E5CEF34535}"/>
          </ac:spMkLst>
        </pc:spChg>
        <pc:spChg chg="del">
          <ac:chgData name="Ella Vetter" userId="c6918cf5-f6c0-43cc-8499-a1f635017de9" providerId="ADAL" clId="{B0659DE8-36D2-463C-9931-A90715547410}" dt="2020-09-27T12:48:34.639" v="3692" actId="478"/>
          <ac:spMkLst>
            <pc:docMk/>
            <pc:sldMk cId="1354474015" sldId="546"/>
            <ac:spMk id="3" creationId="{78D682D6-BBD1-4F41-BA61-8C7B6F232689}"/>
          </ac:spMkLst>
        </pc:spChg>
        <pc:spChg chg="add del">
          <ac:chgData name="Ella Vetter" userId="c6918cf5-f6c0-43cc-8499-a1f635017de9" providerId="ADAL" clId="{B0659DE8-36D2-463C-9931-A90715547410}" dt="2020-09-27T12:48:43.107" v="3695" actId="22"/>
          <ac:spMkLst>
            <pc:docMk/>
            <pc:sldMk cId="1354474015" sldId="546"/>
            <ac:spMk id="5" creationId="{5EF787A5-11FD-4738-8629-3C3FF5CDA92D}"/>
          </ac:spMkLst>
        </pc:spChg>
        <pc:spChg chg="add del mod">
          <ac:chgData name="Ella Vetter" userId="c6918cf5-f6c0-43cc-8499-a1f635017de9" providerId="ADAL" clId="{B0659DE8-36D2-463C-9931-A90715547410}" dt="2020-09-27T12:49:00.913" v="3708" actId="478"/>
          <ac:spMkLst>
            <pc:docMk/>
            <pc:sldMk cId="1354474015" sldId="546"/>
            <ac:spMk id="6" creationId="{62B9077F-4BC1-4206-AA27-BD0DAA72FBD4}"/>
          </ac:spMkLst>
        </pc:spChg>
        <pc:spChg chg="add del mod">
          <ac:chgData name="Ella Vetter" userId="c6918cf5-f6c0-43cc-8499-a1f635017de9" providerId="ADAL" clId="{B0659DE8-36D2-463C-9931-A90715547410}" dt="2020-09-27T12:49:23.881" v="3709" actId="478"/>
          <ac:spMkLst>
            <pc:docMk/>
            <pc:sldMk cId="1354474015" sldId="546"/>
            <ac:spMk id="8" creationId="{CA767C69-E3A0-4ED6-B8F0-2024232AB27F}"/>
          </ac:spMkLst>
        </pc:spChg>
        <pc:spChg chg="add mod">
          <ac:chgData name="Ella Vetter" userId="c6918cf5-f6c0-43cc-8499-a1f635017de9" providerId="ADAL" clId="{B0659DE8-36D2-463C-9931-A90715547410}" dt="2020-09-27T12:50:03.499" v="3750" actId="20577"/>
          <ac:spMkLst>
            <pc:docMk/>
            <pc:sldMk cId="1354474015" sldId="546"/>
            <ac:spMk id="9" creationId="{687A0694-7CE0-48BB-8754-6E8689AAF114}"/>
          </ac:spMkLst>
        </pc:spChg>
        <pc:picChg chg="add del mod">
          <ac:chgData name="Ella Vetter" userId="c6918cf5-f6c0-43cc-8499-a1f635017de9" providerId="ADAL" clId="{B0659DE8-36D2-463C-9931-A90715547410}" dt="2020-09-27T13:10:56.639" v="4073" actId="478"/>
          <ac:picMkLst>
            <pc:docMk/>
            <pc:sldMk cId="1354474015" sldId="546"/>
            <ac:picMk id="11" creationId="{ED8215BF-6451-48E9-8715-5DA0B5DBCA53}"/>
          </ac:picMkLst>
        </pc:picChg>
        <pc:picChg chg="add mod">
          <ac:chgData name="Ella Vetter" userId="c6918cf5-f6c0-43cc-8499-a1f635017de9" providerId="ADAL" clId="{B0659DE8-36D2-463C-9931-A90715547410}" dt="2020-09-27T13:11:01.028" v="4076" actId="14100"/>
          <ac:picMkLst>
            <pc:docMk/>
            <pc:sldMk cId="1354474015" sldId="546"/>
            <ac:picMk id="13" creationId="{ED8A584D-B17F-4B15-B5FF-5CD0A3FC0931}"/>
          </ac:picMkLst>
        </pc:picChg>
      </pc:sldChg>
      <pc:sldChg chg="addSp delSp modSp add mod">
        <pc:chgData name="Ella Vetter" userId="c6918cf5-f6c0-43cc-8499-a1f635017de9" providerId="ADAL" clId="{B0659DE8-36D2-463C-9931-A90715547410}" dt="2020-09-27T13:08:34.266" v="4069" actId="13926"/>
        <pc:sldMkLst>
          <pc:docMk/>
          <pc:sldMk cId="1180223606" sldId="547"/>
        </pc:sldMkLst>
        <pc:spChg chg="mod">
          <ac:chgData name="Ella Vetter" userId="c6918cf5-f6c0-43cc-8499-a1f635017de9" providerId="ADAL" clId="{B0659DE8-36D2-463C-9931-A90715547410}" dt="2020-09-27T13:08:34.266" v="4069" actId="13926"/>
          <ac:spMkLst>
            <pc:docMk/>
            <pc:sldMk cId="1180223606" sldId="547"/>
            <ac:spMk id="2" creationId="{639BE38A-E669-4D63-8A74-789E3EF89C8E}"/>
          </ac:spMkLst>
        </pc:spChg>
        <pc:spChg chg="mod">
          <ac:chgData name="Ella Vetter" userId="c6918cf5-f6c0-43cc-8499-a1f635017de9" providerId="ADAL" clId="{B0659DE8-36D2-463C-9931-A90715547410}" dt="2020-09-27T13:08:23.540" v="4067" actId="255"/>
          <ac:spMkLst>
            <pc:docMk/>
            <pc:sldMk cId="1180223606" sldId="547"/>
            <ac:spMk id="4" creationId="{BD473C97-804B-445B-B815-BF5507F7EDFF}"/>
          </ac:spMkLst>
        </pc:spChg>
        <pc:spChg chg="add del">
          <ac:chgData name="Ella Vetter" userId="c6918cf5-f6c0-43cc-8499-a1f635017de9" providerId="ADAL" clId="{B0659DE8-36D2-463C-9931-A90715547410}" dt="2020-09-27T13:07:36.814" v="4057"/>
          <ac:spMkLst>
            <pc:docMk/>
            <pc:sldMk cId="1180223606" sldId="547"/>
            <ac:spMk id="8" creationId="{BEBC388E-545C-452B-A20D-4DE31D8A0E44}"/>
          </ac:spMkLst>
        </pc:spChg>
        <pc:grpChg chg="add mod">
          <ac:chgData name="Ella Vetter" userId="c6918cf5-f6c0-43cc-8499-a1f635017de9" providerId="ADAL" clId="{B0659DE8-36D2-463C-9931-A90715547410}" dt="2020-09-27T12:26:45.926" v="3548" actId="1076"/>
          <ac:grpSpMkLst>
            <pc:docMk/>
            <pc:sldMk cId="1180223606" sldId="547"/>
            <ac:grpSpMk id="7" creationId="{D393768B-040A-457F-93BB-CFBF54A61D28}"/>
          </ac:grpSpMkLst>
        </pc:grpChg>
        <pc:grpChg chg="del">
          <ac:chgData name="Ella Vetter" userId="c6918cf5-f6c0-43cc-8499-a1f635017de9" providerId="ADAL" clId="{B0659DE8-36D2-463C-9931-A90715547410}" dt="2020-09-27T12:26:18.935" v="3537" actId="478"/>
          <ac:grpSpMkLst>
            <pc:docMk/>
            <pc:sldMk cId="1180223606" sldId="547"/>
            <ac:grpSpMk id="14" creationId="{9CD57E6F-66EB-4635-A5E0-0E002583305D}"/>
          </ac:grpSpMkLst>
        </pc:grpChg>
        <pc:picChg chg="add mod modCrop">
          <ac:chgData name="Ella Vetter" userId="c6918cf5-f6c0-43cc-8499-a1f635017de9" providerId="ADAL" clId="{B0659DE8-36D2-463C-9931-A90715547410}" dt="2020-09-27T12:26:39.421" v="3546" actId="164"/>
          <ac:picMkLst>
            <pc:docMk/>
            <pc:sldMk cId="1180223606" sldId="547"/>
            <ac:picMk id="5" creationId="{131B87BB-4E5A-48CD-BD30-5508E9D0CA00}"/>
          </ac:picMkLst>
        </pc:picChg>
        <pc:picChg chg="add mod modCrop">
          <ac:chgData name="Ella Vetter" userId="c6918cf5-f6c0-43cc-8499-a1f635017de9" providerId="ADAL" clId="{B0659DE8-36D2-463C-9931-A90715547410}" dt="2020-09-27T12:26:39.421" v="3546" actId="164"/>
          <ac:picMkLst>
            <pc:docMk/>
            <pc:sldMk cId="1180223606" sldId="547"/>
            <ac:picMk id="6" creationId="{9C87CC2F-9DAF-4988-8CBC-DA31E044C694}"/>
          </ac:picMkLst>
        </pc:picChg>
      </pc:sldChg>
      <pc:sldChg chg="add del">
        <pc:chgData name="Ella Vetter" userId="c6918cf5-f6c0-43cc-8499-a1f635017de9" providerId="ADAL" clId="{B0659DE8-36D2-463C-9931-A90715547410}" dt="2020-09-27T12:24:52.574" v="3467"/>
        <pc:sldMkLst>
          <pc:docMk/>
          <pc:sldMk cId="2957803631" sldId="547"/>
        </pc:sldMkLst>
      </pc:sldChg>
      <pc:sldChg chg="new del">
        <pc:chgData name="Ella Vetter" userId="c6918cf5-f6c0-43cc-8499-a1f635017de9" providerId="ADAL" clId="{B0659DE8-36D2-463C-9931-A90715547410}" dt="2020-09-27T12:24:44.086" v="3462" actId="680"/>
        <pc:sldMkLst>
          <pc:docMk/>
          <pc:sldMk cId="3781412433" sldId="547"/>
        </pc:sldMkLst>
      </pc:sldChg>
      <pc:sldChg chg="new del">
        <pc:chgData name="Ella Vetter" userId="c6918cf5-f6c0-43cc-8499-a1f635017de9" providerId="ADAL" clId="{B0659DE8-36D2-463C-9931-A90715547410}" dt="2020-09-27T12:24:43.615" v="3461" actId="680"/>
        <pc:sldMkLst>
          <pc:docMk/>
          <pc:sldMk cId="429813789" sldId="548"/>
        </pc:sldMkLst>
      </pc:sldChg>
      <pc:sldChg chg="addSp delSp modSp add mod">
        <pc:chgData name="Ella Vetter" userId="c6918cf5-f6c0-43cc-8499-a1f635017de9" providerId="ADAL" clId="{B0659DE8-36D2-463C-9931-A90715547410}" dt="2020-09-27T13:08:31.272" v="4068" actId="14100"/>
        <pc:sldMkLst>
          <pc:docMk/>
          <pc:sldMk cId="1297820590" sldId="548"/>
        </pc:sldMkLst>
        <pc:spChg chg="mod">
          <ac:chgData name="Ella Vetter" userId="c6918cf5-f6c0-43cc-8499-a1f635017de9" providerId="ADAL" clId="{B0659DE8-36D2-463C-9931-A90715547410}" dt="2020-09-27T12:47:58.490" v="3690" actId="13926"/>
          <ac:spMkLst>
            <pc:docMk/>
            <pc:sldMk cId="1297820590" sldId="548"/>
            <ac:spMk id="2" creationId="{639BE38A-E669-4D63-8A74-789E3EF89C8E}"/>
          </ac:spMkLst>
        </pc:spChg>
        <pc:spChg chg="mod">
          <ac:chgData name="Ella Vetter" userId="c6918cf5-f6c0-43cc-8499-a1f635017de9" providerId="ADAL" clId="{B0659DE8-36D2-463C-9931-A90715547410}" dt="2020-09-27T13:08:31.272" v="4068" actId="14100"/>
          <ac:spMkLst>
            <pc:docMk/>
            <pc:sldMk cId="1297820590" sldId="548"/>
            <ac:spMk id="4" creationId="{BD473C97-804B-445B-B815-BF5507F7EDFF}"/>
          </ac:spMkLst>
        </pc:spChg>
        <pc:grpChg chg="add mod">
          <ac:chgData name="Ella Vetter" userId="c6918cf5-f6c0-43cc-8499-a1f635017de9" providerId="ADAL" clId="{B0659DE8-36D2-463C-9931-A90715547410}" dt="2020-09-27T12:27:40.347" v="3568" actId="1036"/>
          <ac:grpSpMkLst>
            <pc:docMk/>
            <pc:sldMk cId="1297820590" sldId="548"/>
            <ac:grpSpMk id="7" creationId="{C9272A0B-AC9A-4D18-809B-A103168545D9}"/>
          </ac:grpSpMkLst>
        </pc:grpChg>
        <pc:grpChg chg="del">
          <ac:chgData name="Ella Vetter" userId="c6918cf5-f6c0-43cc-8499-a1f635017de9" providerId="ADAL" clId="{B0659DE8-36D2-463C-9931-A90715547410}" dt="2020-09-27T12:27:18.624" v="3555" actId="478"/>
          <ac:grpSpMkLst>
            <pc:docMk/>
            <pc:sldMk cId="1297820590" sldId="548"/>
            <ac:grpSpMk id="14" creationId="{9CD57E6F-66EB-4635-A5E0-0E002583305D}"/>
          </ac:grpSpMkLst>
        </pc:grpChg>
        <pc:picChg chg="add mod modCrop">
          <ac:chgData name="Ella Vetter" userId="c6918cf5-f6c0-43cc-8499-a1f635017de9" providerId="ADAL" clId="{B0659DE8-36D2-463C-9931-A90715547410}" dt="2020-09-27T12:27:31.268" v="3561" actId="164"/>
          <ac:picMkLst>
            <pc:docMk/>
            <pc:sldMk cId="1297820590" sldId="548"/>
            <ac:picMk id="5" creationId="{F0332B94-4E33-4E21-AA53-D4BF347BBE3C}"/>
          </ac:picMkLst>
        </pc:picChg>
        <pc:picChg chg="add mod modCrop">
          <ac:chgData name="Ella Vetter" userId="c6918cf5-f6c0-43cc-8499-a1f635017de9" providerId="ADAL" clId="{B0659DE8-36D2-463C-9931-A90715547410}" dt="2020-09-27T12:27:31.268" v="3561" actId="164"/>
          <ac:picMkLst>
            <pc:docMk/>
            <pc:sldMk cId="1297820590" sldId="548"/>
            <ac:picMk id="6" creationId="{A8B1A24E-B3E8-4E38-9B78-ECD1924BBCF2}"/>
          </ac:picMkLst>
        </pc:picChg>
      </pc:sldChg>
      <pc:sldChg chg="add del">
        <pc:chgData name="Ella Vetter" userId="c6918cf5-f6c0-43cc-8499-a1f635017de9" providerId="ADAL" clId="{B0659DE8-36D2-463C-9931-A90715547410}" dt="2020-09-27T12:24:51.923" v="3466"/>
        <pc:sldMkLst>
          <pc:docMk/>
          <pc:sldMk cId="4186763557" sldId="548"/>
        </pc:sldMkLst>
      </pc:sldChg>
      <pc:sldChg chg="addSp delSp modSp new mod">
        <pc:chgData name="Ella Vetter" userId="c6918cf5-f6c0-43cc-8499-a1f635017de9" providerId="ADAL" clId="{B0659DE8-36D2-463C-9931-A90715547410}" dt="2020-09-27T13:13:25.171" v="4089" actId="13926"/>
        <pc:sldMkLst>
          <pc:docMk/>
          <pc:sldMk cId="3607844783" sldId="549"/>
        </pc:sldMkLst>
        <pc:spChg chg="mod">
          <ac:chgData name="Ella Vetter" userId="c6918cf5-f6c0-43cc-8499-a1f635017de9" providerId="ADAL" clId="{B0659DE8-36D2-463C-9931-A90715547410}" dt="2020-09-27T13:13:25.171" v="4089" actId="13926"/>
          <ac:spMkLst>
            <pc:docMk/>
            <pc:sldMk cId="3607844783" sldId="549"/>
            <ac:spMk id="2" creationId="{7A11ED56-0FB3-481B-8224-129537D56972}"/>
          </ac:spMkLst>
        </pc:spChg>
        <pc:spChg chg="del">
          <ac:chgData name="Ella Vetter" userId="c6918cf5-f6c0-43cc-8499-a1f635017de9" providerId="ADAL" clId="{B0659DE8-36D2-463C-9931-A90715547410}" dt="2020-09-27T12:50:31.889" v="3753" actId="478"/>
          <ac:spMkLst>
            <pc:docMk/>
            <pc:sldMk cId="3607844783" sldId="549"/>
            <ac:spMk id="3" creationId="{FB740606-2FB6-45C2-BD12-15131BA2A4C2}"/>
          </ac:spMkLst>
        </pc:spChg>
        <pc:spChg chg="add mod">
          <ac:chgData name="Ella Vetter" userId="c6918cf5-f6c0-43cc-8499-a1f635017de9" providerId="ADAL" clId="{B0659DE8-36D2-463C-9931-A90715547410}" dt="2020-09-27T12:54:52.027" v="3985" actId="14100"/>
          <ac:spMkLst>
            <pc:docMk/>
            <pc:sldMk cId="3607844783" sldId="549"/>
            <ac:spMk id="4" creationId="{B91D268C-468F-4C85-AF9F-F6E27BE63C71}"/>
          </ac:spMkLst>
        </pc:spChg>
        <pc:grpChg chg="add mod">
          <ac:chgData name="Ella Vetter" userId="c6918cf5-f6c0-43cc-8499-a1f635017de9" providerId="ADAL" clId="{B0659DE8-36D2-463C-9931-A90715547410}" dt="2020-09-27T13:11:54.579" v="4088" actId="1076"/>
          <ac:grpSpMkLst>
            <pc:docMk/>
            <pc:sldMk cId="3607844783" sldId="549"/>
            <ac:grpSpMk id="9" creationId="{6CCA6D55-1087-4736-8E1E-23EE2498EFA1}"/>
          </ac:grpSpMkLst>
        </pc:grpChg>
        <pc:picChg chg="add mod modCrop">
          <ac:chgData name="Ella Vetter" userId="c6918cf5-f6c0-43cc-8499-a1f635017de9" providerId="ADAL" clId="{B0659DE8-36D2-463C-9931-A90715547410}" dt="2020-09-27T13:11:50.822" v="4086" actId="164"/>
          <ac:picMkLst>
            <pc:docMk/>
            <pc:sldMk cId="3607844783" sldId="549"/>
            <ac:picMk id="6" creationId="{BAB07598-4A6F-4991-B90E-D7106B5688ED}"/>
          </ac:picMkLst>
        </pc:picChg>
        <pc:picChg chg="add mod modCrop">
          <ac:chgData name="Ella Vetter" userId="c6918cf5-f6c0-43cc-8499-a1f635017de9" providerId="ADAL" clId="{B0659DE8-36D2-463C-9931-A90715547410}" dt="2020-09-27T13:11:50.822" v="4086" actId="164"/>
          <ac:picMkLst>
            <pc:docMk/>
            <pc:sldMk cId="3607844783" sldId="549"/>
            <ac:picMk id="8" creationId="{B514B97F-2F27-4AF3-9ED0-F45FA9858841}"/>
          </ac:picMkLst>
        </pc:picChg>
      </pc:sldChg>
      <pc:sldChg chg="modSp mod">
        <pc:chgData name="Ella Vetter" userId="c6918cf5-f6c0-43cc-8499-a1f635017de9" providerId="ADAL" clId="{B0659DE8-36D2-463C-9931-A90715547410}" dt="2020-09-29T11:53:01.450" v="4090" actId="14100"/>
        <pc:sldMkLst>
          <pc:docMk/>
          <pc:sldMk cId="4049458046" sldId="565"/>
        </pc:sldMkLst>
        <pc:spChg chg="mod">
          <ac:chgData name="Ella Vetter" userId="c6918cf5-f6c0-43cc-8499-a1f635017de9" providerId="ADAL" clId="{B0659DE8-36D2-463C-9931-A90715547410}" dt="2020-09-29T11:53:01.450" v="4090" actId="14100"/>
          <ac:spMkLst>
            <pc:docMk/>
            <pc:sldMk cId="4049458046" sldId="565"/>
            <ac:spMk id="3" creationId="{55F5B11A-5843-4F0D-838C-C44331D476F9}"/>
          </ac:spMkLst>
        </pc:spChg>
      </pc:sldChg>
    </pc:docChg>
  </pc:docChgLst>
  <pc:docChgLst>
    <pc:chgData name="Ella Vetter" userId="c6918cf5-f6c0-43cc-8499-a1f635017de9" providerId="ADAL" clId="{03D8DEAE-739D-469B-904C-2522E9DFB65E}"/>
    <pc:docChg chg="undo custSel mod addSld delSld modSld sldOrd">
      <pc:chgData name="Ella Vetter" userId="c6918cf5-f6c0-43cc-8499-a1f635017de9" providerId="ADAL" clId="{03D8DEAE-739D-469B-904C-2522E9DFB65E}" dt="2020-08-19T20:56:21.320" v="9023" actId="478"/>
      <pc:docMkLst>
        <pc:docMk/>
      </pc:docMkLst>
      <pc:sldChg chg="modSp mod">
        <pc:chgData name="Ella Vetter" userId="c6918cf5-f6c0-43cc-8499-a1f635017de9" providerId="ADAL" clId="{03D8DEAE-739D-469B-904C-2522E9DFB65E}" dt="2020-08-17T19:04:15.442" v="20" actId="20577"/>
        <pc:sldMkLst>
          <pc:docMk/>
          <pc:sldMk cId="4108423597" sldId="256"/>
        </pc:sldMkLst>
        <pc:spChg chg="mod">
          <ac:chgData name="Ella Vetter" userId="c6918cf5-f6c0-43cc-8499-a1f635017de9" providerId="ADAL" clId="{03D8DEAE-739D-469B-904C-2522E9DFB65E}" dt="2020-08-17T19:04:15.442" v="20" actId="20577"/>
          <ac:spMkLst>
            <pc:docMk/>
            <pc:sldMk cId="4108423597" sldId="256"/>
            <ac:spMk id="2" creationId="{00000000-0000-0000-0000-000000000000}"/>
          </ac:spMkLst>
        </pc:spChg>
      </pc:sldChg>
      <pc:sldChg chg="del modNotesTx">
        <pc:chgData name="Ella Vetter" userId="c6918cf5-f6c0-43cc-8499-a1f635017de9" providerId="ADAL" clId="{03D8DEAE-739D-469B-904C-2522E9DFB65E}" dt="2020-08-17T19:40:11.106" v="2096" actId="47"/>
        <pc:sldMkLst>
          <pc:docMk/>
          <pc:sldMk cId="928301404" sldId="284"/>
        </pc:sldMkLst>
      </pc:sldChg>
      <pc:sldChg chg="modSp add del mod ord">
        <pc:chgData name="Ella Vetter" userId="c6918cf5-f6c0-43cc-8499-a1f635017de9" providerId="ADAL" clId="{03D8DEAE-739D-469B-904C-2522E9DFB65E}" dt="2020-08-17T20:04:10.777" v="3622" actId="47"/>
        <pc:sldMkLst>
          <pc:docMk/>
          <pc:sldMk cId="3024534450" sldId="285"/>
        </pc:sldMkLst>
        <pc:spChg chg="mod">
          <ac:chgData name="Ella Vetter" userId="c6918cf5-f6c0-43cc-8499-a1f635017de9" providerId="ADAL" clId="{03D8DEAE-739D-469B-904C-2522E9DFB65E}" dt="2020-08-17T20:03:13.902" v="3527" actId="20577"/>
          <ac:spMkLst>
            <pc:docMk/>
            <pc:sldMk cId="3024534450" sldId="285"/>
            <ac:spMk id="2" creationId="{BD0A18F3-9F12-464B-BC50-F741E79EDDDA}"/>
          </ac:spMkLst>
        </pc:spChg>
      </pc:sldChg>
      <pc:sldChg chg="modSp add mod modNotesTx">
        <pc:chgData name="Ella Vetter" userId="c6918cf5-f6c0-43cc-8499-a1f635017de9" providerId="ADAL" clId="{03D8DEAE-739D-469B-904C-2522E9DFB65E}" dt="2020-08-18T20:07:57.301" v="8697" actId="123"/>
        <pc:sldMkLst>
          <pc:docMk/>
          <pc:sldMk cId="1993397138" sldId="286"/>
        </pc:sldMkLst>
        <pc:spChg chg="mod">
          <ac:chgData name="Ella Vetter" userId="c6918cf5-f6c0-43cc-8499-a1f635017de9" providerId="ADAL" clId="{03D8DEAE-739D-469B-904C-2522E9DFB65E}" dt="2020-08-18T20:07:57.301" v="8697" actId="123"/>
          <ac:spMkLst>
            <pc:docMk/>
            <pc:sldMk cId="1993397138" sldId="286"/>
            <ac:spMk id="3" creationId="{37B56F8A-6BEF-459C-AFA4-6D790D24F1CB}"/>
          </ac:spMkLst>
        </pc:spChg>
      </pc:sldChg>
      <pc:sldChg chg="delSp modSp add mod">
        <pc:chgData name="Ella Vetter" userId="c6918cf5-f6c0-43cc-8499-a1f635017de9" providerId="ADAL" clId="{03D8DEAE-739D-469B-904C-2522E9DFB65E}" dt="2020-08-18T14:34:07.098" v="5418" actId="478"/>
        <pc:sldMkLst>
          <pc:docMk/>
          <pc:sldMk cId="1119100617" sldId="287"/>
        </pc:sldMkLst>
        <pc:spChg chg="mod">
          <ac:chgData name="Ella Vetter" userId="c6918cf5-f6c0-43cc-8499-a1f635017de9" providerId="ADAL" clId="{03D8DEAE-739D-469B-904C-2522E9DFB65E}" dt="2020-08-17T20:03:23.808" v="3541" actId="20577"/>
          <ac:spMkLst>
            <pc:docMk/>
            <pc:sldMk cId="1119100617" sldId="287"/>
            <ac:spMk id="2" creationId="{BD0A18F3-9F12-464B-BC50-F741E79EDDDA}"/>
          </ac:spMkLst>
        </pc:spChg>
        <pc:spChg chg="del">
          <ac:chgData name="Ella Vetter" userId="c6918cf5-f6c0-43cc-8499-a1f635017de9" providerId="ADAL" clId="{03D8DEAE-739D-469B-904C-2522E9DFB65E}" dt="2020-08-18T14:34:07.098" v="5418" actId="478"/>
          <ac:spMkLst>
            <pc:docMk/>
            <pc:sldMk cId="1119100617" sldId="287"/>
            <ac:spMk id="3" creationId="{EEF38455-45AA-47D0-8328-2077E428FA3B}"/>
          </ac:spMkLst>
        </pc:spChg>
      </pc:sldChg>
      <pc:sldChg chg="delSp modSp add mod">
        <pc:chgData name="Ella Vetter" userId="c6918cf5-f6c0-43cc-8499-a1f635017de9" providerId="ADAL" clId="{03D8DEAE-739D-469B-904C-2522E9DFB65E}" dt="2020-08-18T14:34:10.543" v="5419" actId="478"/>
        <pc:sldMkLst>
          <pc:docMk/>
          <pc:sldMk cId="185546831" sldId="288"/>
        </pc:sldMkLst>
        <pc:spChg chg="mod">
          <ac:chgData name="Ella Vetter" userId="c6918cf5-f6c0-43cc-8499-a1f635017de9" providerId="ADAL" clId="{03D8DEAE-739D-469B-904C-2522E9DFB65E}" dt="2020-08-18T14:32:49.627" v="5388" actId="20577"/>
          <ac:spMkLst>
            <pc:docMk/>
            <pc:sldMk cId="185546831" sldId="288"/>
            <ac:spMk id="2" creationId="{BD0A18F3-9F12-464B-BC50-F741E79EDDDA}"/>
          </ac:spMkLst>
        </pc:spChg>
        <pc:spChg chg="del">
          <ac:chgData name="Ella Vetter" userId="c6918cf5-f6c0-43cc-8499-a1f635017de9" providerId="ADAL" clId="{03D8DEAE-739D-469B-904C-2522E9DFB65E}" dt="2020-08-18T14:34:10.543" v="5419" actId="478"/>
          <ac:spMkLst>
            <pc:docMk/>
            <pc:sldMk cId="185546831" sldId="288"/>
            <ac:spMk id="3" creationId="{EEF38455-45AA-47D0-8328-2077E428FA3B}"/>
          </ac:spMkLst>
        </pc:spChg>
      </pc:sldChg>
      <pc:sldChg chg="delSp modSp add mod">
        <pc:chgData name="Ella Vetter" userId="c6918cf5-f6c0-43cc-8499-a1f635017de9" providerId="ADAL" clId="{03D8DEAE-739D-469B-904C-2522E9DFB65E}" dt="2020-08-18T14:34:16.018" v="5421" actId="478"/>
        <pc:sldMkLst>
          <pc:docMk/>
          <pc:sldMk cId="103818715" sldId="289"/>
        </pc:sldMkLst>
        <pc:spChg chg="mod">
          <ac:chgData name="Ella Vetter" userId="c6918cf5-f6c0-43cc-8499-a1f635017de9" providerId="ADAL" clId="{03D8DEAE-739D-469B-904C-2522E9DFB65E}" dt="2020-08-18T14:29:54.892" v="5276" actId="20577"/>
          <ac:spMkLst>
            <pc:docMk/>
            <pc:sldMk cId="103818715" sldId="289"/>
            <ac:spMk id="2" creationId="{BD0A18F3-9F12-464B-BC50-F741E79EDDDA}"/>
          </ac:spMkLst>
        </pc:spChg>
        <pc:spChg chg="del">
          <ac:chgData name="Ella Vetter" userId="c6918cf5-f6c0-43cc-8499-a1f635017de9" providerId="ADAL" clId="{03D8DEAE-739D-469B-904C-2522E9DFB65E}" dt="2020-08-18T14:34:16.018" v="5421" actId="478"/>
          <ac:spMkLst>
            <pc:docMk/>
            <pc:sldMk cId="103818715" sldId="289"/>
            <ac:spMk id="3" creationId="{EEF38455-45AA-47D0-8328-2077E428FA3B}"/>
          </ac:spMkLst>
        </pc:spChg>
      </pc:sldChg>
      <pc:sldChg chg="delSp modSp add mod">
        <pc:chgData name="Ella Vetter" userId="c6918cf5-f6c0-43cc-8499-a1f635017de9" providerId="ADAL" clId="{03D8DEAE-739D-469B-904C-2522E9DFB65E}" dt="2020-08-18T18:08:44.524" v="8253" actId="478"/>
        <pc:sldMkLst>
          <pc:docMk/>
          <pc:sldMk cId="871549301" sldId="290"/>
        </pc:sldMkLst>
        <pc:spChg chg="mod">
          <ac:chgData name="Ella Vetter" userId="c6918cf5-f6c0-43cc-8499-a1f635017de9" providerId="ADAL" clId="{03D8DEAE-739D-469B-904C-2522E9DFB65E}" dt="2020-08-17T20:03:48.846" v="3598" actId="20577"/>
          <ac:spMkLst>
            <pc:docMk/>
            <pc:sldMk cId="871549301" sldId="290"/>
            <ac:spMk id="2" creationId="{BD0A18F3-9F12-464B-BC50-F741E79EDDDA}"/>
          </ac:spMkLst>
        </pc:spChg>
        <pc:spChg chg="del">
          <ac:chgData name="Ella Vetter" userId="c6918cf5-f6c0-43cc-8499-a1f635017de9" providerId="ADAL" clId="{03D8DEAE-739D-469B-904C-2522E9DFB65E}" dt="2020-08-18T18:08:44.524" v="8253" actId="478"/>
          <ac:spMkLst>
            <pc:docMk/>
            <pc:sldMk cId="871549301" sldId="290"/>
            <ac:spMk id="3" creationId="{EEF38455-45AA-47D0-8328-2077E428FA3B}"/>
          </ac:spMkLst>
        </pc:spChg>
      </pc:sldChg>
      <pc:sldChg chg="delSp modSp add mod">
        <pc:chgData name="Ella Vetter" userId="c6918cf5-f6c0-43cc-8499-a1f635017de9" providerId="ADAL" clId="{03D8DEAE-739D-469B-904C-2522E9DFB65E}" dt="2020-08-18T18:09:09.820" v="8254" actId="478"/>
        <pc:sldMkLst>
          <pc:docMk/>
          <pc:sldMk cId="2770565150" sldId="291"/>
        </pc:sldMkLst>
        <pc:spChg chg="mod">
          <ac:chgData name="Ella Vetter" userId="c6918cf5-f6c0-43cc-8499-a1f635017de9" providerId="ADAL" clId="{03D8DEAE-739D-469B-904C-2522E9DFB65E}" dt="2020-08-18T15:57:12.557" v="7533" actId="313"/>
          <ac:spMkLst>
            <pc:docMk/>
            <pc:sldMk cId="2770565150" sldId="291"/>
            <ac:spMk id="2" creationId="{BD0A18F3-9F12-464B-BC50-F741E79EDDDA}"/>
          </ac:spMkLst>
        </pc:spChg>
        <pc:spChg chg="del">
          <ac:chgData name="Ella Vetter" userId="c6918cf5-f6c0-43cc-8499-a1f635017de9" providerId="ADAL" clId="{03D8DEAE-739D-469B-904C-2522E9DFB65E}" dt="2020-08-18T18:09:09.820" v="8254" actId="478"/>
          <ac:spMkLst>
            <pc:docMk/>
            <pc:sldMk cId="2770565150" sldId="291"/>
            <ac:spMk id="3" creationId="{EEF38455-45AA-47D0-8328-2077E428FA3B}"/>
          </ac:spMkLst>
        </pc:spChg>
      </pc:sldChg>
      <pc:sldChg chg="delSp modSp add mod">
        <pc:chgData name="Ella Vetter" userId="c6918cf5-f6c0-43cc-8499-a1f635017de9" providerId="ADAL" clId="{03D8DEAE-739D-469B-904C-2522E9DFB65E}" dt="2020-08-19T20:56:21.320" v="9023" actId="478"/>
        <pc:sldMkLst>
          <pc:docMk/>
          <pc:sldMk cId="2581183036" sldId="292"/>
        </pc:sldMkLst>
        <pc:spChg chg="mod">
          <ac:chgData name="Ella Vetter" userId="c6918cf5-f6c0-43cc-8499-a1f635017de9" providerId="ADAL" clId="{03D8DEAE-739D-469B-904C-2522E9DFB65E}" dt="2020-08-17T20:04:14.678" v="3625" actId="403"/>
          <ac:spMkLst>
            <pc:docMk/>
            <pc:sldMk cId="2581183036" sldId="292"/>
            <ac:spMk id="2" creationId="{BD0A18F3-9F12-464B-BC50-F741E79EDDDA}"/>
          </ac:spMkLst>
        </pc:spChg>
        <pc:spChg chg="del">
          <ac:chgData name="Ella Vetter" userId="c6918cf5-f6c0-43cc-8499-a1f635017de9" providerId="ADAL" clId="{03D8DEAE-739D-469B-904C-2522E9DFB65E}" dt="2020-08-19T20:56:21.320" v="9023" actId="478"/>
          <ac:spMkLst>
            <pc:docMk/>
            <pc:sldMk cId="2581183036" sldId="292"/>
            <ac:spMk id="3" creationId="{EEF38455-45AA-47D0-8328-2077E428FA3B}"/>
          </ac:spMkLst>
        </pc:spChg>
      </pc:sldChg>
      <pc:sldChg chg="delSp modSp add mod ord">
        <pc:chgData name="Ella Vetter" userId="c6918cf5-f6c0-43cc-8499-a1f635017de9" providerId="ADAL" clId="{03D8DEAE-739D-469B-904C-2522E9DFB65E}" dt="2020-08-18T18:10:10.698" v="8255" actId="478"/>
        <pc:sldMkLst>
          <pc:docMk/>
          <pc:sldMk cId="363628062" sldId="293"/>
        </pc:sldMkLst>
        <pc:spChg chg="mod">
          <ac:chgData name="Ella Vetter" userId="c6918cf5-f6c0-43cc-8499-a1f635017de9" providerId="ADAL" clId="{03D8DEAE-739D-469B-904C-2522E9DFB65E}" dt="2020-08-17T20:04:23.132" v="3635" actId="20577"/>
          <ac:spMkLst>
            <pc:docMk/>
            <pc:sldMk cId="363628062" sldId="293"/>
            <ac:spMk id="2" creationId="{BD0A18F3-9F12-464B-BC50-F741E79EDDDA}"/>
          </ac:spMkLst>
        </pc:spChg>
        <pc:spChg chg="del">
          <ac:chgData name="Ella Vetter" userId="c6918cf5-f6c0-43cc-8499-a1f635017de9" providerId="ADAL" clId="{03D8DEAE-739D-469B-904C-2522E9DFB65E}" dt="2020-08-18T18:10:10.698" v="8255" actId="478"/>
          <ac:spMkLst>
            <pc:docMk/>
            <pc:sldMk cId="363628062" sldId="293"/>
            <ac:spMk id="3" creationId="{EEF38455-45AA-47D0-8328-2077E428FA3B}"/>
          </ac:spMkLst>
        </pc:spChg>
      </pc:sldChg>
      <pc:sldChg chg="addSp delSp modSp new mod ord">
        <pc:chgData name="Ella Vetter" userId="c6918cf5-f6c0-43cc-8499-a1f635017de9" providerId="ADAL" clId="{03D8DEAE-739D-469B-904C-2522E9DFB65E}" dt="2020-08-18T17:56:03.781" v="8252" actId="20577"/>
        <pc:sldMkLst>
          <pc:docMk/>
          <pc:sldMk cId="459683926" sldId="294"/>
        </pc:sldMkLst>
        <pc:spChg chg="mod">
          <ac:chgData name="Ella Vetter" userId="c6918cf5-f6c0-43cc-8499-a1f635017de9" providerId="ADAL" clId="{03D8DEAE-739D-469B-904C-2522E9DFB65E}" dt="2020-08-18T13:39:15.755" v="4171" actId="1076"/>
          <ac:spMkLst>
            <pc:docMk/>
            <pc:sldMk cId="459683926" sldId="294"/>
            <ac:spMk id="2" creationId="{67990642-98C9-4E05-8DEA-8CB111834A2B}"/>
          </ac:spMkLst>
        </pc:spChg>
        <pc:spChg chg="del">
          <ac:chgData name="Ella Vetter" userId="c6918cf5-f6c0-43cc-8499-a1f635017de9" providerId="ADAL" clId="{03D8DEAE-739D-469B-904C-2522E9DFB65E}" dt="2020-08-18T13:33:35.579" v="4086" actId="478"/>
          <ac:spMkLst>
            <pc:docMk/>
            <pc:sldMk cId="459683926" sldId="294"/>
            <ac:spMk id="3" creationId="{0C44F08A-E79C-46C7-8576-79BD89EBE46B}"/>
          </ac:spMkLst>
        </pc:spChg>
        <pc:spChg chg="add mod">
          <ac:chgData name="Ella Vetter" userId="c6918cf5-f6c0-43cc-8499-a1f635017de9" providerId="ADAL" clId="{03D8DEAE-739D-469B-904C-2522E9DFB65E}" dt="2020-08-18T17:56:03.781" v="8252" actId="20577"/>
          <ac:spMkLst>
            <pc:docMk/>
            <pc:sldMk cId="459683926" sldId="294"/>
            <ac:spMk id="4" creationId="{EB1BD3C0-FF3E-4E6D-9033-B223EF53FA24}"/>
          </ac:spMkLst>
        </pc:spChg>
        <pc:picChg chg="add del mod">
          <ac:chgData name="Ella Vetter" userId="c6918cf5-f6c0-43cc-8499-a1f635017de9" providerId="ADAL" clId="{03D8DEAE-739D-469B-904C-2522E9DFB65E}" dt="2020-08-18T13:37:47.399" v="4092" actId="478"/>
          <ac:picMkLst>
            <pc:docMk/>
            <pc:sldMk cId="459683926" sldId="294"/>
            <ac:picMk id="6" creationId="{5FE5A14B-BEA2-4C4A-98CC-A9FD4E735B04}"/>
          </ac:picMkLst>
        </pc:picChg>
        <pc:picChg chg="add mod">
          <ac:chgData name="Ella Vetter" userId="c6918cf5-f6c0-43cc-8499-a1f635017de9" providerId="ADAL" clId="{03D8DEAE-739D-469B-904C-2522E9DFB65E}" dt="2020-08-18T13:37:51.108" v="4095" actId="1076"/>
          <ac:picMkLst>
            <pc:docMk/>
            <pc:sldMk cId="459683926" sldId="294"/>
            <ac:picMk id="8" creationId="{9AE14368-4327-482C-9E6F-88344B771F4B}"/>
          </ac:picMkLst>
        </pc:picChg>
      </pc:sldChg>
      <pc:sldChg chg="addSp delSp modSp add mod">
        <pc:chgData name="Ella Vetter" userId="c6918cf5-f6c0-43cc-8499-a1f635017de9" providerId="ADAL" clId="{03D8DEAE-739D-469B-904C-2522E9DFB65E}" dt="2020-08-18T20:20:20.751" v="8789" actId="20577"/>
        <pc:sldMkLst>
          <pc:docMk/>
          <pc:sldMk cId="2937015379" sldId="295"/>
        </pc:sldMkLst>
        <pc:spChg chg="mod">
          <ac:chgData name="Ella Vetter" userId="c6918cf5-f6c0-43cc-8499-a1f635017de9" providerId="ADAL" clId="{03D8DEAE-739D-469B-904C-2522E9DFB65E}" dt="2020-08-18T20:20:20.751" v="8789" actId="20577"/>
          <ac:spMkLst>
            <pc:docMk/>
            <pc:sldMk cId="2937015379" sldId="295"/>
            <ac:spMk id="4" creationId="{EB1BD3C0-FF3E-4E6D-9033-B223EF53FA24}"/>
          </ac:spMkLst>
        </pc:spChg>
        <pc:picChg chg="add del mod">
          <ac:chgData name="Ella Vetter" userId="c6918cf5-f6c0-43cc-8499-a1f635017de9" providerId="ADAL" clId="{03D8DEAE-739D-469B-904C-2522E9DFB65E}" dt="2020-08-18T13:58:45.042" v="4671" actId="478"/>
          <ac:picMkLst>
            <pc:docMk/>
            <pc:sldMk cId="2937015379" sldId="295"/>
            <ac:picMk id="5" creationId="{18F13F68-31A4-44C3-A204-1BAF662F94A0}"/>
          </ac:picMkLst>
        </pc:picChg>
        <pc:picChg chg="add del mod">
          <ac:chgData name="Ella Vetter" userId="c6918cf5-f6c0-43cc-8499-a1f635017de9" providerId="ADAL" clId="{03D8DEAE-739D-469B-904C-2522E9DFB65E}" dt="2020-08-18T14:00:35.252" v="4688" actId="478"/>
          <ac:picMkLst>
            <pc:docMk/>
            <pc:sldMk cId="2937015379" sldId="295"/>
            <ac:picMk id="7" creationId="{AB53E41E-8838-4038-91B1-63DDF57E5AAA}"/>
          </ac:picMkLst>
        </pc:picChg>
        <pc:picChg chg="del">
          <ac:chgData name="Ella Vetter" userId="c6918cf5-f6c0-43cc-8499-a1f635017de9" providerId="ADAL" clId="{03D8DEAE-739D-469B-904C-2522E9DFB65E}" dt="2020-08-18T13:40:03.716" v="4224" actId="478"/>
          <ac:picMkLst>
            <pc:docMk/>
            <pc:sldMk cId="2937015379" sldId="295"/>
            <ac:picMk id="8" creationId="{9AE14368-4327-482C-9E6F-88344B771F4B}"/>
          </ac:picMkLst>
        </pc:picChg>
        <pc:picChg chg="add mod">
          <ac:chgData name="Ella Vetter" userId="c6918cf5-f6c0-43cc-8499-a1f635017de9" providerId="ADAL" clId="{03D8DEAE-739D-469B-904C-2522E9DFB65E}" dt="2020-08-18T14:00:40.492" v="4692" actId="1076"/>
          <ac:picMkLst>
            <pc:docMk/>
            <pc:sldMk cId="2937015379" sldId="295"/>
            <ac:picMk id="10" creationId="{C0CDFA4D-9547-46B4-97C7-07DA2A629DD4}"/>
          </ac:picMkLst>
        </pc:picChg>
      </pc:sldChg>
      <pc:sldChg chg="delSp add mod">
        <pc:chgData name="Ella Vetter" userId="c6918cf5-f6c0-43cc-8499-a1f635017de9" providerId="ADAL" clId="{03D8DEAE-739D-469B-904C-2522E9DFB65E}" dt="2020-08-18T14:34:12.433" v="5420" actId="478"/>
        <pc:sldMkLst>
          <pc:docMk/>
          <pc:sldMk cId="4190825100" sldId="296"/>
        </pc:sldMkLst>
        <pc:spChg chg="del">
          <ac:chgData name="Ella Vetter" userId="c6918cf5-f6c0-43cc-8499-a1f635017de9" providerId="ADAL" clId="{03D8DEAE-739D-469B-904C-2522E9DFB65E}" dt="2020-08-18T14:34:12.433" v="5420" actId="478"/>
          <ac:spMkLst>
            <pc:docMk/>
            <pc:sldMk cId="4190825100" sldId="296"/>
            <ac:spMk id="3" creationId="{EEF38455-45AA-47D0-8328-2077E428FA3B}"/>
          </ac:spMkLst>
        </pc:spChg>
      </pc:sldChg>
      <pc:sldChg chg="addSp delSp modSp add mod ord">
        <pc:chgData name="Ella Vetter" userId="c6918cf5-f6c0-43cc-8499-a1f635017de9" providerId="ADAL" clId="{03D8DEAE-739D-469B-904C-2522E9DFB65E}" dt="2020-08-18T14:11:22.502" v="4814" actId="20577"/>
        <pc:sldMkLst>
          <pc:docMk/>
          <pc:sldMk cId="762950747" sldId="297"/>
        </pc:sldMkLst>
        <pc:spChg chg="mod">
          <ac:chgData name="Ella Vetter" userId="c6918cf5-f6c0-43cc-8499-a1f635017de9" providerId="ADAL" clId="{03D8DEAE-739D-469B-904C-2522E9DFB65E}" dt="2020-08-18T13:47:15.163" v="4336" actId="20577"/>
          <ac:spMkLst>
            <pc:docMk/>
            <pc:sldMk cId="762950747" sldId="297"/>
            <ac:spMk id="2" creationId="{67990642-98C9-4E05-8DEA-8CB111834A2B}"/>
          </ac:spMkLst>
        </pc:spChg>
        <pc:spChg chg="mod">
          <ac:chgData name="Ella Vetter" userId="c6918cf5-f6c0-43cc-8499-a1f635017de9" providerId="ADAL" clId="{03D8DEAE-739D-469B-904C-2522E9DFB65E}" dt="2020-08-18T14:11:22.502" v="4814" actId="20577"/>
          <ac:spMkLst>
            <pc:docMk/>
            <pc:sldMk cId="762950747" sldId="297"/>
            <ac:spMk id="4" creationId="{EB1BD3C0-FF3E-4E6D-9033-B223EF53FA24}"/>
          </ac:spMkLst>
        </pc:spChg>
        <pc:picChg chg="add mod">
          <ac:chgData name="Ella Vetter" userId="c6918cf5-f6c0-43cc-8499-a1f635017de9" providerId="ADAL" clId="{03D8DEAE-739D-469B-904C-2522E9DFB65E}" dt="2020-08-18T13:49:56.736" v="4341" actId="1076"/>
          <ac:picMkLst>
            <pc:docMk/>
            <pc:sldMk cId="762950747" sldId="297"/>
            <ac:picMk id="5" creationId="{22F7D2FB-96DD-4A20-A26C-C3F2E4437829}"/>
          </ac:picMkLst>
        </pc:picChg>
        <pc:picChg chg="del">
          <ac:chgData name="Ella Vetter" userId="c6918cf5-f6c0-43cc-8499-a1f635017de9" providerId="ADAL" clId="{03D8DEAE-739D-469B-904C-2522E9DFB65E}" dt="2020-08-18T13:47:16.861" v="4337" actId="478"/>
          <ac:picMkLst>
            <pc:docMk/>
            <pc:sldMk cId="762950747" sldId="297"/>
            <ac:picMk id="8" creationId="{9AE14368-4327-482C-9E6F-88344B771F4B}"/>
          </ac:picMkLst>
        </pc:picChg>
      </pc:sldChg>
      <pc:sldChg chg="addSp delSp modSp add mod ord">
        <pc:chgData name="Ella Vetter" userId="c6918cf5-f6c0-43cc-8499-a1f635017de9" providerId="ADAL" clId="{03D8DEAE-739D-469B-904C-2522E9DFB65E}" dt="2020-08-18T14:02:06.951" v="4722" actId="20577"/>
        <pc:sldMkLst>
          <pc:docMk/>
          <pc:sldMk cId="1051219299" sldId="298"/>
        </pc:sldMkLst>
        <pc:spChg chg="mod">
          <ac:chgData name="Ella Vetter" userId="c6918cf5-f6c0-43cc-8499-a1f635017de9" providerId="ADAL" clId="{03D8DEAE-739D-469B-904C-2522E9DFB65E}" dt="2020-08-18T14:01:34.030" v="4697" actId="1076"/>
          <ac:spMkLst>
            <pc:docMk/>
            <pc:sldMk cId="1051219299" sldId="298"/>
            <ac:spMk id="2" creationId="{67990642-98C9-4E05-8DEA-8CB111834A2B}"/>
          </ac:spMkLst>
        </pc:spChg>
        <pc:spChg chg="mod">
          <ac:chgData name="Ella Vetter" userId="c6918cf5-f6c0-43cc-8499-a1f635017de9" providerId="ADAL" clId="{03D8DEAE-739D-469B-904C-2522E9DFB65E}" dt="2020-08-18T14:02:06.951" v="4722" actId="20577"/>
          <ac:spMkLst>
            <pc:docMk/>
            <pc:sldMk cId="1051219299" sldId="298"/>
            <ac:spMk id="4" creationId="{EB1BD3C0-FF3E-4E6D-9033-B223EF53FA24}"/>
          </ac:spMkLst>
        </pc:spChg>
        <pc:picChg chg="del">
          <ac:chgData name="Ella Vetter" userId="c6918cf5-f6c0-43cc-8499-a1f635017de9" providerId="ADAL" clId="{03D8DEAE-739D-469B-904C-2522E9DFB65E}" dt="2020-08-18T13:52:34.878" v="4472" actId="478"/>
          <ac:picMkLst>
            <pc:docMk/>
            <pc:sldMk cId="1051219299" sldId="298"/>
            <ac:picMk id="5" creationId="{18F13F68-31A4-44C3-A204-1BAF662F94A0}"/>
          </ac:picMkLst>
        </pc:picChg>
        <pc:picChg chg="add mod">
          <ac:chgData name="Ella Vetter" userId="c6918cf5-f6c0-43cc-8499-a1f635017de9" providerId="ADAL" clId="{03D8DEAE-739D-469B-904C-2522E9DFB65E}" dt="2020-08-18T14:01:51.220" v="4704" actId="1076"/>
          <ac:picMkLst>
            <pc:docMk/>
            <pc:sldMk cId="1051219299" sldId="298"/>
            <ac:picMk id="6" creationId="{C3D66F7A-74D1-42AF-833B-FDBB476FF694}"/>
          </ac:picMkLst>
        </pc:picChg>
      </pc:sldChg>
      <pc:sldChg chg="delSp modSp add mod">
        <pc:chgData name="Ella Vetter" userId="c6918cf5-f6c0-43cc-8499-a1f635017de9" providerId="ADAL" clId="{03D8DEAE-739D-469B-904C-2522E9DFB65E}" dt="2020-08-18T14:06:03.097" v="4799" actId="1076"/>
        <pc:sldMkLst>
          <pc:docMk/>
          <pc:sldMk cId="1260842860" sldId="299"/>
        </pc:sldMkLst>
        <pc:spChg chg="mod">
          <ac:chgData name="Ella Vetter" userId="c6918cf5-f6c0-43cc-8499-a1f635017de9" providerId="ADAL" clId="{03D8DEAE-739D-469B-904C-2522E9DFB65E}" dt="2020-08-18T14:02:30.514" v="4726" actId="1076"/>
          <ac:spMkLst>
            <pc:docMk/>
            <pc:sldMk cId="1260842860" sldId="299"/>
            <ac:spMk id="2" creationId="{67990642-98C9-4E05-8DEA-8CB111834A2B}"/>
          </ac:spMkLst>
        </pc:spChg>
        <pc:spChg chg="mod">
          <ac:chgData name="Ella Vetter" userId="c6918cf5-f6c0-43cc-8499-a1f635017de9" providerId="ADAL" clId="{03D8DEAE-739D-469B-904C-2522E9DFB65E}" dt="2020-08-18T14:06:03.097" v="4799" actId="1076"/>
          <ac:spMkLst>
            <pc:docMk/>
            <pc:sldMk cId="1260842860" sldId="299"/>
            <ac:spMk id="4" creationId="{EB1BD3C0-FF3E-4E6D-9033-B223EF53FA24}"/>
          </ac:spMkLst>
        </pc:spChg>
        <pc:picChg chg="del">
          <ac:chgData name="Ella Vetter" userId="c6918cf5-f6c0-43cc-8499-a1f635017de9" providerId="ADAL" clId="{03D8DEAE-739D-469B-904C-2522E9DFB65E}" dt="2020-08-18T14:02:29.289" v="4724" actId="478"/>
          <ac:picMkLst>
            <pc:docMk/>
            <pc:sldMk cId="1260842860" sldId="299"/>
            <ac:picMk id="6" creationId="{C3D66F7A-74D1-42AF-833B-FDBB476FF694}"/>
          </ac:picMkLst>
        </pc:picChg>
      </pc:sldChg>
      <pc:sldChg chg="addSp delSp new del mod">
        <pc:chgData name="Ella Vetter" userId="c6918cf5-f6c0-43cc-8499-a1f635017de9" providerId="ADAL" clId="{03D8DEAE-739D-469B-904C-2522E9DFB65E}" dt="2020-08-18T14:12:50.243" v="4880" actId="47"/>
        <pc:sldMkLst>
          <pc:docMk/>
          <pc:sldMk cId="4110648707" sldId="300"/>
        </pc:sldMkLst>
        <pc:spChg chg="del">
          <ac:chgData name="Ella Vetter" userId="c6918cf5-f6c0-43cc-8499-a1f635017de9" providerId="ADAL" clId="{03D8DEAE-739D-469B-904C-2522E9DFB65E}" dt="2020-08-18T14:10:46.017" v="4801" actId="478"/>
          <ac:spMkLst>
            <pc:docMk/>
            <pc:sldMk cId="4110648707" sldId="300"/>
            <ac:spMk id="3" creationId="{3A29EF87-A7F7-49F3-8649-E5CEEA374DA6}"/>
          </ac:spMkLst>
        </pc:spChg>
        <pc:picChg chg="add del">
          <ac:chgData name="Ella Vetter" userId="c6918cf5-f6c0-43cc-8499-a1f635017de9" providerId="ADAL" clId="{03D8DEAE-739D-469B-904C-2522E9DFB65E}" dt="2020-08-18T14:11:03.368" v="4809" actId="21"/>
          <ac:picMkLst>
            <pc:docMk/>
            <pc:sldMk cId="4110648707" sldId="300"/>
            <ac:picMk id="5" creationId="{06E1EC75-37F3-4792-BC34-AF6F50ADF113}"/>
          </ac:picMkLst>
        </pc:picChg>
      </pc:sldChg>
      <pc:sldChg chg="addSp delSp modSp add mod ord">
        <pc:chgData name="Ella Vetter" userId="c6918cf5-f6c0-43cc-8499-a1f635017de9" providerId="ADAL" clId="{03D8DEAE-739D-469B-904C-2522E9DFB65E}" dt="2020-08-18T14:30:29.765" v="5295" actId="14100"/>
        <pc:sldMkLst>
          <pc:docMk/>
          <pc:sldMk cId="2307844789" sldId="301"/>
        </pc:sldMkLst>
        <pc:spChg chg="mod">
          <ac:chgData name="Ella Vetter" userId="c6918cf5-f6c0-43cc-8499-a1f635017de9" providerId="ADAL" clId="{03D8DEAE-739D-469B-904C-2522E9DFB65E}" dt="2020-08-18T14:30:29.765" v="5295" actId="14100"/>
          <ac:spMkLst>
            <pc:docMk/>
            <pc:sldMk cId="2307844789" sldId="301"/>
            <ac:spMk id="2" creationId="{67990642-98C9-4E05-8DEA-8CB111834A2B}"/>
          </ac:spMkLst>
        </pc:spChg>
        <pc:spChg chg="mod">
          <ac:chgData name="Ella Vetter" userId="c6918cf5-f6c0-43cc-8499-a1f635017de9" providerId="ADAL" clId="{03D8DEAE-739D-469B-904C-2522E9DFB65E}" dt="2020-08-18T14:30:09.896" v="5289" actId="14100"/>
          <ac:spMkLst>
            <pc:docMk/>
            <pc:sldMk cId="2307844789" sldId="301"/>
            <ac:spMk id="4" creationId="{EB1BD3C0-FF3E-4E6D-9033-B223EF53FA24}"/>
          </ac:spMkLst>
        </pc:spChg>
        <pc:picChg chg="add mod">
          <ac:chgData name="Ella Vetter" userId="c6918cf5-f6c0-43cc-8499-a1f635017de9" providerId="ADAL" clId="{03D8DEAE-739D-469B-904C-2522E9DFB65E}" dt="2020-08-18T14:11:08.309" v="4812" actId="1076"/>
          <ac:picMkLst>
            <pc:docMk/>
            <pc:sldMk cId="2307844789" sldId="301"/>
            <ac:picMk id="3" creationId="{730165D7-2D78-42A7-ADF3-60FF3A41AC03}"/>
          </ac:picMkLst>
        </pc:picChg>
        <pc:picChg chg="del">
          <ac:chgData name="Ella Vetter" userId="c6918cf5-f6c0-43cc-8499-a1f635017de9" providerId="ADAL" clId="{03D8DEAE-739D-469B-904C-2522E9DFB65E}" dt="2020-08-18T14:11:00.907" v="4808" actId="478"/>
          <ac:picMkLst>
            <pc:docMk/>
            <pc:sldMk cId="2307844789" sldId="301"/>
            <ac:picMk id="5" creationId="{22F7D2FB-96DD-4A20-A26C-C3F2E4437829}"/>
          </ac:picMkLst>
        </pc:picChg>
      </pc:sldChg>
      <pc:sldChg chg="addSp delSp modSp add mod">
        <pc:chgData name="Ella Vetter" userId="c6918cf5-f6c0-43cc-8499-a1f635017de9" providerId="ADAL" clId="{03D8DEAE-739D-469B-904C-2522E9DFB65E}" dt="2020-08-18T14:30:25.251" v="5294" actId="14100"/>
        <pc:sldMkLst>
          <pc:docMk/>
          <pc:sldMk cId="3124823203" sldId="302"/>
        </pc:sldMkLst>
        <pc:spChg chg="del">
          <ac:chgData name="Ella Vetter" userId="c6918cf5-f6c0-43cc-8499-a1f635017de9" providerId="ADAL" clId="{03D8DEAE-739D-469B-904C-2522E9DFB65E}" dt="2020-08-18T14:30:15.982" v="5290" actId="478"/>
          <ac:spMkLst>
            <pc:docMk/>
            <pc:sldMk cId="3124823203" sldId="302"/>
            <ac:spMk id="2" creationId="{67990642-98C9-4E05-8DEA-8CB111834A2B}"/>
          </ac:spMkLst>
        </pc:spChg>
        <pc:spChg chg="mod">
          <ac:chgData name="Ella Vetter" userId="c6918cf5-f6c0-43cc-8499-a1f635017de9" providerId="ADAL" clId="{03D8DEAE-739D-469B-904C-2522E9DFB65E}" dt="2020-08-18T14:30:21.396" v="5293" actId="14100"/>
          <ac:spMkLst>
            <pc:docMk/>
            <pc:sldMk cId="3124823203" sldId="302"/>
            <ac:spMk id="4" creationId="{EB1BD3C0-FF3E-4E6D-9033-B223EF53FA24}"/>
          </ac:spMkLst>
        </pc:spChg>
        <pc:spChg chg="add del mod">
          <ac:chgData name="Ella Vetter" userId="c6918cf5-f6c0-43cc-8499-a1f635017de9" providerId="ADAL" clId="{03D8DEAE-739D-469B-904C-2522E9DFB65E}" dt="2020-08-18T14:30:18.102" v="5292" actId="478"/>
          <ac:spMkLst>
            <pc:docMk/>
            <pc:sldMk cId="3124823203" sldId="302"/>
            <ac:spMk id="8" creationId="{366D18DF-0CB9-4388-9031-9BC2E99B9650}"/>
          </ac:spMkLst>
        </pc:spChg>
        <pc:spChg chg="add mod">
          <ac:chgData name="Ella Vetter" userId="c6918cf5-f6c0-43cc-8499-a1f635017de9" providerId="ADAL" clId="{03D8DEAE-739D-469B-904C-2522E9DFB65E}" dt="2020-08-18T14:30:25.251" v="5294" actId="14100"/>
          <ac:spMkLst>
            <pc:docMk/>
            <pc:sldMk cId="3124823203" sldId="302"/>
            <ac:spMk id="9" creationId="{15F419EE-59D4-4AEC-AC5D-6911E0DE8B82}"/>
          </ac:spMkLst>
        </pc:spChg>
        <pc:picChg chg="del">
          <ac:chgData name="Ella Vetter" userId="c6918cf5-f6c0-43cc-8499-a1f635017de9" providerId="ADAL" clId="{03D8DEAE-739D-469B-904C-2522E9DFB65E}" dt="2020-08-18T14:12:54.604" v="4882" actId="478"/>
          <ac:picMkLst>
            <pc:docMk/>
            <pc:sldMk cId="3124823203" sldId="302"/>
            <ac:picMk id="3" creationId="{730165D7-2D78-42A7-ADF3-60FF3A41AC03}"/>
          </ac:picMkLst>
        </pc:picChg>
        <pc:picChg chg="add mod">
          <ac:chgData name="Ella Vetter" userId="c6918cf5-f6c0-43cc-8499-a1f635017de9" providerId="ADAL" clId="{03D8DEAE-739D-469B-904C-2522E9DFB65E}" dt="2020-08-18T14:15:08.923" v="4969" actId="1076"/>
          <ac:picMkLst>
            <pc:docMk/>
            <pc:sldMk cId="3124823203" sldId="302"/>
            <ac:picMk id="6" creationId="{D746C555-403C-4446-9D53-5D2E54BF683B}"/>
          </ac:picMkLst>
        </pc:picChg>
      </pc:sldChg>
      <pc:sldChg chg="addSp delSp modSp add mod">
        <pc:chgData name="Ella Vetter" userId="c6918cf5-f6c0-43cc-8499-a1f635017de9" providerId="ADAL" clId="{03D8DEAE-739D-469B-904C-2522E9DFB65E}" dt="2020-08-18T20:01:53.328" v="8652" actId="11"/>
        <pc:sldMkLst>
          <pc:docMk/>
          <pc:sldMk cId="2314639853" sldId="303"/>
        </pc:sldMkLst>
        <pc:spChg chg="del">
          <ac:chgData name="Ella Vetter" userId="c6918cf5-f6c0-43cc-8499-a1f635017de9" providerId="ADAL" clId="{03D8DEAE-739D-469B-904C-2522E9DFB65E}" dt="2020-08-18T14:30:36.918" v="5296" actId="478"/>
          <ac:spMkLst>
            <pc:docMk/>
            <pc:sldMk cId="2314639853" sldId="303"/>
            <ac:spMk id="2" creationId="{67990642-98C9-4E05-8DEA-8CB111834A2B}"/>
          </ac:spMkLst>
        </pc:spChg>
        <pc:spChg chg="mod">
          <ac:chgData name="Ella Vetter" userId="c6918cf5-f6c0-43cc-8499-a1f635017de9" providerId="ADAL" clId="{03D8DEAE-739D-469B-904C-2522E9DFB65E}" dt="2020-08-18T20:01:53.328" v="8652" actId="11"/>
          <ac:spMkLst>
            <pc:docMk/>
            <pc:sldMk cId="2314639853" sldId="303"/>
            <ac:spMk id="4" creationId="{EB1BD3C0-FF3E-4E6D-9033-B223EF53FA24}"/>
          </ac:spMkLst>
        </pc:spChg>
        <pc:spChg chg="add del mod">
          <ac:chgData name="Ella Vetter" userId="c6918cf5-f6c0-43cc-8499-a1f635017de9" providerId="ADAL" clId="{03D8DEAE-739D-469B-904C-2522E9DFB65E}" dt="2020-08-18T14:30:39.126" v="5298" actId="478"/>
          <ac:spMkLst>
            <pc:docMk/>
            <pc:sldMk cId="2314639853" sldId="303"/>
            <ac:spMk id="8" creationId="{951CF073-C05B-46C8-9A05-760C991F7F2A}"/>
          </ac:spMkLst>
        </pc:spChg>
        <pc:spChg chg="add">
          <ac:chgData name="Ella Vetter" userId="c6918cf5-f6c0-43cc-8499-a1f635017de9" providerId="ADAL" clId="{03D8DEAE-739D-469B-904C-2522E9DFB65E}" dt="2020-08-18T14:30:37.235" v="5297" actId="22"/>
          <ac:spMkLst>
            <pc:docMk/>
            <pc:sldMk cId="2314639853" sldId="303"/>
            <ac:spMk id="10" creationId="{C822AC81-D4A6-475A-97B4-0B1E95B693EE}"/>
          </ac:spMkLst>
        </pc:spChg>
        <pc:picChg chg="add mod">
          <ac:chgData name="Ella Vetter" userId="c6918cf5-f6c0-43cc-8499-a1f635017de9" providerId="ADAL" clId="{03D8DEAE-739D-469B-904C-2522E9DFB65E}" dt="2020-08-18T14:23:07.671" v="5034" actId="14100"/>
          <ac:picMkLst>
            <pc:docMk/>
            <pc:sldMk cId="2314639853" sldId="303"/>
            <ac:picMk id="5" creationId="{91B01B0B-801D-4ED1-83DA-55863D643211}"/>
          </ac:picMkLst>
        </pc:picChg>
        <pc:picChg chg="del">
          <ac:chgData name="Ella Vetter" userId="c6918cf5-f6c0-43cc-8499-a1f635017de9" providerId="ADAL" clId="{03D8DEAE-739D-469B-904C-2522E9DFB65E}" dt="2020-08-18T14:15:22.413" v="4973" actId="478"/>
          <ac:picMkLst>
            <pc:docMk/>
            <pc:sldMk cId="2314639853" sldId="303"/>
            <ac:picMk id="6" creationId="{D746C555-403C-4446-9D53-5D2E54BF683B}"/>
          </ac:picMkLst>
        </pc:picChg>
      </pc:sldChg>
      <pc:sldChg chg="addSp delSp modSp add mod">
        <pc:chgData name="Ella Vetter" userId="c6918cf5-f6c0-43cc-8499-a1f635017de9" providerId="ADAL" clId="{03D8DEAE-739D-469B-904C-2522E9DFB65E}" dt="2020-08-18T20:01:59.848" v="8653" actId="11"/>
        <pc:sldMkLst>
          <pc:docMk/>
          <pc:sldMk cId="479836661" sldId="304"/>
        </pc:sldMkLst>
        <pc:spChg chg="del">
          <ac:chgData name="Ella Vetter" userId="c6918cf5-f6c0-43cc-8499-a1f635017de9" providerId="ADAL" clId="{03D8DEAE-739D-469B-904C-2522E9DFB65E}" dt="2020-08-18T14:30:46.059" v="5300" actId="478"/>
          <ac:spMkLst>
            <pc:docMk/>
            <pc:sldMk cId="479836661" sldId="304"/>
            <ac:spMk id="2" creationId="{67990642-98C9-4E05-8DEA-8CB111834A2B}"/>
          </ac:spMkLst>
        </pc:spChg>
        <pc:spChg chg="mod">
          <ac:chgData name="Ella Vetter" userId="c6918cf5-f6c0-43cc-8499-a1f635017de9" providerId="ADAL" clId="{03D8DEAE-739D-469B-904C-2522E9DFB65E}" dt="2020-08-18T20:01:59.848" v="8653" actId="11"/>
          <ac:spMkLst>
            <pc:docMk/>
            <pc:sldMk cId="479836661" sldId="304"/>
            <ac:spMk id="4" creationId="{EB1BD3C0-FF3E-4E6D-9033-B223EF53FA24}"/>
          </ac:spMkLst>
        </pc:spChg>
        <pc:spChg chg="add del mod">
          <ac:chgData name="Ella Vetter" userId="c6918cf5-f6c0-43cc-8499-a1f635017de9" providerId="ADAL" clId="{03D8DEAE-739D-469B-904C-2522E9DFB65E}" dt="2020-08-18T14:30:49.953" v="5302" actId="478"/>
          <ac:spMkLst>
            <pc:docMk/>
            <pc:sldMk cId="479836661" sldId="304"/>
            <ac:spMk id="11" creationId="{EB4100AE-35D4-4979-9CC0-337D916A4DD4}"/>
          </ac:spMkLst>
        </pc:spChg>
        <pc:spChg chg="add mod">
          <ac:chgData name="Ella Vetter" userId="c6918cf5-f6c0-43cc-8499-a1f635017de9" providerId="ADAL" clId="{03D8DEAE-739D-469B-904C-2522E9DFB65E}" dt="2020-08-18T14:30:52.106" v="5303" actId="14100"/>
          <ac:spMkLst>
            <pc:docMk/>
            <pc:sldMk cId="479836661" sldId="304"/>
            <ac:spMk id="13" creationId="{9BD8847A-8F96-4556-A3A8-DBA070EDD55A}"/>
          </ac:spMkLst>
        </pc:spChg>
        <pc:grpChg chg="add mod">
          <ac:chgData name="Ella Vetter" userId="c6918cf5-f6c0-43cc-8499-a1f635017de9" providerId="ADAL" clId="{03D8DEAE-739D-469B-904C-2522E9DFB65E}" dt="2020-08-18T14:39:00.339" v="5667" actId="1076"/>
          <ac:grpSpMkLst>
            <pc:docMk/>
            <pc:sldMk cId="479836661" sldId="304"/>
            <ac:grpSpMk id="9" creationId="{46EEBFB4-F061-4EB9-92D8-1A4DC4055E7F}"/>
          </ac:grpSpMkLst>
        </pc:grpChg>
        <pc:picChg chg="del">
          <ac:chgData name="Ella Vetter" userId="c6918cf5-f6c0-43cc-8499-a1f635017de9" providerId="ADAL" clId="{03D8DEAE-739D-469B-904C-2522E9DFB65E}" dt="2020-08-18T14:24:54.410" v="5104" actId="478"/>
          <ac:picMkLst>
            <pc:docMk/>
            <pc:sldMk cId="479836661" sldId="304"/>
            <ac:picMk id="5" creationId="{91B01B0B-801D-4ED1-83DA-55863D643211}"/>
          </ac:picMkLst>
        </pc:picChg>
        <pc:picChg chg="add mod modCrop">
          <ac:chgData name="Ella Vetter" userId="c6918cf5-f6c0-43cc-8499-a1f635017de9" providerId="ADAL" clId="{03D8DEAE-739D-469B-904C-2522E9DFB65E}" dt="2020-08-18T14:25:50.993" v="5117" actId="164"/>
          <ac:picMkLst>
            <pc:docMk/>
            <pc:sldMk cId="479836661" sldId="304"/>
            <ac:picMk id="6" creationId="{EB155448-AC48-4E62-8DBD-C02F41B61F43}"/>
          </ac:picMkLst>
        </pc:picChg>
        <pc:picChg chg="add mod modCrop">
          <ac:chgData name="Ella Vetter" userId="c6918cf5-f6c0-43cc-8499-a1f635017de9" providerId="ADAL" clId="{03D8DEAE-739D-469B-904C-2522E9DFB65E}" dt="2020-08-18T14:25:50.993" v="5117" actId="164"/>
          <ac:picMkLst>
            <pc:docMk/>
            <pc:sldMk cId="479836661" sldId="304"/>
            <ac:picMk id="8" creationId="{27ACF8F8-C63B-43F6-B183-788B3775F69A}"/>
          </ac:picMkLst>
        </pc:picChg>
      </pc:sldChg>
      <pc:sldChg chg="addSp delSp modSp add mod addCm modCm">
        <pc:chgData name="Ella Vetter" userId="c6918cf5-f6c0-43cc-8499-a1f635017de9" providerId="ADAL" clId="{03D8DEAE-739D-469B-904C-2522E9DFB65E}" dt="2020-08-18T20:02:08.287" v="8654" actId="11"/>
        <pc:sldMkLst>
          <pc:docMk/>
          <pc:sldMk cId="3678233466" sldId="305"/>
        </pc:sldMkLst>
        <pc:spChg chg="del">
          <ac:chgData name="Ella Vetter" userId="c6918cf5-f6c0-43cc-8499-a1f635017de9" providerId="ADAL" clId="{03D8DEAE-739D-469B-904C-2522E9DFB65E}" dt="2020-08-18T14:31:06.996" v="5307" actId="478"/>
          <ac:spMkLst>
            <pc:docMk/>
            <pc:sldMk cId="3678233466" sldId="305"/>
            <ac:spMk id="2" creationId="{67990642-98C9-4E05-8DEA-8CB111834A2B}"/>
          </ac:spMkLst>
        </pc:spChg>
        <pc:spChg chg="mod">
          <ac:chgData name="Ella Vetter" userId="c6918cf5-f6c0-43cc-8499-a1f635017de9" providerId="ADAL" clId="{03D8DEAE-739D-469B-904C-2522E9DFB65E}" dt="2020-08-18T20:02:08.287" v="8654" actId="11"/>
          <ac:spMkLst>
            <pc:docMk/>
            <pc:sldMk cId="3678233466" sldId="305"/>
            <ac:spMk id="4" creationId="{EB1BD3C0-FF3E-4E6D-9033-B223EF53FA24}"/>
          </ac:spMkLst>
        </pc:spChg>
        <pc:spChg chg="add del mod">
          <ac:chgData name="Ella Vetter" userId="c6918cf5-f6c0-43cc-8499-a1f635017de9" providerId="ADAL" clId="{03D8DEAE-739D-469B-904C-2522E9DFB65E}" dt="2020-08-18T14:31:09.025" v="5309" actId="478"/>
          <ac:spMkLst>
            <pc:docMk/>
            <pc:sldMk cId="3678233466" sldId="305"/>
            <ac:spMk id="5" creationId="{D5579207-FAD2-495F-9F0C-99C6159CDF1C}"/>
          </ac:spMkLst>
        </pc:spChg>
        <pc:spChg chg="add mod">
          <ac:chgData name="Ella Vetter" userId="c6918cf5-f6c0-43cc-8499-a1f635017de9" providerId="ADAL" clId="{03D8DEAE-739D-469B-904C-2522E9DFB65E}" dt="2020-08-18T14:36:30.743" v="5429" actId="14100"/>
          <ac:spMkLst>
            <pc:docMk/>
            <pc:sldMk cId="3678233466" sldId="305"/>
            <ac:spMk id="7" creationId="{733E857A-7829-4616-9B6C-3539713A6D57}"/>
          </ac:spMkLst>
        </pc:spChg>
        <pc:grpChg chg="del">
          <ac:chgData name="Ella Vetter" userId="c6918cf5-f6c0-43cc-8499-a1f635017de9" providerId="ADAL" clId="{03D8DEAE-739D-469B-904C-2522E9DFB65E}" dt="2020-08-18T14:27:39.098" v="5156" actId="478"/>
          <ac:grpSpMkLst>
            <pc:docMk/>
            <pc:sldMk cId="3678233466" sldId="305"/>
            <ac:grpSpMk id="9" creationId="{46EEBFB4-F061-4EB9-92D8-1A4DC4055E7F}"/>
          </ac:grpSpMkLst>
        </pc:grpChg>
        <pc:picChg chg="add del">
          <ac:chgData name="Ella Vetter" userId="c6918cf5-f6c0-43cc-8499-a1f635017de9" providerId="ADAL" clId="{03D8DEAE-739D-469B-904C-2522E9DFB65E}" dt="2020-08-18T14:36:20.659" v="5423" actId="478"/>
          <ac:picMkLst>
            <pc:docMk/>
            <pc:sldMk cId="3678233466" sldId="305"/>
            <ac:picMk id="12" creationId="{ED852CA5-12EF-48E5-98D4-F4E216D9D53B}"/>
          </ac:picMkLst>
        </pc:picChg>
        <pc:picChg chg="add mod">
          <ac:chgData name="Ella Vetter" userId="c6918cf5-f6c0-43cc-8499-a1f635017de9" providerId="ADAL" clId="{03D8DEAE-739D-469B-904C-2522E9DFB65E}" dt="2020-08-18T14:39:07.405" v="5673" actId="1076"/>
          <ac:picMkLst>
            <pc:docMk/>
            <pc:sldMk cId="3678233466" sldId="305"/>
            <ac:picMk id="14" creationId="{0C1F5A63-B4E4-487A-ADAE-F4F2CFFA1A2A}"/>
          </ac:picMkLst>
        </pc:picChg>
      </pc:sldChg>
      <pc:sldChg chg="new del">
        <pc:chgData name="Ella Vetter" userId="c6918cf5-f6c0-43cc-8499-a1f635017de9" providerId="ADAL" clId="{03D8DEAE-739D-469B-904C-2522E9DFB65E}" dt="2020-08-18T14:32:31.720" v="5379" actId="47"/>
        <pc:sldMkLst>
          <pc:docMk/>
          <pc:sldMk cId="2068146712" sldId="306"/>
        </pc:sldMkLst>
      </pc:sldChg>
      <pc:sldChg chg="addSp delSp modSp add mod ord">
        <pc:chgData name="Ella Vetter" userId="c6918cf5-f6c0-43cc-8499-a1f635017de9" providerId="ADAL" clId="{03D8DEAE-739D-469B-904C-2522E9DFB65E}" dt="2020-08-18T20:19:44.810" v="8785" actId="20577"/>
        <pc:sldMkLst>
          <pc:docMk/>
          <pc:sldMk cId="3024852514" sldId="306"/>
        </pc:sldMkLst>
        <pc:spChg chg="mod">
          <ac:chgData name="Ella Vetter" userId="c6918cf5-f6c0-43cc-8499-a1f635017de9" providerId="ADAL" clId="{03D8DEAE-739D-469B-904C-2522E9DFB65E}" dt="2020-08-18T20:18:56.527" v="8783" actId="13926"/>
          <ac:spMkLst>
            <pc:docMk/>
            <pc:sldMk cId="3024852514" sldId="306"/>
            <ac:spMk id="2" creationId="{67990642-98C9-4E05-8DEA-8CB111834A2B}"/>
          </ac:spMkLst>
        </pc:spChg>
        <pc:spChg chg="del mod">
          <ac:chgData name="Ella Vetter" userId="c6918cf5-f6c0-43cc-8499-a1f635017de9" providerId="ADAL" clId="{03D8DEAE-739D-469B-904C-2522E9DFB65E}" dt="2020-08-18T20:15:18.943" v="8703" actId="22"/>
          <ac:spMkLst>
            <pc:docMk/>
            <pc:sldMk cId="3024852514" sldId="306"/>
            <ac:spMk id="4" creationId="{EB1BD3C0-FF3E-4E6D-9033-B223EF53FA24}"/>
          </ac:spMkLst>
        </pc:spChg>
        <pc:spChg chg="add mod">
          <ac:chgData name="Ella Vetter" userId="c6918cf5-f6c0-43cc-8499-a1f635017de9" providerId="ADAL" clId="{03D8DEAE-739D-469B-904C-2522E9DFB65E}" dt="2020-08-18T20:19:44.810" v="8785" actId="20577"/>
          <ac:spMkLst>
            <pc:docMk/>
            <pc:sldMk cId="3024852514" sldId="306"/>
            <ac:spMk id="7" creationId="{12D004DF-5DD8-41D5-86AA-AACBE4E3EAC1}"/>
          </ac:spMkLst>
        </pc:spChg>
        <pc:picChg chg="add mod ord">
          <ac:chgData name="Ella Vetter" userId="c6918cf5-f6c0-43cc-8499-a1f635017de9" providerId="ADAL" clId="{03D8DEAE-739D-469B-904C-2522E9DFB65E}" dt="2020-08-18T20:19:42.336" v="8784" actId="1076"/>
          <ac:picMkLst>
            <pc:docMk/>
            <pc:sldMk cId="3024852514" sldId="306"/>
            <ac:picMk id="5" creationId="{864BC9CB-F1A3-425B-B847-299A03CE5075}"/>
          </ac:picMkLst>
        </pc:picChg>
        <pc:picChg chg="del">
          <ac:chgData name="Ella Vetter" userId="c6918cf5-f6c0-43cc-8499-a1f635017de9" providerId="ADAL" clId="{03D8DEAE-739D-469B-904C-2522E9DFB65E}" dt="2020-08-18T14:33:17.228" v="5398" actId="478"/>
          <ac:picMkLst>
            <pc:docMk/>
            <pc:sldMk cId="3024852514" sldId="306"/>
            <ac:picMk id="8" creationId="{9AE14368-4327-482C-9E6F-88344B771F4B}"/>
          </ac:picMkLst>
        </pc:picChg>
      </pc:sldChg>
      <pc:sldChg chg="delSp modSp add mod ord">
        <pc:chgData name="Ella Vetter" userId="c6918cf5-f6c0-43cc-8499-a1f635017de9" providerId="ADAL" clId="{03D8DEAE-739D-469B-904C-2522E9DFB65E}" dt="2020-08-19T20:46:30.241" v="9022" actId="1036"/>
        <pc:sldMkLst>
          <pc:docMk/>
          <pc:sldMk cId="863958273" sldId="307"/>
        </pc:sldMkLst>
        <pc:spChg chg="mod">
          <ac:chgData name="Ella Vetter" userId="c6918cf5-f6c0-43cc-8499-a1f635017de9" providerId="ADAL" clId="{03D8DEAE-739D-469B-904C-2522E9DFB65E}" dt="2020-08-19T20:46:30.241" v="9022" actId="1036"/>
          <ac:spMkLst>
            <pc:docMk/>
            <pc:sldMk cId="863958273" sldId="307"/>
            <ac:spMk id="4" creationId="{EB1BD3C0-FF3E-4E6D-9033-B223EF53FA24}"/>
          </ac:spMkLst>
        </pc:spChg>
        <pc:spChg chg="mod">
          <ac:chgData name="Ella Vetter" userId="c6918cf5-f6c0-43cc-8499-a1f635017de9" providerId="ADAL" clId="{03D8DEAE-739D-469B-904C-2522E9DFB65E}" dt="2020-08-18T14:49:12.070" v="5891" actId="14100"/>
          <ac:spMkLst>
            <pc:docMk/>
            <pc:sldMk cId="863958273" sldId="307"/>
            <ac:spMk id="7" creationId="{733E857A-7829-4616-9B6C-3539713A6D57}"/>
          </ac:spMkLst>
        </pc:spChg>
        <pc:picChg chg="del">
          <ac:chgData name="Ella Vetter" userId="c6918cf5-f6c0-43cc-8499-a1f635017de9" providerId="ADAL" clId="{03D8DEAE-739D-469B-904C-2522E9DFB65E}" dt="2020-08-18T14:38:16.428" v="5636" actId="478"/>
          <ac:picMkLst>
            <pc:docMk/>
            <pc:sldMk cId="863958273" sldId="307"/>
            <ac:picMk id="14" creationId="{0C1F5A63-B4E4-487A-ADAE-F4F2CFFA1A2A}"/>
          </ac:picMkLst>
        </pc:picChg>
      </pc:sldChg>
      <pc:sldChg chg="modSp add del mod">
        <pc:chgData name="Ella Vetter" userId="c6918cf5-f6c0-43cc-8499-a1f635017de9" providerId="ADAL" clId="{03D8DEAE-739D-469B-904C-2522E9DFB65E}" dt="2020-08-18T14:49:26.840" v="5910" actId="47"/>
        <pc:sldMkLst>
          <pc:docMk/>
          <pc:sldMk cId="3414845168" sldId="308"/>
        </pc:sldMkLst>
        <pc:spChg chg="mod">
          <ac:chgData name="Ella Vetter" userId="c6918cf5-f6c0-43cc-8499-a1f635017de9" providerId="ADAL" clId="{03D8DEAE-739D-469B-904C-2522E9DFB65E}" dt="2020-08-18T14:49:08.062" v="5890" actId="20577"/>
          <ac:spMkLst>
            <pc:docMk/>
            <pc:sldMk cId="3414845168" sldId="308"/>
            <ac:spMk id="4" creationId="{EB1BD3C0-FF3E-4E6D-9033-B223EF53FA24}"/>
          </ac:spMkLst>
        </pc:spChg>
      </pc:sldChg>
      <pc:sldChg chg="modSp add mod">
        <pc:chgData name="Ella Vetter" userId="c6918cf5-f6c0-43cc-8499-a1f635017de9" providerId="ADAL" clId="{03D8DEAE-739D-469B-904C-2522E9DFB65E}" dt="2020-08-18T14:59:44.495" v="6111" actId="20577"/>
        <pc:sldMkLst>
          <pc:docMk/>
          <pc:sldMk cId="967811762" sldId="309"/>
        </pc:sldMkLst>
        <pc:spChg chg="mod">
          <ac:chgData name="Ella Vetter" userId="c6918cf5-f6c0-43cc-8499-a1f635017de9" providerId="ADAL" clId="{03D8DEAE-739D-469B-904C-2522E9DFB65E}" dt="2020-08-18T14:59:44.495" v="6111" actId="20577"/>
          <ac:spMkLst>
            <pc:docMk/>
            <pc:sldMk cId="967811762" sldId="309"/>
            <ac:spMk id="4" creationId="{EB1BD3C0-FF3E-4E6D-9033-B223EF53FA24}"/>
          </ac:spMkLst>
        </pc:spChg>
      </pc:sldChg>
      <pc:sldChg chg="addSp delSp modSp add mod setBg setClrOvrMap">
        <pc:chgData name="Ella Vetter" userId="c6918cf5-f6c0-43cc-8499-a1f635017de9" providerId="ADAL" clId="{03D8DEAE-739D-469B-904C-2522E9DFB65E}" dt="2020-08-18T14:58:10.675" v="6026" actId="20577"/>
        <pc:sldMkLst>
          <pc:docMk/>
          <pc:sldMk cId="2087496391" sldId="310"/>
        </pc:sldMkLst>
        <pc:spChg chg="mod ord">
          <ac:chgData name="Ella Vetter" userId="c6918cf5-f6c0-43cc-8499-a1f635017de9" providerId="ADAL" clId="{03D8DEAE-739D-469B-904C-2522E9DFB65E}" dt="2020-08-18T14:58:10.675" v="6026" actId="20577"/>
          <ac:spMkLst>
            <pc:docMk/>
            <pc:sldMk cId="2087496391" sldId="310"/>
            <ac:spMk id="4" creationId="{EB1BD3C0-FF3E-4E6D-9033-B223EF53FA24}"/>
          </ac:spMkLst>
        </pc:spChg>
        <pc:spChg chg="mod">
          <ac:chgData name="Ella Vetter" userId="c6918cf5-f6c0-43cc-8499-a1f635017de9" providerId="ADAL" clId="{03D8DEAE-739D-469B-904C-2522E9DFB65E}" dt="2020-08-18T14:55:02.916" v="5980" actId="26606"/>
          <ac:spMkLst>
            <pc:docMk/>
            <pc:sldMk cId="2087496391" sldId="310"/>
            <ac:spMk id="7" creationId="{733E857A-7829-4616-9B6C-3539713A6D57}"/>
          </ac:spMkLst>
        </pc:spChg>
        <pc:spChg chg="add del">
          <ac:chgData name="Ella Vetter" userId="c6918cf5-f6c0-43cc-8499-a1f635017de9" providerId="ADAL" clId="{03D8DEAE-739D-469B-904C-2522E9DFB65E}" dt="2020-08-18T14:55:02.916" v="5980" actId="26606"/>
          <ac:spMkLst>
            <pc:docMk/>
            <pc:sldMk cId="2087496391" sldId="310"/>
            <ac:spMk id="12" creationId="{A3BAF07C-C39E-42EB-BB22-8D46691D9735}"/>
          </ac:spMkLst>
        </pc:spChg>
        <pc:spChg chg="add del">
          <ac:chgData name="Ella Vetter" userId="c6918cf5-f6c0-43cc-8499-a1f635017de9" providerId="ADAL" clId="{03D8DEAE-739D-469B-904C-2522E9DFB65E}" dt="2020-08-18T14:55:02.916" v="5980" actId="26606"/>
          <ac:spMkLst>
            <pc:docMk/>
            <pc:sldMk cId="2087496391" sldId="310"/>
            <ac:spMk id="35" creationId="{44C110BA-81E8-4247-853A-5F2B93E92E46}"/>
          </ac:spMkLst>
        </pc:spChg>
        <pc:grpChg chg="add del">
          <ac:chgData name="Ella Vetter" userId="c6918cf5-f6c0-43cc-8499-a1f635017de9" providerId="ADAL" clId="{03D8DEAE-739D-469B-904C-2522E9DFB65E}" dt="2020-08-18T14:55:02.916" v="5980" actId="26606"/>
          <ac:grpSpMkLst>
            <pc:docMk/>
            <pc:sldMk cId="2087496391" sldId="310"/>
            <ac:grpSpMk id="14" creationId="{D8E9CF54-0466-4261-9E62-0249E60E1886}"/>
          </ac:grpSpMkLst>
        </pc:grpChg>
        <pc:picChg chg="add mod">
          <ac:chgData name="Ella Vetter" userId="c6918cf5-f6c0-43cc-8499-a1f635017de9" providerId="ADAL" clId="{03D8DEAE-739D-469B-904C-2522E9DFB65E}" dt="2020-08-18T14:55:31.262" v="5983" actId="1076"/>
          <ac:picMkLst>
            <pc:docMk/>
            <pc:sldMk cId="2087496391" sldId="310"/>
            <ac:picMk id="3" creationId="{654791F9-0F9D-43BE-9F31-06C8AF764A4C}"/>
          </ac:picMkLst>
        </pc:picChg>
      </pc:sldChg>
      <pc:sldChg chg="delSp modSp add mod">
        <pc:chgData name="Ella Vetter" userId="c6918cf5-f6c0-43cc-8499-a1f635017de9" providerId="ADAL" clId="{03D8DEAE-739D-469B-904C-2522E9DFB65E}" dt="2020-08-18T20:02:17.388" v="8655" actId="11"/>
        <pc:sldMkLst>
          <pc:docMk/>
          <pc:sldMk cId="2405233228" sldId="311"/>
        </pc:sldMkLst>
        <pc:spChg chg="mod">
          <ac:chgData name="Ella Vetter" userId="c6918cf5-f6c0-43cc-8499-a1f635017de9" providerId="ADAL" clId="{03D8DEAE-739D-469B-904C-2522E9DFB65E}" dt="2020-08-18T20:02:17.388" v="8655" actId="11"/>
          <ac:spMkLst>
            <pc:docMk/>
            <pc:sldMk cId="2405233228" sldId="311"/>
            <ac:spMk id="4" creationId="{EB1BD3C0-FF3E-4E6D-9033-B223EF53FA24}"/>
          </ac:spMkLst>
        </pc:spChg>
        <pc:picChg chg="del">
          <ac:chgData name="Ella Vetter" userId="c6918cf5-f6c0-43cc-8499-a1f635017de9" providerId="ADAL" clId="{03D8DEAE-739D-469B-904C-2522E9DFB65E}" dt="2020-08-18T14:56:43.066" v="5985" actId="478"/>
          <ac:picMkLst>
            <pc:docMk/>
            <pc:sldMk cId="2405233228" sldId="311"/>
            <ac:picMk id="14" creationId="{0C1F5A63-B4E4-487A-ADAE-F4F2CFFA1A2A}"/>
          </ac:picMkLst>
        </pc:picChg>
      </pc:sldChg>
      <pc:sldChg chg="addSp delSp modSp add mod ord">
        <pc:chgData name="Ella Vetter" userId="c6918cf5-f6c0-43cc-8499-a1f635017de9" providerId="ADAL" clId="{03D8DEAE-739D-469B-904C-2522E9DFB65E}" dt="2020-08-18T20:02:36.531" v="8656" actId="11"/>
        <pc:sldMkLst>
          <pc:docMk/>
          <pc:sldMk cId="417122223" sldId="312"/>
        </pc:sldMkLst>
        <pc:spChg chg="mod">
          <ac:chgData name="Ella Vetter" userId="c6918cf5-f6c0-43cc-8499-a1f635017de9" providerId="ADAL" clId="{03D8DEAE-739D-469B-904C-2522E9DFB65E}" dt="2020-08-18T15:05:56.624" v="6285" actId="20577"/>
          <ac:spMkLst>
            <pc:docMk/>
            <pc:sldMk cId="417122223" sldId="312"/>
            <ac:spMk id="2" creationId="{67990642-98C9-4E05-8DEA-8CB111834A2B}"/>
          </ac:spMkLst>
        </pc:spChg>
        <pc:spChg chg="mod">
          <ac:chgData name="Ella Vetter" userId="c6918cf5-f6c0-43cc-8499-a1f635017de9" providerId="ADAL" clId="{03D8DEAE-739D-469B-904C-2522E9DFB65E}" dt="2020-08-18T20:02:36.531" v="8656" actId="11"/>
          <ac:spMkLst>
            <pc:docMk/>
            <pc:sldMk cId="417122223" sldId="312"/>
            <ac:spMk id="4" creationId="{EB1BD3C0-FF3E-4E6D-9033-B223EF53FA24}"/>
          </ac:spMkLst>
        </pc:spChg>
        <pc:picChg chg="del">
          <ac:chgData name="Ella Vetter" userId="c6918cf5-f6c0-43cc-8499-a1f635017de9" providerId="ADAL" clId="{03D8DEAE-739D-469B-904C-2522E9DFB65E}" dt="2020-08-18T15:05:58.349" v="6286" actId="478"/>
          <ac:picMkLst>
            <pc:docMk/>
            <pc:sldMk cId="417122223" sldId="312"/>
            <ac:picMk id="3" creationId="{730165D7-2D78-42A7-ADF3-60FF3A41AC03}"/>
          </ac:picMkLst>
        </pc:picChg>
        <pc:picChg chg="add mod">
          <ac:chgData name="Ella Vetter" userId="c6918cf5-f6c0-43cc-8499-a1f635017de9" providerId="ADAL" clId="{03D8DEAE-739D-469B-904C-2522E9DFB65E}" dt="2020-08-18T15:09:34.584" v="6420" actId="1076"/>
          <ac:picMkLst>
            <pc:docMk/>
            <pc:sldMk cId="417122223" sldId="312"/>
            <ac:picMk id="6" creationId="{528B8F39-9A90-4725-9E4F-D5EC0F2BD06C}"/>
          </ac:picMkLst>
        </pc:picChg>
      </pc:sldChg>
      <pc:sldChg chg="addSp delSp modSp add mod">
        <pc:chgData name="Ella Vetter" userId="c6918cf5-f6c0-43cc-8499-a1f635017de9" providerId="ADAL" clId="{03D8DEAE-739D-469B-904C-2522E9DFB65E}" dt="2020-08-18T20:02:51.816" v="8657" actId="11"/>
        <pc:sldMkLst>
          <pc:docMk/>
          <pc:sldMk cId="7312146" sldId="313"/>
        </pc:sldMkLst>
        <pc:spChg chg="mod">
          <ac:chgData name="Ella Vetter" userId="c6918cf5-f6c0-43cc-8499-a1f635017de9" providerId="ADAL" clId="{03D8DEAE-739D-469B-904C-2522E9DFB65E}" dt="2020-08-18T20:02:51.816" v="8657" actId="11"/>
          <ac:spMkLst>
            <pc:docMk/>
            <pc:sldMk cId="7312146" sldId="313"/>
            <ac:spMk id="4" creationId="{EB1BD3C0-FF3E-4E6D-9033-B223EF53FA24}"/>
          </ac:spMkLst>
        </pc:spChg>
        <pc:picChg chg="add del mod">
          <ac:chgData name="Ella Vetter" userId="c6918cf5-f6c0-43cc-8499-a1f635017de9" providerId="ADAL" clId="{03D8DEAE-739D-469B-904C-2522E9DFB65E}" dt="2020-08-18T15:13:04.019" v="6564" actId="478"/>
          <ac:picMkLst>
            <pc:docMk/>
            <pc:sldMk cId="7312146" sldId="313"/>
            <ac:picMk id="5" creationId="{5AEFE114-24D3-438A-881B-102BD14B3CF3}"/>
          </ac:picMkLst>
        </pc:picChg>
        <pc:picChg chg="del">
          <ac:chgData name="Ella Vetter" userId="c6918cf5-f6c0-43cc-8499-a1f635017de9" providerId="ADAL" clId="{03D8DEAE-739D-469B-904C-2522E9DFB65E}" dt="2020-08-18T15:09:40.662" v="6422" actId="478"/>
          <ac:picMkLst>
            <pc:docMk/>
            <pc:sldMk cId="7312146" sldId="313"/>
            <ac:picMk id="6" creationId="{528B8F39-9A90-4725-9E4F-D5EC0F2BD06C}"/>
          </ac:picMkLst>
        </pc:picChg>
        <pc:picChg chg="add del mod">
          <ac:chgData name="Ella Vetter" userId="c6918cf5-f6c0-43cc-8499-a1f635017de9" providerId="ADAL" clId="{03D8DEAE-739D-469B-904C-2522E9DFB65E}" dt="2020-08-18T15:18:41.523" v="6585" actId="478"/>
          <ac:picMkLst>
            <pc:docMk/>
            <pc:sldMk cId="7312146" sldId="313"/>
            <ac:picMk id="8" creationId="{52BEA557-77C1-458B-88B3-5683DBCD5E12}"/>
          </ac:picMkLst>
        </pc:picChg>
        <pc:picChg chg="add mod">
          <ac:chgData name="Ella Vetter" userId="c6918cf5-f6c0-43cc-8499-a1f635017de9" providerId="ADAL" clId="{03D8DEAE-739D-469B-904C-2522E9DFB65E}" dt="2020-08-18T15:18:58.097" v="6589" actId="1076"/>
          <ac:picMkLst>
            <pc:docMk/>
            <pc:sldMk cId="7312146" sldId="313"/>
            <ac:picMk id="10" creationId="{151E41D6-7933-4840-A5B7-E3236DDBE34C}"/>
          </ac:picMkLst>
        </pc:picChg>
      </pc:sldChg>
      <pc:sldChg chg="addSp delSp modSp add del mod">
        <pc:chgData name="Ella Vetter" userId="c6918cf5-f6c0-43cc-8499-a1f635017de9" providerId="ADAL" clId="{03D8DEAE-739D-469B-904C-2522E9DFB65E}" dt="2020-08-18T15:25:50.918" v="6760" actId="47"/>
        <pc:sldMkLst>
          <pc:docMk/>
          <pc:sldMk cId="1335106964" sldId="314"/>
        </pc:sldMkLst>
        <pc:spChg chg="mod">
          <ac:chgData name="Ella Vetter" userId="c6918cf5-f6c0-43cc-8499-a1f635017de9" providerId="ADAL" clId="{03D8DEAE-739D-469B-904C-2522E9DFB65E}" dt="2020-08-18T15:19:31.689" v="6607" actId="20577"/>
          <ac:spMkLst>
            <pc:docMk/>
            <pc:sldMk cId="1335106964" sldId="314"/>
            <ac:spMk id="4" creationId="{EB1BD3C0-FF3E-4E6D-9033-B223EF53FA24}"/>
          </ac:spMkLst>
        </pc:spChg>
        <pc:picChg chg="add del mod">
          <ac:chgData name="Ella Vetter" userId="c6918cf5-f6c0-43cc-8499-a1f635017de9" providerId="ADAL" clId="{03D8DEAE-739D-469B-904C-2522E9DFB65E}" dt="2020-08-18T15:25:41.296" v="6759" actId="478"/>
          <ac:picMkLst>
            <pc:docMk/>
            <pc:sldMk cId="1335106964" sldId="314"/>
            <ac:picMk id="5" creationId="{B6C628A1-C829-4669-82D2-6988AFDB2D93}"/>
          </ac:picMkLst>
        </pc:picChg>
        <pc:picChg chg="mod">
          <ac:chgData name="Ella Vetter" userId="c6918cf5-f6c0-43cc-8499-a1f635017de9" providerId="ADAL" clId="{03D8DEAE-739D-469B-904C-2522E9DFB65E}" dt="2020-08-18T15:25:40.781" v="6758" actId="1076"/>
          <ac:picMkLst>
            <pc:docMk/>
            <pc:sldMk cId="1335106964" sldId="314"/>
            <ac:picMk id="8" creationId="{52BEA557-77C1-458B-88B3-5683DBCD5E12}"/>
          </ac:picMkLst>
        </pc:picChg>
      </pc:sldChg>
      <pc:sldChg chg="modSp add mod addCm delCm modCm">
        <pc:chgData name="Ella Vetter" userId="c6918cf5-f6c0-43cc-8499-a1f635017de9" providerId="ADAL" clId="{03D8DEAE-739D-469B-904C-2522E9DFB65E}" dt="2020-08-19T20:37:06.056" v="8906" actId="20577"/>
        <pc:sldMkLst>
          <pc:docMk/>
          <pc:sldMk cId="18722152" sldId="315"/>
        </pc:sldMkLst>
        <pc:spChg chg="mod">
          <ac:chgData name="Ella Vetter" userId="c6918cf5-f6c0-43cc-8499-a1f635017de9" providerId="ADAL" clId="{03D8DEAE-739D-469B-904C-2522E9DFB65E}" dt="2020-08-19T20:31:58.682" v="8814" actId="1035"/>
          <ac:spMkLst>
            <pc:docMk/>
            <pc:sldMk cId="18722152" sldId="315"/>
            <ac:spMk id="2" creationId="{67990642-98C9-4E05-8DEA-8CB111834A2B}"/>
          </ac:spMkLst>
        </pc:spChg>
        <pc:spChg chg="mod">
          <ac:chgData name="Ella Vetter" userId="c6918cf5-f6c0-43cc-8499-a1f635017de9" providerId="ADAL" clId="{03D8DEAE-739D-469B-904C-2522E9DFB65E}" dt="2020-08-19T20:37:06.056" v="8906" actId="20577"/>
          <ac:spMkLst>
            <pc:docMk/>
            <pc:sldMk cId="18722152" sldId="315"/>
            <ac:spMk id="4" creationId="{EB1BD3C0-FF3E-4E6D-9033-B223EF53FA24}"/>
          </ac:spMkLst>
        </pc:spChg>
        <pc:picChg chg="mod">
          <ac:chgData name="Ella Vetter" userId="c6918cf5-f6c0-43cc-8499-a1f635017de9" providerId="ADAL" clId="{03D8DEAE-739D-469B-904C-2522E9DFB65E}" dt="2020-08-19T20:31:58.682" v="8814" actId="1035"/>
          <ac:picMkLst>
            <pc:docMk/>
            <pc:sldMk cId="18722152" sldId="315"/>
            <ac:picMk id="5" creationId="{B6C628A1-C829-4669-82D2-6988AFDB2D93}"/>
          </ac:picMkLst>
        </pc:picChg>
        <pc:picChg chg="mod">
          <ac:chgData name="Ella Vetter" userId="c6918cf5-f6c0-43cc-8499-a1f635017de9" providerId="ADAL" clId="{03D8DEAE-739D-469B-904C-2522E9DFB65E}" dt="2020-08-19T20:31:58.682" v="8814" actId="1035"/>
          <ac:picMkLst>
            <pc:docMk/>
            <pc:sldMk cId="18722152" sldId="315"/>
            <ac:picMk id="8" creationId="{52BEA557-77C1-458B-88B3-5683DBCD5E12}"/>
          </ac:picMkLst>
        </pc:picChg>
      </pc:sldChg>
      <pc:sldChg chg="addSp delSp modSp add mod ord">
        <pc:chgData name="Ella Vetter" userId="c6918cf5-f6c0-43cc-8499-a1f635017de9" providerId="ADAL" clId="{03D8DEAE-739D-469B-904C-2522E9DFB65E}" dt="2020-08-18T20:03:33.799" v="8660" actId="11"/>
        <pc:sldMkLst>
          <pc:docMk/>
          <pc:sldMk cId="3475848830" sldId="316"/>
        </pc:sldMkLst>
        <pc:spChg chg="add del mod">
          <ac:chgData name="Ella Vetter" userId="c6918cf5-f6c0-43cc-8499-a1f635017de9" providerId="ADAL" clId="{03D8DEAE-739D-469B-904C-2522E9DFB65E}" dt="2020-08-18T15:40:14.043" v="6940" actId="478"/>
          <ac:spMkLst>
            <pc:docMk/>
            <pc:sldMk cId="3475848830" sldId="316"/>
            <ac:spMk id="3" creationId="{9FC304E6-BCD5-44B4-BCF6-9F75DDFD8462}"/>
          </ac:spMkLst>
        </pc:spChg>
        <pc:spChg chg="del mod">
          <ac:chgData name="Ella Vetter" userId="c6918cf5-f6c0-43cc-8499-a1f635017de9" providerId="ADAL" clId="{03D8DEAE-739D-469B-904C-2522E9DFB65E}" dt="2020-08-18T15:40:12.313" v="6939" actId="478"/>
          <ac:spMkLst>
            <pc:docMk/>
            <pc:sldMk cId="3475848830" sldId="316"/>
            <ac:spMk id="4" creationId="{EB1BD3C0-FF3E-4E6D-9033-B223EF53FA24}"/>
          </ac:spMkLst>
        </pc:spChg>
        <pc:spChg chg="add mod">
          <ac:chgData name="Ella Vetter" userId="c6918cf5-f6c0-43cc-8499-a1f635017de9" providerId="ADAL" clId="{03D8DEAE-739D-469B-904C-2522E9DFB65E}" dt="2020-08-18T20:03:33.799" v="8660" actId="11"/>
          <ac:spMkLst>
            <pc:docMk/>
            <pc:sldMk cId="3475848830" sldId="316"/>
            <ac:spMk id="6" creationId="{EFA01FA0-64D5-4D2C-BCC5-C1ACEBA4711B}"/>
          </ac:spMkLst>
        </pc:spChg>
        <pc:spChg chg="mod">
          <ac:chgData name="Ella Vetter" userId="c6918cf5-f6c0-43cc-8499-a1f635017de9" providerId="ADAL" clId="{03D8DEAE-739D-469B-904C-2522E9DFB65E}" dt="2020-08-18T15:43:28.715" v="7055" actId="20577"/>
          <ac:spMkLst>
            <pc:docMk/>
            <pc:sldMk cId="3475848830" sldId="316"/>
            <ac:spMk id="7" creationId="{733E857A-7829-4616-9B6C-3539713A6D57}"/>
          </ac:spMkLst>
        </pc:spChg>
        <pc:picChg chg="add mod">
          <ac:chgData name="Ella Vetter" userId="c6918cf5-f6c0-43cc-8499-a1f635017de9" providerId="ADAL" clId="{03D8DEAE-739D-469B-904C-2522E9DFB65E}" dt="2020-08-18T15:42:51.441" v="6959" actId="14100"/>
          <ac:picMkLst>
            <pc:docMk/>
            <pc:sldMk cId="3475848830" sldId="316"/>
            <ac:picMk id="8" creationId="{A27B549F-3486-446F-8B1C-8A85CBDE71A4}"/>
          </ac:picMkLst>
        </pc:picChg>
      </pc:sldChg>
      <pc:sldChg chg="delSp modSp add mod ord">
        <pc:chgData name="Ella Vetter" userId="c6918cf5-f6c0-43cc-8499-a1f635017de9" providerId="ADAL" clId="{03D8DEAE-739D-469B-904C-2522E9DFB65E}" dt="2020-08-18T15:57:05.916" v="7531" actId="478"/>
        <pc:sldMkLst>
          <pc:docMk/>
          <pc:sldMk cId="4013056772" sldId="317"/>
        </pc:sldMkLst>
        <pc:spChg chg="mod">
          <ac:chgData name="Ella Vetter" userId="c6918cf5-f6c0-43cc-8499-a1f635017de9" providerId="ADAL" clId="{03D8DEAE-739D-469B-904C-2522E9DFB65E}" dt="2020-08-18T15:38:56.645" v="6861" actId="20577"/>
          <ac:spMkLst>
            <pc:docMk/>
            <pc:sldMk cId="4013056772" sldId="317"/>
            <ac:spMk id="2" creationId="{BD0A18F3-9F12-464B-BC50-F741E79EDDDA}"/>
          </ac:spMkLst>
        </pc:spChg>
        <pc:spChg chg="del">
          <ac:chgData name="Ella Vetter" userId="c6918cf5-f6c0-43cc-8499-a1f635017de9" providerId="ADAL" clId="{03D8DEAE-739D-469B-904C-2522E9DFB65E}" dt="2020-08-18T15:57:05.916" v="7531" actId="478"/>
          <ac:spMkLst>
            <pc:docMk/>
            <pc:sldMk cId="4013056772" sldId="317"/>
            <ac:spMk id="3" creationId="{EEF38455-45AA-47D0-8328-2077E428FA3B}"/>
          </ac:spMkLst>
        </pc:spChg>
      </pc:sldChg>
      <pc:sldChg chg="addSp delSp modSp add mod addCm delCm modCm">
        <pc:chgData name="Ella Vetter" userId="c6918cf5-f6c0-43cc-8499-a1f635017de9" providerId="ADAL" clId="{03D8DEAE-739D-469B-904C-2522E9DFB65E}" dt="2020-08-19T20:37:11.163" v="8907" actId="20577"/>
        <pc:sldMkLst>
          <pc:docMk/>
          <pc:sldMk cId="292048381" sldId="318"/>
        </pc:sldMkLst>
        <pc:spChg chg="mod">
          <ac:chgData name="Ella Vetter" userId="c6918cf5-f6c0-43cc-8499-a1f635017de9" providerId="ADAL" clId="{03D8DEAE-739D-469B-904C-2522E9DFB65E}" dt="2020-08-19T20:37:11.163" v="8907" actId="20577"/>
          <ac:spMkLst>
            <pc:docMk/>
            <pc:sldMk cId="292048381" sldId="318"/>
            <ac:spMk id="6" creationId="{EFA01FA0-64D5-4D2C-BCC5-C1ACEBA4711B}"/>
          </ac:spMkLst>
        </pc:spChg>
        <pc:spChg chg="mod">
          <ac:chgData name="Ella Vetter" userId="c6918cf5-f6c0-43cc-8499-a1f635017de9" providerId="ADAL" clId="{03D8DEAE-739D-469B-904C-2522E9DFB65E}" dt="2020-08-19T20:32:57.922" v="8892" actId="1035"/>
          <ac:spMkLst>
            <pc:docMk/>
            <pc:sldMk cId="292048381" sldId="318"/>
            <ac:spMk id="7" creationId="{733E857A-7829-4616-9B6C-3539713A6D57}"/>
          </ac:spMkLst>
        </pc:spChg>
        <pc:picChg chg="add mod">
          <ac:chgData name="Ella Vetter" userId="c6918cf5-f6c0-43cc-8499-a1f635017de9" providerId="ADAL" clId="{03D8DEAE-739D-469B-904C-2522E9DFB65E}" dt="2020-08-19T20:33:36.873" v="8904" actId="14100"/>
          <ac:picMkLst>
            <pc:docMk/>
            <pc:sldMk cId="292048381" sldId="318"/>
            <ac:picMk id="2" creationId="{9D7D9CBB-796D-46CE-94EA-E95204893861}"/>
          </ac:picMkLst>
        </pc:picChg>
        <pc:picChg chg="add del mod">
          <ac:chgData name="Ella Vetter" userId="c6918cf5-f6c0-43cc-8499-a1f635017de9" providerId="ADAL" clId="{03D8DEAE-739D-469B-904C-2522E9DFB65E}" dt="2020-08-18T15:50:53.491" v="7242" actId="478"/>
          <ac:picMkLst>
            <pc:docMk/>
            <pc:sldMk cId="292048381" sldId="318"/>
            <ac:picMk id="3" creationId="{AAB16AE3-1288-4A2D-8F56-0E3896B016AC}"/>
          </ac:picMkLst>
        </pc:picChg>
        <pc:picChg chg="add del mod">
          <ac:chgData name="Ella Vetter" userId="c6918cf5-f6c0-43cc-8499-a1f635017de9" providerId="ADAL" clId="{03D8DEAE-739D-469B-904C-2522E9DFB65E}" dt="2020-08-19T20:32:41.095" v="8870" actId="21"/>
          <ac:picMkLst>
            <pc:docMk/>
            <pc:sldMk cId="292048381" sldId="318"/>
            <ac:picMk id="5" creationId="{4150E863-E079-4558-BDEA-30EDA5D783E8}"/>
          </ac:picMkLst>
        </pc:picChg>
        <pc:picChg chg="del">
          <ac:chgData name="Ella Vetter" userId="c6918cf5-f6c0-43cc-8499-a1f635017de9" providerId="ADAL" clId="{03D8DEAE-739D-469B-904C-2522E9DFB65E}" dt="2020-08-18T15:43:20.459" v="7031" actId="478"/>
          <ac:picMkLst>
            <pc:docMk/>
            <pc:sldMk cId="292048381" sldId="318"/>
            <ac:picMk id="8" creationId="{A27B549F-3486-446F-8B1C-8A85CBDE71A4}"/>
          </ac:picMkLst>
        </pc:picChg>
      </pc:sldChg>
      <pc:sldChg chg="addSp delSp modSp add mod">
        <pc:chgData name="Ella Vetter" userId="c6918cf5-f6c0-43cc-8499-a1f635017de9" providerId="ADAL" clId="{03D8DEAE-739D-469B-904C-2522E9DFB65E}" dt="2020-08-18T20:04:14.743" v="8665" actId="11"/>
        <pc:sldMkLst>
          <pc:docMk/>
          <pc:sldMk cId="1681374144" sldId="319"/>
        </pc:sldMkLst>
        <pc:spChg chg="mod">
          <ac:chgData name="Ella Vetter" userId="c6918cf5-f6c0-43cc-8499-a1f635017de9" providerId="ADAL" clId="{03D8DEAE-739D-469B-904C-2522E9DFB65E}" dt="2020-08-18T20:04:14.743" v="8665" actId="11"/>
          <ac:spMkLst>
            <pc:docMk/>
            <pc:sldMk cId="1681374144" sldId="319"/>
            <ac:spMk id="6" creationId="{EFA01FA0-64D5-4D2C-BCC5-C1ACEBA4711B}"/>
          </ac:spMkLst>
        </pc:spChg>
        <pc:grpChg chg="add mod">
          <ac:chgData name="Ella Vetter" userId="c6918cf5-f6c0-43cc-8499-a1f635017de9" providerId="ADAL" clId="{03D8DEAE-739D-469B-904C-2522E9DFB65E}" dt="2020-08-18T15:53:30.505" v="7281" actId="1076"/>
          <ac:grpSpMkLst>
            <pc:docMk/>
            <pc:sldMk cId="1681374144" sldId="319"/>
            <ac:grpSpMk id="9" creationId="{A8BB2D83-0055-4063-9497-006CCCE86699}"/>
          </ac:grpSpMkLst>
        </pc:grpChg>
        <pc:picChg chg="del">
          <ac:chgData name="Ella Vetter" userId="c6918cf5-f6c0-43cc-8499-a1f635017de9" providerId="ADAL" clId="{03D8DEAE-739D-469B-904C-2522E9DFB65E}" dt="2020-08-18T15:49:33.050" v="7239" actId="478"/>
          <ac:picMkLst>
            <pc:docMk/>
            <pc:sldMk cId="1681374144" sldId="319"/>
            <ac:picMk id="3" creationId="{AAB16AE3-1288-4A2D-8F56-0E3896B016AC}"/>
          </ac:picMkLst>
        </pc:picChg>
        <pc:picChg chg="add del mod modCrop">
          <ac:chgData name="Ella Vetter" userId="c6918cf5-f6c0-43cc-8499-a1f635017de9" providerId="ADAL" clId="{03D8DEAE-739D-469B-904C-2522E9DFB65E}" dt="2020-08-18T15:53:27.447" v="7280" actId="164"/>
          <ac:picMkLst>
            <pc:docMk/>
            <pc:sldMk cId="1681374144" sldId="319"/>
            <ac:picMk id="4" creationId="{0D190938-B6D5-4D4E-B64E-222D40DF7DFE}"/>
          </ac:picMkLst>
        </pc:picChg>
        <pc:picChg chg="add mod modCrop">
          <ac:chgData name="Ella Vetter" userId="c6918cf5-f6c0-43cc-8499-a1f635017de9" providerId="ADAL" clId="{03D8DEAE-739D-469B-904C-2522E9DFB65E}" dt="2020-08-18T15:53:27.447" v="7280" actId="164"/>
          <ac:picMkLst>
            <pc:docMk/>
            <pc:sldMk cId="1681374144" sldId="319"/>
            <ac:picMk id="5" creationId="{77F539B9-40BB-4A94-8A6D-07E4D6A2B9FB}"/>
          </ac:picMkLst>
        </pc:picChg>
      </pc:sldChg>
      <pc:sldChg chg="addSp delSp modSp add mod ord">
        <pc:chgData name="Ella Vetter" userId="c6918cf5-f6c0-43cc-8499-a1f635017de9" providerId="ADAL" clId="{03D8DEAE-739D-469B-904C-2522E9DFB65E}" dt="2020-08-18T20:04:25.727" v="8666" actId="11"/>
        <pc:sldMkLst>
          <pc:docMk/>
          <pc:sldMk cId="3533470311" sldId="320"/>
        </pc:sldMkLst>
        <pc:spChg chg="del mod">
          <ac:chgData name="Ella Vetter" userId="c6918cf5-f6c0-43cc-8499-a1f635017de9" providerId="ADAL" clId="{03D8DEAE-739D-469B-904C-2522E9DFB65E}" dt="2020-08-18T19:51:31.973" v="8276" actId="478"/>
          <ac:spMkLst>
            <pc:docMk/>
            <pc:sldMk cId="3533470311" sldId="320"/>
            <ac:spMk id="6" creationId="{EFA01FA0-64D5-4D2C-BCC5-C1ACEBA4711B}"/>
          </ac:spMkLst>
        </pc:spChg>
        <pc:spChg chg="mod">
          <ac:chgData name="Ella Vetter" userId="c6918cf5-f6c0-43cc-8499-a1f635017de9" providerId="ADAL" clId="{03D8DEAE-739D-469B-904C-2522E9DFB65E}" dt="2020-08-18T15:56:40.107" v="7528" actId="20577"/>
          <ac:spMkLst>
            <pc:docMk/>
            <pc:sldMk cId="3533470311" sldId="320"/>
            <ac:spMk id="7" creationId="{733E857A-7829-4616-9B6C-3539713A6D57}"/>
          </ac:spMkLst>
        </pc:spChg>
        <pc:spChg chg="add del">
          <ac:chgData name="Ella Vetter" userId="c6918cf5-f6c0-43cc-8499-a1f635017de9" providerId="ADAL" clId="{03D8DEAE-739D-469B-904C-2522E9DFB65E}" dt="2020-08-18T19:51:34.102" v="8278" actId="22"/>
          <ac:spMkLst>
            <pc:docMk/>
            <pc:sldMk cId="3533470311" sldId="320"/>
            <ac:spMk id="9" creationId="{0A1ACA91-1285-4A3B-8F94-93256E090EAA}"/>
          </ac:spMkLst>
        </pc:spChg>
        <pc:spChg chg="add mod">
          <ac:chgData name="Ella Vetter" userId="c6918cf5-f6c0-43cc-8499-a1f635017de9" providerId="ADAL" clId="{03D8DEAE-739D-469B-904C-2522E9DFB65E}" dt="2020-08-18T20:04:25.727" v="8666" actId="11"/>
          <ac:spMkLst>
            <pc:docMk/>
            <pc:sldMk cId="3533470311" sldId="320"/>
            <ac:spMk id="10" creationId="{B1F8AFE3-3156-4B93-924A-D25DBF128A57}"/>
          </ac:spMkLst>
        </pc:spChg>
        <pc:picChg chg="add mod">
          <ac:chgData name="Ella Vetter" userId="c6918cf5-f6c0-43cc-8499-a1f635017de9" providerId="ADAL" clId="{03D8DEAE-739D-469B-904C-2522E9DFB65E}" dt="2020-08-18T19:53:08.052" v="8283" actId="14100"/>
          <ac:picMkLst>
            <pc:docMk/>
            <pc:sldMk cId="3533470311" sldId="320"/>
            <ac:picMk id="4" creationId="{F3E897A5-BCC9-43FF-BAE2-49E95EACF18B}"/>
          </ac:picMkLst>
        </pc:picChg>
        <pc:picChg chg="del">
          <ac:chgData name="Ella Vetter" userId="c6918cf5-f6c0-43cc-8499-a1f635017de9" providerId="ADAL" clId="{03D8DEAE-739D-469B-904C-2522E9DFB65E}" dt="2020-08-18T15:56:41.777" v="7529" actId="478"/>
          <ac:picMkLst>
            <pc:docMk/>
            <pc:sldMk cId="3533470311" sldId="320"/>
            <ac:picMk id="8" creationId="{A27B549F-3486-446F-8B1C-8A85CBDE71A4}"/>
          </ac:picMkLst>
        </pc:picChg>
      </pc:sldChg>
      <pc:sldChg chg="addSp modSp add mod ord">
        <pc:chgData name="Ella Vetter" userId="c6918cf5-f6c0-43cc-8499-a1f635017de9" providerId="ADAL" clId="{03D8DEAE-739D-469B-904C-2522E9DFB65E}" dt="2020-08-18T16:04:59.937" v="7682" actId="20577"/>
        <pc:sldMkLst>
          <pc:docMk/>
          <pc:sldMk cId="4105528555" sldId="321"/>
        </pc:sldMkLst>
        <pc:spChg chg="mod">
          <ac:chgData name="Ella Vetter" userId="c6918cf5-f6c0-43cc-8499-a1f635017de9" providerId="ADAL" clId="{03D8DEAE-739D-469B-904C-2522E9DFB65E}" dt="2020-08-18T16:04:59.937" v="7682" actId="20577"/>
          <ac:spMkLst>
            <pc:docMk/>
            <pc:sldMk cId="4105528555" sldId="321"/>
            <ac:spMk id="6" creationId="{EFA01FA0-64D5-4D2C-BCC5-C1ACEBA4711B}"/>
          </ac:spMkLst>
        </pc:spChg>
        <pc:spChg chg="mod">
          <ac:chgData name="Ella Vetter" userId="c6918cf5-f6c0-43cc-8499-a1f635017de9" providerId="ADAL" clId="{03D8DEAE-739D-469B-904C-2522E9DFB65E}" dt="2020-08-18T15:59:26.061" v="7556" actId="20577"/>
          <ac:spMkLst>
            <pc:docMk/>
            <pc:sldMk cId="4105528555" sldId="321"/>
            <ac:spMk id="7" creationId="{733E857A-7829-4616-9B6C-3539713A6D57}"/>
          </ac:spMkLst>
        </pc:spChg>
        <pc:picChg chg="add mod">
          <ac:chgData name="Ella Vetter" userId="c6918cf5-f6c0-43cc-8499-a1f635017de9" providerId="ADAL" clId="{03D8DEAE-739D-469B-904C-2522E9DFB65E}" dt="2020-08-18T16:04:29.873" v="7657" actId="14100"/>
          <ac:picMkLst>
            <pc:docMk/>
            <pc:sldMk cId="4105528555" sldId="321"/>
            <ac:picMk id="3" creationId="{FA1E427A-0EAA-40E5-9F01-9DB024A24671}"/>
          </ac:picMkLst>
        </pc:picChg>
      </pc:sldChg>
      <pc:sldChg chg="addSp delSp modSp new mod">
        <pc:chgData name="Ella Vetter" userId="c6918cf5-f6c0-43cc-8499-a1f635017de9" providerId="ADAL" clId="{03D8DEAE-739D-469B-904C-2522E9DFB65E}" dt="2020-08-18T17:28:12.667" v="7934" actId="1076"/>
        <pc:sldMkLst>
          <pc:docMk/>
          <pc:sldMk cId="462169597" sldId="322"/>
        </pc:sldMkLst>
        <pc:spChg chg="mod">
          <ac:chgData name="Ella Vetter" userId="c6918cf5-f6c0-43cc-8499-a1f635017de9" providerId="ADAL" clId="{03D8DEAE-739D-469B-904C-2522E9DFB65E}" dt="2020-08-18T16:04:39.160" v="7674" actId="20577"/>
          <ac:spMkLst>
            <pc:docMk/>
            <pc:sldMk cId="462169597" sldId="322"/>
            <ac:spMk id="2" creationId="{B17A42E8-0DE2-4963-A509-39B1AB49EE99}"/>
          </ac:spMkLst>
        </pc:spChg>
        <pc:spChg chg="del">
          <ac:chgData name="Ella Vetter" userId="c6918cf5-f6c0-43cc-8499-a1f635017de9" providerId="ADAL" clId="{03D8DEAE-739D-469B-904C-2522E9DFB65E}" dt="2020-08-18T17:22:03.199" v="7684" actId="478"/>
          <ac:spMkLst>
            <pc:docMk/>
            <pc:sldMk cId="462169597" sldId="322"/>
            <ac:spMk id="3" creationId="{16736300-AA14-45A8-AD02-266B972764DC}"/>
          </ac:spMkLst>
        </pc:spChg>
        <pc:spChg chg="add mod">
          <ac:chgData name="Ella Vetter" userId="c6918cf5-f6c0-43cc-8499-a1f635017de9" providerId="ADAL" clId="{03D8DEAE-739D-469B-904C-2522E9DFB65E}" dt="2020-08-18T17:25:01.022" v="7880" actId="1076"/>
          <ac:spMkLst>
            <pc:docMk/>
            <pc:sldMk cId="462169597" sldId="322"/>
            <ac:spMk id="4" creationId="{7DADA6BB-EA43-41A3-B382-88DA041AB1C5}"/>
          </ac:spMkLst>
        </pc:spChg>
        <pc:grpChg chg="add del mod">
          <ac:chgData name="Ella Vetter" userId="c6918cf5-f6c0-43cc-8499-a1f635017de9" providerId="ADAL" clId="{03D8DEAE-739D-469B-904C-2522E9DFB65E}" dt="2020-08-18T17:27:50.973" v="7924" actId="478"/>
          <ac:grpSpMkLst>
            <pc:docMk/>
            <pc:sldMk cId="462169597" sldId="322"/>
            <ac:grpSpMk id="9" creationId="{D3BE300B-6233-4850-83B6-0BCE1F77467B}"/>
          </ac:grpSpMkLst>
        </pc:grpChg>
        <pc:grpChg chg="add mod">
          <ac:chgData name="Ella Vetter" userId="c6918cf5-f6c0-43cc-8499-a1f635017de9" providerId="ADAL" clId="{03D8DEAE-739D-469B-904C-2522E9DFB65E}" dt="2020-08-18T17:28:12.667" v="7934" actId="1076"/>
          <ac:grpSpMkLst>
            <pc:docMk/>
            <pc:sldMk cId="462169597" sldId="322"/>
            <ac:grpSpMk id="14" creationId="{1B9A7860-F033-4D63-871A-13FBC9AC268B}"/>
          </ac:grpSpMkLst>
        </pc:grpChg>
        <pc:picChg chg="add mod modCrop">
          <ac:chgData name="Ella Vetter" userId="c6918cf5-f6c0-43cc-8499-a1f635017de9" providerId="ADAL" clId="{03D8DEAE-739D-469B-904C-2522E9DFB65E}" dt="2020-08-18T17:23:43.295" v="7740" actId="164"/>
          <ac:picMkLst>
            <pc:docMk/>
            <pc:sldMk cId="462169597" sldId="322"/>
            <ac:picMk id="6" creationId="{660C2896-6AAF-4023-8462-BEC421FA2F3D}"/>
          </ac:picMkLst>
        </pc:picChg>
        <pc:picChg chg="add mod modCrop">
          <ac:chgData name="Ella Vetter" userId="c6918cf5-f6c0-43cc-8499-a1f635017de9" providerId="ADAL" clId="{03D8DEAE-739D-469B-904C-2522E9DFB65E}" dt="2020-08-18T17:23:43.295" v="7740" actId="164"/>
          <ac:picMkLst>
            <pc:docMk/>
            <pc:sldMk cId="462169597" sldId="322"/>
            <ac:picMk id="8" creationId="{904EABCF-DFA6-4AF9-950B-A742D23A9D70}"/>
          </ac:picMkLst>
        </pc:picChg>
        <pc:picChg chg="add mod modCrop">
          <ac:chgData name="Ella Vetter" userId="c6918cf5-f6c0-43cc-8499-a1f635017de9" providerId="ADAL" clId="{03D8DEAE-739D-469B-904C-2522E9DFB65E}" dt="2020-08-18T17:28:07.807" v="7933" actId="164"/>
          <ac:picMkLst>
            <pc:docMk/>
            <pc:sldMk cId="462169597" sldId="322"/>
            <ac:picMk id="11" creationId="{0C998CE7-03C4-4A8F-8016-C8E5E23D1344}"/>
          </ac:picMkLst>
        </pc:picChg>
        <pc:picChg chg="add mod modCrop">
          <ac:chgData name="Ella Vetter" userId="c6918cf5-f6c0-43cc-8499-a1f635017de9" providerId="ADAL" clId="{03D8DEAE-739D-469B-904C-2522E9DFB65E}" dt="2020-08-18T17:28:07.807" v="7933" actId="164"/>
          <ac:picMkLst>
            <pc:docMk/>
            <pc:sldMk cId="462169597" sldId="322"/>
            <ac:picMk id="13" creationId="{84DC5716-ECAD-4E44-B897-CB36C814585C}"/>
          </ac:picMkLst>
        </pc:picChg>
      </pc:sldChg>
      <pc:sldChg chg="addSp delSp modSp add mod">
        <pc:chgData name="Ella Vetter" userId="c6918cf5-f6c0-43cc-8499-a1f635017de9" providerId="ADAL" clId="{03D8DEAE-739D-469B-904C-2522E9DFB65E}" dt="2020-08-18T20:05:10.259" v="8670" actId="11"/>
        <pc:sldMkLst>
          <pc:docMk/>
          <pc:sldMk cId="1572152252" sldId="323"/>
        </pc:sldMkLst>
        <pc:spChg chg="mod">
          <ac:chgData name="Ella Vetter" userId="c6918cf5-f6c0-43cc-8499-a1f635017de9" providerId="ADAL" clId="{03D8DEAE-739D-469B-904C-2522E9DFB65E}" dt="2020-08-18T20:05:10.259" v="8670" actId="11"/>
          <ac:spMkLst>
            <pc:docMk/>
            <pc:sldMk cId="1572152252" sldId="323"/>
            <ac:spMk id="4" creationId="{7DADA6BB-EA43-41A3-B382-88DA041AB1C5}"/>
          </ac:spMkLst>
        </pc:spChg>
        <pc:spChg chg="add mod">
          <ac:chgData name="Ella Vetter" userId="c6918cf5-f6c0-43cc-8499-a1f635017de9" providerId="ADAL" clId="{03D8DEAE-739D-469B-904C-2522E9DFB65E}" dt="2020-08-18T17:38:38.828" v="8239" actId="12"/>
          <ac:spMkLst>
            <pc:docMk/>
            <pc:sldMk cId="1572152252" sldId="323"/>
            <ac:spMk id="14" creationId="{A4C4E5FB-C3D4-48A8-8FB0-C7FA1E1147D7}"/>
          </ac:spMkLst>
        </pc:spChg>
        <pc:grpChg chg="del">
          <ac:chgData name="Ella Vetter" userId="c6918cf5-f6c0-43cc-8499-a1f635017de9" providerId="ADAL" clId="{03D8DEAE-739D-469B-904C-2522E9DFB65E}" dt="2020-08-18T17:25:55.753" v="7901" actId="478"/>
          <ac:grpSpMkLst>
            <pc:docMk/>
            <pc:sldMk cId="1572152252" sldId="323"/>
            <ac:grpSpMk id="9" creationId="{D3BE300B-6233-4850-83B6-0BCE1F77467B}"/>
          </ac:grpSpMkLst>
        </pc:grpChg>
        <pc:picChg chg="add del mod">
          <ac:chgData name="Ella Vetter" userId="c6918cf5-f6c0-43cc-8499-a1f635017de9" providerId="ADAL" clId="{03D8DEAE-739D-469B-904C-2522E9DFB65E}" dt="2020-08-18T17:31:50.214" v="7981" actId="478"/>
          <ac:picMkLst>
            <pc:docMk/>
            <pc:sldMk cId="1572152252" sldId="323"/>
            <ac:picMk id="5" creationId="{13E156AF-C0BA-4286-9090-968AA6E6B668}"/>
          </ac:picMkLst>
        </pc:picChg>
        <pc:picChg chg="add del mod">
          <ac:chgData name="Ella Vetter" userId="c6918cf5-f6c0-43cc-8499-a1f635017de9" providerId="ADAL" clId="{03D8DEAE-739D-469B-904C-2522E9DFB65E}" dt="2020-08-18T17:35:45.994" v="8137" actId="478"/>
          <ac:picMkLst>
            <pc:docMk/>
            <pc:sldMk cId="1572152252" sldId="323"/>
            <ac:picMk id="10" creationId="{13E05071-8274-4F0A-A652-A884C1AD612F}"/>
          </ac:picMkLst>
        </pc:picChg>
        <pc:picChg chg="add mod">
          <ac:chgData name="Ella Vetter" userId="c6918cf5-f6c0-43cc-8499-a1f635017de9" providerId="ADAL" clId="{03D8DEAE-739D-469B-904C-2522E9DFB65E}" dt="2020-08-18T17:38:19.119" v="8236" actId="1076"/>
          <ac:picMkLst>
            <pc:docMk/>
            <pc:sldMk cId="1572152252" sldId="323"/>
            <ac:picMk id="12" creationId="{7B13E586-8D4C-47F8-A38E-BC5A1DD56E9C}"/>
          </ac:picMkLst>
        </pc:picChg>
      </pc:sldChg>
      <pc:sldChg chg="addSp delSp modSp add mod">
        <pc:chgData name="Ella Vetter" userId="c6918cf5-f6c0-43cc-8499-a1f635017de9" providerId="ADAL" clId="{03D8DEAE-739D-469B-904C-2522E9DFB65E}" dt="2020-08-18T20:04:36.692" v="8667" actId="11"/>
        <pc:sldMkLst>
          <pc:docMk/>
          <pc:sldMk cId="801660138" sldId="324"/>
        </pc:sldMkLst>
        <pc:spChg chg="mod">
          <ac:chgData name="Ella Vetter" userId="c6918cf5-f6c0-43cc-8499-a1f635017de9" providerId="ADAL" clId="{03D8DEAE-739D-469B-904C-2522E9DFB65E}" dt="2020-08-18T20:04:36.692" v="8667" actId="11"/>
          <ac:spMkLst>
            <pc:docMk/>
            <pc:sldMk cId="801660138" sldId="324"/>
            <ac:spMk id="10" creationId="{B1F8AFE3-3156-4B93-924A-D25DBF128A57}"/>
          </ac:spMkLst>
        </pc:spChg>
        <pc:grpChg chg="add mod">
          <ac:chgData name="Ella Vetter" userId="c6918cf5-f6c0-43cc-8499-a1f635017de9" providerId="ADAL" clId="{03D8DEAE-739D-469B-904C-2522E9DFB65E}" dt="2020-08-18T19:56:49.241" v="8425" actId="1076"/>
          <ac:grpSpMkLst>
            <pc:docMk/>
            <pc:sldMk cId="801660138" sldId="324"/>
            <ac:grpSpMk id="6" creationId="{E5999FFC-65E7-4A26-ADFF-DD455F6543D4}"/>
          </ac:grpSpMkLst>
        </pc:grpChg>
        <pc:picChg chg="add mod modCrop">
          <ac:chgData name="Ella Vetter" userId="c6918cf5-f6c0-43cc-8499-a1f635017de9" providerId="ADAL" clId="{03D8DEAE-739D-469B-904C-2522E9DFB65E}" dt="2020-08-18T19:56:45.313" v="8423" actId="164"/>
          <ac:picMkLst>
            <pc:docMk/>
            <pc:sldMk cId="801660138" sldId="324"/>
            <ac:picMk id="3" creationId="{5FAE41CD-BEFE-42E3-A8AB-042A1F26462F}"/>
          </ac:picMkLst>
        </pc:picChg>
        <pc:picChg chg="del">
          <ac:chgData name="Ella Vetter" userId="c6918cf5-f6c0-43cc-8499-a1f635017de9" providerId="ADAL" clId="{03D8DEAE-739D-469B-904C-2522E9DFB65E}" dt="2020-08-18T19:53:53.496" v="8330" actId="478"/>
          <ac:picMkLst>
            <pc:docMk/>
            <pc:sldMk cId="801660138" sldId="324"/>
            <ac:picMk id="4" creationId="{F3E897A5-BCC9-43FF-BAE2-49E95EACF18B}"/>
          </ac:picMkLst>
        </pc:picChg>
        <pc:picChg chg="add mod modCrop">
          <ac:chgData name="Ella Vetter" userId="c6918cf5-f6c0-43cc-8499-a1f635017de9" providerId="ADAL" clId="{03D8DEAE-739D-469B-904C-2522E9DFB65E}" dt="2020-08-18T19:56:45.313" v="8423" actId="164"/>
          <ac:picMkLst>
            <pc:docMk/>
            <pc:sldMk cId="801660138" sldId="324"/>
            <ac:picMk id="5" creationId="{C239BAE8-55AC-4A0B-AE2B-ACF104C29779}"/>
          </ac:picMkLst>
        </pc:picChg>
      </pc:sldChg>
      <pc:sldChg chg="modSp add mod">
        <pc:chgData name="Ella Vetter" userId="c6918cf5-f6c0-43cc-8499-a1f635017de9" providerId="ADAL" clId="{03D8DEAE-739D-469B-904C-2522E9DFB65E}" dt="2020-08-18T20:04:46.433" v="8668" actId="11"/>
        <pc:sldMkLst>
          <pc:docMk/>
          <pc:sldMk cId="4095391555" sldId="325"/>
        </pc:sldMkLst>
        <pc:spChg chg="mod">
          <ac:chgData name="Ella Vetter" userId="c6918cf5-f6c0-43cc-8499-a1f635017de9" providerId="ADAL" clId="{03D8DEAE-739D-469B-904C-2522E9DFB65E}" dt="2020-08-18T20:04:46.433" v="8668" actId="11"/>
          <ac:spMkLst>
            <pc:docMk/>
            <pc:sldMk cId="4095391555" sldId="325"/>
            <ac:spMk id="10" creationId="{B1F8AFE3-3156-4B93-924A-D25DBF128A57}"/>
          </ac:spMkLst>
        </pc:spChg>
      </pc:sldChg>
      <pc:sldChg chg="addSp delSp modSp new mod">
        <pc:chgData name="Ella Vetter" userId="c6918cf5-f6c0-43cc-8499-a1f635017de9" providerId="ADAL" clId="{03D8DEAE-739D-469B-904C-2522E9DFB65E}" dt="2020-08-18T20:08:35.704" v="8701" actId="20577"/>
        <pc:sldMkLst>
          <pc:docMk/>
          <pc:sldMk cId="1661658181" sldId="326"/>
        </pc:sldMkLst>
        <pc:spChg chg="del">
          <ac:chgData name="Ella Vetter" userId="c6918cf5-f6c0-43cc-8499-a1f635017de9" providerId="ADAL" clId="{03D8DEAE-739D-469B-904C-2522E9DFB65E}" dt="2020-08-18T19:59:03.127" v="8429" actId="478"/>
          <ac:spMkLst>
            <pc:docMk/>
            <pc:sldMk cId="1661658181" sldId="326"/>
            <ac:spMk id="2" creationId="{2B2F4B10-DBCC-4874-9FFB-A6B0994043CA}"/>
          </ac:spMkLst>
        </pc:spChg>
        <pc:spChg chg="del">
          <ac:chgData name="Ella Vetter" userId="c6918cf5-f6c0-43cc-8499-a1f635017de9" providerId="ADAL" clId="{03D8DEAE-739D-469B-904C-2522E9DFB65E}" dt="2020-08-18T19:59:04.013" v="8430" actId="478"/>
          <ac:spMkLst>
            <pc:docMk/>
            <pc:sldMk cId="1661658181" sldId="326"/>
            <ac:spMk id="3" creationId="{91268AC6-1988-4C9E-A564-654FDE8D7859}"/>
          </ac:spMkLst>
        </pc:spChg>
        <pc:spChg chg="add mod">
          <ac:chgData name="Ella Vetter" userId="c6918cf5-f6c0-43cc-8499-a1f635017de9" providerId="ADAL" clId="{03D8DEAE-739D-469B-904C-2522E9DFB65E}" dt="2020-08-18T19:59:16.222" v="8434"/>
          <ac:spMkLst>
            <pc:docMk/>
            <pc:sldMk cId="1661658181" sldId="326"/>
            <ac:spMk id="6" creationId="{30A76EB6-03BC-475D-AF8F-3753B4B61224}"/>
          </ac:spMkLst>
        </pc:spChg>
        <pc:spChg chg="add mod">
          <ac:chgData name="Ella Vetter" userId="c6918cf5-f6c0-43cc-8499-a1f635017de9" providerId="ADAL" clId="{03D8DEAE-739D-469B-904C-2522E9DFB65E}" dt="2020-08-18T20:08:35.704" v="8701" actId="20577"/>
          <ac:spMkLst>
            <pc:docMk/>
            <pc:sldMk cId="1661658181" sldId="326"/>
            <ac:spMk id="7" creationId="{2102EDB5-1B3E-4A96-978B-6BE637F6A99D}"/>
          </ac:spMkLst>
        </pc:spChg>
        <pc:picChg chg="add mod">
          <ac:chgData name="Ella Vetter" userId="c6918cf5-f6c0-43cc-8499-a1f635017de9" providerId="ADAL" clId="{03D8DEAE-739D-469B-904C-2522E9DFB65E}" dt="2020-08-18T19:59:10.027" v="8433" actId="1076"/>
          <ac:picMkLst>
            <pc:docMk/>
            <pc:sldMk cId="1661658181" sldId="326"/>
            <ac:picMk id="5" creationId="{1DB63345-037A-4CB5-A11F-92197C6EEECF}"/>
          </ac:picMkLst>
        </pc:picChg>
      </pc:sldChg>
    </pc:docChg>
  </pc:docChgLst>
  <pc:docChgLst>
    <pc:chgData name="Ella" userId="c6918cf5-f6c0-43cc-8499-a1f635017de9" providerId="ADAL" clId="{B0659DE8-36D2-463C-9931-A90715547410}"/>
    <pc:docChg chg="undo custSel addSld delSld modSld sldOrd">
      <pc:chgData name="Ella" userId="c6918cf5-f6c0-43cc-8499-a1f635017de9" providerId="ADAL" clId="{B0659DE8-36D2-463C-9931-A90715547410}" dt="2020-09-28T20:46:27.846" v="2922" actId="1035"/>
      <pc:docMkLst>
        <pc:docMk/>
      </pc:docMkLst>
      <pc:sldChg chg="modSp mod">
        <pc:chgData name="Ella" userId="c6918cf5-f6c0-43cc-8499-a1f635017de9" providerId="ADAL" clId="{B0659DE8-36D2-463C-9931-A90715547410}" dt="2020-09-28T17:20:08.489" v="722" actId="1036"/>
        <pc:sldMkLst>
          <pc:docMk/>
          <pc:sldMk cId="3358023739" sldId="415"/>
        </pc:sldMkLst>
        <pc:spChg chg="mod">
          <ac:chgData name="Ella" userId="c6918cf5-f6c0-43cc-8499-a1f635017de9" providerId="ADAL" clId="{B0659DE8-36D2-463C-9931-A90715547410}" dt="2020-09-28T17:20:08.489" v="722" actId="1036"/>
          <ac:spMkLst>
            <pc:docMk/>
            <pc:sldMk cId="3358023739" sldId="415"/>
            <ac:spMk id="10" creationId="{8C297EB3-C292-4E76-8145-AA8D8783E79F}"/>
          </ac:spMkLst>
        </pc:spChg>
      </pc:sldChg>
      <pc:sldChg chg="modSp mod">
        <pc:chgData name="Ella" userId="c6918cf5-f6c0-43cc-8499-a1f635017de9" providerId="ADAL" clId="{B0659DE8-36D2-463C-9931-A90715547410}" dt="2020-09-28T19:21:07.861" v="2208" actId="20577"/>
        <pc:sldMkLst>
          <pc:docMk/>
          <pc:sldMk cId="2955944527" sldId="478"/>
        </pc:sldMkLst>
        <pc:spChg chg="mod">
          <ac:chgData name="Ella" userId="c6918cf5-f6c0-43cc-8499-a1f635017de9" providerId="ADAL" clId="{B0659DE8-36D2-463C-9931-A90715547410}" dt="2020-09-28T19:21:07.861" v="2208" actId="20577"/>
          <ac:spMkLst>
            <pc:docMk/>
            <pc:sldMk cId="2955944527" sldId="478"/>
            <ac:spMk id="4" creationId="{60DBDEAB-20DE-41B3-B482-991E5C01ED23}"/>
          </ac:spMkLst>
        </pc:spChg>
      </pc:sldChg>
      <pc:sldChg chg="modSp mod">
        <pc:chgData name="Ella" userId="c6918cf5-f6c0-43cc-8499-a1f635017de9" providerId="ADAL" clId="{B0659DE8-36D2-463C-9931-A90715547410}" dt="2020-09-28T19:00:28.585" v="1696" actId="13926"/>
        <pc:sldMkLst>
          <pc:docMk/>
          <pc:sldMk cId="437168345" sldId="483"/>
        </pc:sldMkLst>
        <pc:spChg chg="mod">
          <ac:chgData name="Ella" userId="c6918cf5-f6c0-43cc-8499-a1f635017de9" providerId="ADAL" clId="{B0659DE8-36D2-463C-9931-A90715547410}" dt="2020-09-28T19:00:28.585" v="1696" actId="13926"/>
          <ac:spMkLst>
            <pc:docMk/>
            <pc:sldMk cId="437168345" sldId="483"/>
            <ac:spMk id="2" creationId="{AA2DBC4A-E0DF-414E-A953-0EB57A6AD47A}"/>
          </ac:spMkLst>
        </pc:spChg>
      </pc:sldChg>
      <pc:sldChg chg="modSp mod">
        <pc:chgData name="Ella" userId="c6918cf5-f6c0-43cc-8499-a1f635017de9" providerId="ADAL" clId="{B0659DE8-36D2-463C-9931-A90715547410}" dt="2020-09-28T18:47:12.366" v="1624" actId="13926"/>
        <pc:sldMkLst>
          <pc:docMk/>
          <pc:sldMk cId="3909059820" sldId="484"/>
        </pc:sldMkLst>
        <pc:spChg chg="mod">
          <ac:chgData name="Ella" userId="c6918cf5-f6c0-43cc-8499-a1f635017de9" providerId="ADAL" clId="{B0659DE8-36D2-463C-9931-A90715547410}" dt="2020-09-28T18:47:12.366" v="1624" actId="13926"/>
          <ac:spMkLst>
            <pc:docMk/>
            <pc:sldMk cId="3909059820" sldId="484"/>
            <ac:spMk id="2" creationId="{AA2DBC4A-E0DF-414E-A953-0EB57A6AD47A}"/>
          </ac:spMkLst>
        </pc:spChg>
      </pc:sldChg>
      <pc:sldChg chg="modSp mod">
        <pc:chgData name="Ella" userId="c6918cf5-f6c0-43cc-8499-a1f635017de9" providerId="ADAL" clId="{B0659DE8-36D2-463C-9931-A90715547410}" dt="2020-09-28T19:16:31.301" v="1984" actId="13926"/>
        <pc:sldMkLst>
          <pc:docMk/>
          <pc:sldMk cId="378235431" sldId="485"/>
        </pc:sldMkLst>
        <pc:spChg chg="mod">
          <ac:chgData name="Ella" userId="c6918cf5-f6c0-43cc-8499-a1f635017de9" providerId="ADAL" clId="{B0659DE8-36D2-463C-9931-A90715547410}" dt="2020-09-28T19:16:31.301" v="1984" actId="13926"/>
          <ac:spMkLst>
            <pc:docMk/>
            <pc:sldMk cId="378235431" sldId="485"/>
            <ac:spMk id="2" creationId="{AA2DBC4A-E0DF-414E-A953-0EB57A6AD47A}"/>
          </ac:spMkLst>
        </pc:spChg>
      </pc:sldChg>
      <pc:sldChg chg="modSp mod">
        <pc:chgData name="Ella" userId="c6918cf5-f6c0-43cc-8499-a1f635017de9" providerId="ADAL" clId="{B0659DE8-36D2-463C-9931-A90715547410}" dt="2020-09-28T19:06:08.360" v="1875" actId="20577"/>
        <pc:sldMkLst>
          <pc:docMk/>
          <pc:sldMk cId="4151303996" sldId="519"/>
        </pc:sldMkLst>
        <pc:spChg chg="mod">
          <ac:chgData name="Ella" userId="c6918cf5-f6c0-43cc-8499-a1f635017de9" providerId="ADAL" clId="{B0659DE8-36D2-463C-9931-A90715547410}" dt="2020-09-28T19:06:08.360" v="1875" actId="20577"/>
          <ac:spMkLst>
            <pc:docMk/>
            <pc:sldMk cId="4151303996" sldId="519"/>
            <ac:spMk id="4" creationId="{55E202D0-2E86-4B8C-A069-32F2D3B47B2D}"/>
          </ac:spMkLst>
        </pc:spChg>
      </pc:sldChg>
      <pc:sldChg chg="modSp mod">
        <pc:chgData name="Ella" userId="c6918cf5-f6c0-43cc-8499-a1f635017de9" providerId="ADAL" clId="{B0659DE8-36D2-463C-9931-A90715547410}" dt="2020-09-28T19:04:41.844" v="1806" actId="20577"/>
        <pc:sldMkLst>
          <pc:docMk/>
          <pc:sldMk cId="726291179" sldId="520"/>
        </pc:sldMkLst>
        <pc:spChg chg="mod">
          <ac:chgData name="Ella" userId="c6918cf5-f6c0-43cc-8499-a1f635017de9" providerId="ADAL" clId="{B0659DE8-36D2-463C-9931-A90715547410}" dt="2020-09-28T19:04:41.844" v="1806" actId="20577"/>
          <ac:spMkLst>
            <pc:docMk/>
            <pc:sldMk cId="726291179" sldId="520"/>
            <ac:spMk id="4" creationId="{55E202D0-2E86-4B8C-A069-32F2D3B47B2D}"/>
          </ac:spMkLst>
        </pc:spChg>
      </pc:sldChg>
      <pc:sldChg chg="modSp mod">
        <pc:chgData name="Ella" userId="c6918cf5-f6c0-43cc-8499-a1f635017de9" providerId="ADAL" clId="{B0659DE8-36D2-463C-9931-A90715547410}" dt="2020-09-28T19:15:29.226" v="1983" actId="255"/>
        <pc:sldMkLst>
          <pc:docMk/>
          <pc:sldMk cId="1296941216" sldId="521"/>
        </pc:sldMkLst>
        <pc:spChg chg="mod">
          <ac:chgData name="Ella" userId="c6918cf5-f6c0-43cc-8499-a1f635017de9" providerId="ADAL" clId="{B0659DE8-36D2-463C-9931-A90715547410}" dt="2020-09-28T19:15:29.226" v="1983" actId="255"/>
          <ac:spMkLst>
            <pc:docMk/>
            <pc:sldMk cId="1296941216" sldId="521"/>
            <ac:spMk id="4" creationId="{55E202D0-2E86-4B8C-A069-32F2D3B47B2D}"/>
          </ac:spMkLst>
        </pc:spChg>
      </pc:sldChg>
      <pc:sldChg chg="modSp mod">
        <pc:chgData name="Ella" userId="c6918cf5-f6c0-43cc-8499-a1f635017de9" providerId="ADAL" clId="{B0659DE8-36D2-463C-9931-A90715547410}" dt="2020-09-28T11:59:21.351" v="8" actId="14100"/>
        <pc:sldMkLst>
          <pc:docMk/>
          <pc:sldMk cId="1778681071" sldId="530"/>
        </pc:sldMkLst>
        <pc:spChg chg="mod">
          <ac:chgData name="Ella" userId="c6918cf5-f6c0-43cc-8499-a1f635017de9" providerId="ADAL" clId="{B0659DE8-36D2-463C-9931-A90715547410}" dt="2020-09-28T11:59:21.351" v="8" actId="14100"/>
          <ac:spMkLst>
            <pc:docMk/>
            <pc:sldMk cId="1778681071" sldId="530"/>
            <ac:spMk id="3" creationId="{4E58BD4F-F025-446B-B557-1B4200628CEC}"/>
          </ac:spMkLst>
        </pc:spChg>
      </pc:sldChg>
      <pc:sldChg chg="modSp mod">
        <pc:chgData name="Ella" userId="c6918cf5-f6c0-43cc-8499-a1f635017de9" providerId="ADAL" clId="{B0659DE8-36D2-463C-9931-A90715547410}" dt="2020-09-28T17:14:30.370" v="712" actId="14100"/>
        <pc:sldMkLst>
          <pc:docMk/>
          <pc:sldMk cId="2165084241" sldId="532"/>
        </pc:sldMkLst>
        <pc:spChg chg="mod">
          <ac:chgData name="Ella" userId="c6918cf5-f6c0-43cc-8499-a1f635017de9" providerId="ADAL" clId="{B0659DE8-36D2-463C-9931-A90715547410}" dt="2020-09-28T17:14:30.370" v="712" actId="14100"/>
          <ac:spMkLst>
            <pc:docMk/>
            <pc:sldMk cId="2165084241" sldId="532"/>
            <ac:spMk id="3" creationId="{9ADAC16D-DA49-4C55-835F-3AB4A53EC184}"/>
          </ac:spMkLst>
        </pc:spChg>
      </pc:sldChg>
      <pc:sldChg chg="modSp mod">
        <pc:chgData name="Ella" userId="c6918cf5-f6c0-43cc-8499-a1f635017de9" providerId="ADAL" clId="{B0659DE8-36D2-463C-9931-A90715547410}" dt="2020-09-28T19:05:50.660" v="1852" actId="20577"/>
        <pc:sldMkLst>
          <pc:docMk/>
          <pc:sldMk cId="2396696650" sldId="539"/>
        </pc:sldMkLst>
        <pc:spChg chg="mod">
          <ac:chgData name="Ella" userId="c6918cf5-f6c0-43cc-8499-a1f635017de9" providerId="ADAL" clId="{B0659DE8-36D2-463C-9931-A90715547410}" dt="2020-09-28T19:00:25.456" v="1695" actId="13926"/>
          <ac:spMkLst>
            <pc:docMk/>
            <pc:sldMk cId="2396696650" sldId="539"/>
            <ac:spMk id="2" creationId="{56718C68-53A8-4B53-A120-2286A1377C58}"/>
          </ac:spMkLst>
        </pc:spChg>
        <pc:spChg chg="mod">
          <ac:chgData name="Ella" userId="c6918cf5-f6c0-43cc-8499-a1f635017de9" providerId="ADAL" clId="{B0659DE8-36D2-463C-9931-A90715547410}" dt="2020-09-28T19:05:50.660" v="1852" actId="20577"/>
          <ac:spMkLst>
            <pc:docMk/>
            <pc:sldMk cId="2396696650" sldId="539"/>
            <ac:spMk id="3" creationId="{CC72BB53-E684-46A0-8427-9274F7EC7B3D}"/>
          </ac:spMkLst>
        </pc:spChg>
      </pc:sldChg>
      <pc:sldChg chg="modSp mod ord">
        <pc:chgData name="Ella" userId="c6918cf5-f6c0-43cc-8499-a1f635017de9" providerId="ADAL" clId="{B0659DE8-36D2-463C-9931-A90715547410}" dt="2020-09-28T19:03:44.689" v="1761" actId="13926"/>
        <pc:sldMkLst>
          <pc:docMk/>
          <pc:sldMk cId="1866711479" sldId="540"/>
        </pc:sldMkLst>
        <pc:spChg chg="mod">
          <ac:chgData name="Ella" userId="c6918cf5-f6c0-43cc-8499-a1f635017de9" providerId="ADAL" clId="{B0659DE8-36D2-463C-9931-A90715547410}" dt="2020-09-28T19:03:44.689" v="1761" actId="13926"/>
          <ac:spMkLst>
            <pc:docMk/>
            <pc:sldMk cId="1866711479" sldId="540"/>
            <ac:spMk id="2" creationId="{DAF2FE81-CA9C-43F5-B336-885ABCCF4313}"/>
          </ac:spMkLst>
        </pc:spChg>
        <pc:spChg chg="mod">
          <ac:chgData name="Ella" userId="c6918cf5-f6c0-43cc-8499-a1f635017de9" providerId="ADAL" clId="{B0659DE8-36D2-463C-9931-A90715547410}" dt="2020-09-28T19:03:42.653" v="1760" actId="115"/>
          <ac:spMkLst>
            <pc:docMk/>
            <pc:sldMk cId="1866711479" sldId="540"/>
            <ac:spMk id="3" creationId="{D96A7695-6520-46CF-AF37-EAACE3CAD77F}"/>
          </ac:spMkLst>
        </pc:spChg>
      </pc:sldChg>
      <pc:sldChg chg="modSp mod">
        <pc:chgData name="Ella" userId="c6918cf5-f6c0-43cc-8499-a1f635017de9" providerId="ADAL" clId="{B0659DE8-36D2-463C-9931-A90715547410}" dt="2020-09-28T19:02:05.943" v="1711" actId="14100"/>
        <pc:sldMkLst>
          <pc:docMk/>
          <pc:sldMk cId="2923023507" sldId="541"/>
        </pc:sldMkLst>
        <pc:spChg chg="mod">
          <ac:chgData name="Ella" userId="c6918cf5-f6c0-43cc-8499-a1f635017de9" providerId="ADAL" clId="{B0659DE8-36D2-463C-9931-A90715547410}" dt="2020-09-28T19:02:05.943" v="1711" actId="14100"/>
          <ac:spMkLst>
            <pc:docMk/>
            <pc:sldMk cId="2923023507" sldId="541"/>
            <ac:spMk id="3" creationId="{EFD1642A-F066-4B1F-99EE-21FA7E05A841}"/>
          </ac:spMkLst>
        </pc:spChg>
      </pc:sldChg>
      <pc:sldChg chg="modSp mod">
        <pc:chgData name="Ella" userId="c6918cf5-f6c0-43cc-8499-a1f635017de9" providerId="ADAL" clId="{B0659DE8-36D2-463C-9931-A90715547410}" dt="2020-09-28T12:37:21.317" v="503" actId="3626"/>
        <pc:sldMkLst>
          <pc:docMk/>
          <pc:sldMk cId="3254326173" sldId="542"/>
        </pc:sldMkLst>
        <pc:spChg chg="mod">
          <ac:chgData name="Ella" userId="c6918cf5-f6c0-43cc-8499-a1f635017de9" providerId="ADAL" clId="{B0659DE8-36D2-463C-9931-A90715547410}" dt="2020-09-28T12:37:21.317" v="503" actId="3626"/>
          <ac:spMkLst>
            <pc:docMk/>
            <pc:sldMk cId="3254326173" sldId="542"/>
            <ac:spMk id="3" creationId="{0036E9E2-542E-486B-9DD2-6D783A38B372}"/>
          </ac:spMkLst>
        </pc:spChg>
      </pc:sldChg>
      <pc:sldChg chg="addSp delSp modSp new mod">
        <pc:chgData name="Ella" userId="c6918cf5-f6c0-43cc-8499-a1f635017de9" providerId="ADAL" clId="{B0659DE8-36D2-463C-9931-A90715547410}" dt="2020-09-28T19:06:14.423" v="1876" actId="255"/>
        <pc:sldMkLst>
          <pc:docMk/>
          <pc:sldMk cId="996872805" sldId="550"/>
        </pc:sldMkLst>
        <pc:spChg chg="mod">
          <ac:chgData name="Ella" userId="c6918cf5-f6c0-43cc-8499-a1f635017de9" providerId="ADAL" clId="{B0659DE8-36D2-463C-9931-A90715547410}" dt="2020-09-28T12:06:27.251" v="16"/>
          <ac:spMkLst>
            <pc:docMk/>
            <pc:sldMk cId="996872805" sldId="550"/>
            <ac:spMk id="2" creationId="{10C32613-3408-4DA2-AD36-3B09E74147EA}"/>
          </ac:spMkLst>
        </pc:spChg>
        <pc:spChg chg="del">
          <ac:chgData name="Ella" userId="c6918cf5-f6c0-43cc-8499-a1f635017de9" providerId="ADAL" clId="{B0659DE8-36D2-463C-9931-A90715547410}" dt="2020-09-28T12:06:19.105" v="13" actId="478"/>
          <ac:spMkLst>
            <pc:docMk/>
            <pc:sldMk cId="996872805" sldId="550"/>
            <ac:spMk id="3" creationId="{7D8EF08D-D984-47B4-8075-41DE0C9B3655}"/>
          </ac:spMkLst>
        </pc:spChg>
        <pc:spChg chg="add mod">
          <ac:chgData name="Ella" userId="c6918cf5-f6c0-43cc-8499-a1f635017de9" providerId="ADAL" clId="{B0659DE8-36D2-463C-9931-A90715547410}" dt="2020-09-28T19:06:14.423" v="1876" actId="255"/>
          <ac:spMkLst>
            <pc:docMk/>
            <pc:sldMk cId="996872805" sldId="550"/>
            <ac:spMk id="4" creationId="{94FC043F-2871-4D5E-8540-2C408929A441}"/>
          </ac:spMkLst>
        </pc:spChg>
        <pc:picChg chg="add del mod">
          <ac:chgData name="Ella" userId="c6918cf5-f6c0-43cc-8499-a1f635017de9" providerId="ADAL" clId="{B0659DE8-36D2-463C-9931-A90715547410}" dt="2020-09-28T12:07:32.650" v="46" actId="478"/>
          <ac:picMkLst>
            <pc:docMk/>
            <pc:sldMk cId="996872805" sldId="550"/>
            <ac:picMk id="6" creationId="{3E291263-07CD-4749-AEA0-7D1B724B4EFD}"/>
          </ac:picMkLst>
        </pc:picChg>
        <pc:picChg chg="add mod">
          <ac:chgData name="Ella" userId="c6918cf5-f6c0-43cc-8499-a1f635017de9" providerId="ADAL" clId="{B0659DE8-36D2-463C-9931-A90715547410}" dt="2020-09-28T12:08:04.745" v="51" actId="1076"/>
          <ac:picMkLst>
            <pc:docMk/>
            <pc:sldMk cId="996872805" sldId="550"/>
            <ac:picMk id="8" creationId="{1A4DD038-614E-48C0-A6C7-A99FBA50524B}"/>
          </ac:picMkLst>
        </pc:picChg>
      </pc:sldChg>
      <pc:sldChg chg="addSp delSp modSp new mod">
        <pc:chgData name="Ella" userId="c6918cf5-f6c0-43cc-8499-a1f635017de9" providerId="ADAL" clId="{B0659DE8-36D2-463C-9931-A90715547410}" dt="2020-09-28T19:00:38.143" v="1697" actId="255"/>
        <pc:sldMkLst>
          <pc:docMk/>
          <pc:sldMk cId="984237178" sldId="551"/>
        </pc:sldMkLst>
        <pc:spChg chg="mod">
          <ac:chgData name="Ella" userId="c6918cf5-f6c0-43cc-8499-a1f635017de9" providerId="ADAL" clId="{B0659DE8-36D2-463C-9931-A90715547410}" dt="2020-09-28T12:08:11.602" v="56"/>
          <ac:spMkLst>
            <pc:docMk/>
            <pc:sldMk cId="984237178" sldId="551"/>
            <ac:spMk id="2" creationId="{5784A96F-13A8-40CF-8070-AFBD1DD19FF3}"/>
          </ac:spMkLst>
        </pc:spChg>
        <pc:spChg chg="del">
          <ac:chgData name="Ella" userId="c6918cf5-f6c0-43cc-8499-a1f635017de9" providerId="ADAL" clId="{B0659DE8-36D2-463C-9931-A90715547410}" dt="2020-09-28T12:15:40.497" v="89" actId="478"/>
          <ac:spMkLst>
            <pc:docMk/>
            <pc:sldMk cId="984237178" sldId="551"/>
            <ac:spMk id="3" creationId="{3824D3F3-C40A-490E-9246-E38E7B9CB480}"/>
          </ac:spMkLst>
        </pc:spChg>
        <pc:spChg chg="add mod">
          <ac:chgData name="Ella" userId="c6918cf5-f6c0-43cc-8499-a1f635017de9" providerId="ADAL" clId="{B0659DE8-36D2-463C-9931-A90715547410}" dt="2020-09-28T19:00:38.143" v="1697" actId="255"/>
          <ac:spMkLst>
            <pc:docMk/>
            <pc:sldMk cId="984237178" sldId="551"/>
            <ac:spMk id="4" creationId="{F44A783D-0F97-45CA-B01F-3AF65E58B53C}"/>
          </ac:spMkLst>
        </pc:spChg>
        <pc:grpChg chg="add mod">
          <ac:chgData name="Ella" userId="c6918cf5-f6c0-43cc-8499-a1f635017de9" providerId="ADAL" clId="{B0659DE8-36D2-463C-9931-A90715547410}" dt="2020-09-28T12:20:32.230" v="273" actId="14100"/>
          <ac:grpSpMkLst>
            <pc:docMk/>
            <pc:sldMk cId="984237178" sldId="551"/>
            <ac:grpSpMk id="11" creationId="{F04F536F-A687-41B5-98BA-6E44C2FC2F4E}"/>
          </ac:grpSpMkLst>
        </pc:grpChg>
        <pc:picChg chg="add del mod modCrop">
          <ac:chgData name="Ella" userId="c6918cf5-f6c0-43cc-8499-a1f635017de9" providerId="ADAL" clId="{B0659DE8-36D2-463C-9931-A90715547410}" dt="2020-09-28T12:20:27.282" v="270" actId="478"/>
          <ac:picMkLst>
            <pc:docMk/>
            <pc:sldMk cId="984237178" sldId="551"/>
            <ac:picMk id="6" creationId="{C37E1B1E-2A8B-453E-8095-C116A8FAD95B}"/>
          </ac:picMkLst>
        </pc:picChg>
        <pc:picChg chg="add mod modCrop">
          <ac:chgData name="Ella" userId="c6918cf5-f6c0-43cc-8499-a1f635017de9" providerId="ADAL" clId="{B0659DE8-36D2-463C-9931-A90715547410}" dt="2020-09-28T12:20:24.857" v="268" actId="164"/>
          <ac:picMkLst>
            <pc:docMk/>
            <pc:sldMk cId="984237178" sldId="551"/>
            <ac:picMk id="8" creationId="{E582E434-4F7A-4C03-8A23-D565D11D92FF}"/>
          </ac:picMkLst>
        </pc:picChg>
        <pc:picChg chg="add mod modCrop">
          <ac:chgData name="Ella" userId="c6918cf5-f6c0-43cc-8499-a1f635017de9" providerId="ADAL" clId="{B0659DE8-36D2-463C-9931-A90715547410}" dt="2020-09-28T12:20:24.857" v="268" actId="164"/>
          <ac:picMkLst>
            <pc:docMk/>
            <pc:sldMk cId="984237178" sldId="551"/>
            <ac:picMk id="10" creationId="{08A9A4B0-AA27-400D-85B4-74AA08168653}"/>
          </ac:picMkLst>
        </pc:picChg>
      </pc:sldChg>
      <pc:sldChg chg="addSp delSp modSp new mod">
        <pc:chgData name="Ella" userId="c6918cf5-f6c0-43cc-8499-a1f635017de9" providerId="ADAL" clId="{B0659DE8-36D2-463C-9931-A90715547410}" dt="2020-09-28T19:00:42.517" v="1698" actId="255"/>
        <pc:sldMkLst>
          <pc:docMk/>
          <pc:sldMk cId="2187190979" sldId="552"/>
        </pc:sldMkLst>
        <pc:spChg chg="mod">
          <ac:chgData name="Ella" userId="c6918cf5-f6c0-43cc-8499-a1f635017de9" providerId="ADAL" clId="{B0659DE8-36D2-463C-9931-A90715547410}" dt="2020-09-28T12:08:12.934" v="57"/>
          <ac:spMkLst>
            <pc:docMk/>
            <pc:sldMk cId="2187190979" sldId="552"/>
            <ac:spMk id="2" creationId="{DA97C139-F253-484D-9C89-318095FFD09D}"/>
          </ac:spMkLst>
        </pc:spChg>
        <pc:spChg chg="del">
          <ac:chgData name="Ella" userId="c6918cf5-f6c0-43cc-8499-a1f635017de9" providerId="ADAL" clId="{B0659DE8-36D2-463C-9931-A90715547410}" dt="2020-09-28T12:20:39.323" v="274" actId="478"/>
          <ac:spMkLst>
            <pc:docMk/>
            <pc:sldMk cId="2187190979" sldId="552"/>
            <ac:spMk id="3" creationId="{5D148211-9230-4E5E-AE18-41E03D8BDB0F}"/>
          </ac:spMkLst>
        </pc:spChg>
        <pc:spChg chg="add mod">
          <ac:chgData name="Ella" userId="c6918cf5-f6c0-43cc-8499-a1f635017de9" providerId="ADAL" clId="{B0659DE8-36D2-463C-9931-A90715547410}" dt="2020-09-28T19:00:42.517" v="1698" actId="255"/>
          <ac:spMkLst>
            <pc:docMk/>
            <pc:sldMk cId="2187190979" sldId="552"/>
            <ac:spMk id="4" creationId="{406286F6-510E-42DD-B3DE-FE5622D030B2}"/>
          </ac:spMkLst>
        </pc:spChg>
        <pc:picChg chg="add mod">
          <ac:chgData name="Ella" userId="c6918cf5-f6c0-43cc-8499-a1f635017de9" providerId="ADAL" clId="{B0659DE8-36D2-463C-9931-A90715547410}" dt="2020-09-28T12:22:04.375" v="290" actId="14100"/>
          <ac:picMkLst>
            <pc:docMk/>
            <pc:sldMk cId="2187190979" sldId="552"/>
            <ac:picMk id="6" creationId="{566CAC6E-93E9-4A49-9D98-FDBC797B8DAE}"/>
          </ac:picMkLst>
        </pc:picChg>
      </pc:sldChg>
      <pc:sldChg chg="addSp delSp modSp new mod">
        <pc:chgData name="Ella" userId="c6918cf5-f6c0-43cc-8499-a1f635017de9" providerId="ADAL" clId="{B0659DE8-36D2-463C-9931-A90715547410}" dt="2020-09-28T19:00:45.762" v="1699" actId="255"/>
        <pc:sldMkLst>
          <pc:docMk/>
          <pc:sldMk cId="1696869649" sldId="553"/>
        </pc:sldMkLst>
        <pc:spChg chg="mod">
          <ac:chgData name="Ella" userId="c6918cf5-f6c0-43cc-8499-a1f635017de9" providerId="ADAL" clId="{B0659DE8-36D2-463C-9931-A90715547410}" dt="2020-09-28T12:08:14.476" v="58"/>
          <ac:spMkLst>
            <pc:docMk/>
            <pc:sldMk cId="1696869649" sldId="553"/>
            <ac:spMk id="2" creationId="{5872EF2A-96E3-489A-98A6-BB51CC3B7C78}"/>
          </ac:spMkLst>
        </pc:spChg>
        <pc:spChg chg="del">
          <ac:chgData name="Ella" userId="c6918cf5-f6c0-43cc-8499-a1f635017de9" providerId="ADAL" clId="{B0659DE8-36D2-463C-9931-A90715547410}" dt="2020-09-28T12:22:30.150" v="294" actId="478"/>
          <ac:spMkLst>
            <pc:docMk/>
            <pc:sldMk cId="1696869649" sldId="553"/>
            <ac:spMk id="3" creationId="{91D874A0-7637-4A67-9324-C600250A0748}"/>
          </ac:spMkLst>
        </pc:spChg>
        <pc:spChg chg="add mod">
          <ac:chgData name="Ella" userId="c6918cf5-f6c0-43cc-8499-a1f635017de9" providerId="ADAL" clId="{B0659DE8-36D2-463C-9931-A90715547410}" dt="2020-09-28T19:00:45.762" v="1699" actId="255"/>
          <ac:spMkLst>
            <pc:docMk/>
            <pc:sldMk cId="1696869649" sldId="553"/>
            <ac:spMk id="4" creationId="{3CC80722-C3D3-4860-A56B-140E71EF052A}"/>
          </ac:spMkLst>
        </pc:spChg>
        <pc:grpChg chg="add mod">
          <ac:chgData name="Ella" userId="c6918cf5-f6c0-43cc-8499-a1f635017de9" providerId="ADAL" clId="{B0659DE8-36D2-463C-9931-A90715547410}" dt="2020-09-28T12:23:53.077" v="331" actId="1076"/>
          <ac:grpSpMkLst>
            <pc:docMk/>
            <pc:sldMk cId="1696869649" sldId="553"/>
            <ac:grpSpMk id="9" creationId="{F0B067C2-D6DB-4D24-B8F2-1852C70B3972}"/>
          </ac:grpSpMkLst>
        </pc:grpChg>
        <pc:picChg chg="add mod modCrop">
          <ac:chgData name="Ella" userId="c6918cf5-f6c0-43cc-8499-a1f635017de9" providerId="ADAL" clId="{B0659DE8-36D2-463C-9931-A90715547410}" dt="2020-09-28T12:23:47.084" v="328" actId="164"/>
          <ac:picMkLst>
            <pc:docMk/>
            <pc:sldMk cId="1696869649" sldId="553"/>
            <ac:picMk id="6" creationId="{D33CC472-EBF8-4645-A3F1-881191DDC4B9}"/>
          </ac:picMkLst>
        </pc:picChg>
        <pc:picChg chg="add mod modCrop">
          <ac:chgData name="Ella" userId="c6918cf5-f6c0-43cc-8499-a1f635017de9" providerId="ADAL" clId="{B0659DE8-36D2-463C-9931-A90715547410}" dt="2020-09-28T12:23:47.084" v="328" actId="164"/>
          <ac:picMkLst>
            <pc:docMk/>
            <pc:sldMk cId="1696869649" sldId="553"/>
            <ac:picMk id="8" creationId="{CE1542F5-FB36-4355-B784-E494B2F8A905}"/>
          </ac:picMkLst>
        </pc:picChg>
      </pc:sldChg>
      <pc:sldChg chg="addSp delSp modSp new mod ord">
        <pc:chgData name="Ella" userId="c6918cf5-f6c0-43cc-8499-a1f635017de9" providerId="ADAL" clId="{B0659DE8-36D2-463C-9931-A90715547410}" dt="2020-09-28T19:06:22.678" v="1877" actId="255"/>
        <pc:sldMkLst>
          <pc:docMk/>
          <pc:sldMk cId="97517510" sldId="554"/>
        </pc:sldMkLst>
        <pc:spChg chg="mod">
          <ac:chgData name="Ella" userId="c6918cf5-f6c0-43cc-8499-a1f635017de9" providerId="ADAL" clId="{B0659DE8-36D2-463C-9931-A90715547410}" dt="2020-09-28T12:08:15.822" v="59"/>
          <ac:spMkLst>
            <pc:docMk/>
            <pc:sldMk cId="97517510" sldId="554"/>
            <ac:spMk id="2" creationId="{0C72CF89-878F-435B-995D-C12012F51CF0}"/>
          </ac:spMkLst>
        </pc:spChg>
        <pc:spChg chg="del">
          <ac:chgData name="Ella" userId="c6918cf5-f6c0-43cc-8499-a1f635017de9" providerId="ADAL" clId="{B0659DE8-36D2-463C-9931-A90715547410}" dt="2020-09-28T12:08:34.167" v="60" actId="478"/>
          <ac:spMkLst>
            <pc:docMk/>
            <pc:sldMk cId="97517510" sldId="554"/>
            <ac:spMk id="3" creationId="{42041FCD-1DD3-4C73-B077-C73222578BF6}"/>
          </ac:spMkLst>
        </pc:spChg>
        <pc:spChg chg="add mod">
          <ac:chgData name="Ella" userId="c6918cf5-f6c0-43cc-8499-a1f635017de9" providerId="ADAL" clId="{B0659DE8-36D2-463C-9931-A90715547410}" dt="2020-09-28T19:06:22.678" v="1877" actId="255"/>
          <ac:spMkLst>
            <pc:docMk/>
            <pc:sldMk cId="97517510" sldId="554"/>
            <ac:spMk id="4" creationId="{A27FE0AD-5415-4D02-820E-36064C400A66}"/>
          </ac:spMkLst>
        </pc:spChg>
        <pc:grpChg chg="add mod">
          <ac:chgData name="Ella" userId="c6918cf5-f6c0-43cc-8499-a1f635017de9" providerId="ADAL" clId="{B0659DE8-36D2-463C-9931-A90715547410}" dt="2020-09-28T12:10:03.212" v="86" actId="14100"/>
          <ac:grpSpMkLst>
            <pc:docMk/>
            <pc:sldMk cId="97517510" sldId="554"/>
            <ac:grpSpMk id="9" creationId="{1D3CCDB5-B9B4-48AC-B0AC-C89C884A355C}"/>
          </ac:grpSpMkLst>
        </pc:grpChg>
        <pc:picChg chg="add mod modCrop">
          <ac:chgData name="Ella" userId="c6918cf5-f6c0-43cc-8499-a1f635017de9" providerId="ADAL" clId="{B0659DE8-36D2-463C-9931-A90715547410}" dt="2020-09-28T12:09:59.921" v="84" actId="164"/>
          <ac:picMkLst>
            <pc:docMk/>
            <pc:sldMk cId="97517510" sldId="554"/>
            <ac:picMk id="6" creationId="{98E0BA85-482C-49A4-994D-C70A105CA359}"/>
          </ac:picMkLst>
        </pc:picChg>
        <pc:picChg chg="add mod modCrop">
          <ac:chgData name="Ella" userId="c6918cf5-f6c0-43cc-8499-a1f635017de9" providerId="ADAL" clId="{B0659DE8-36D2-463C-9931-A90715547410}" dt="2020-09-28T12:09:59.921" v="84" actId="164"/>
          <ac:picMkLst>
            <pc:docMk/>
            <pc:sldMk cId="97517510" sldId="554"/>
            <ac:picMk id="8" creationId="{222D3F0A-512C-4C17-B1E8-EFEF25A0999C}"/>
          </ac:picMkLst>
        </pc:picChg>
      </pc:sldChg>
      <pc:sldChg chg="addSp delSp modSp new mod">
        <pc:chgData name="Ella" userId="c6918cf5-f6c0-43cc-8499-a1f635017de9" providerId="ADAL" clId="{B0659DE8-36D2-463C-9931-A90715547410}" dt="2020-09-28T20:46:27.846" v="2922" actId="1035"/>
        <pc:sldMkLst>
          <pc:docMk/>
          <pc:sldMk cId="1032579398" sldId="555"/>
        </pc:sldMkLst>
        <pc:spChg chg="mod">
          <ac:chgData name="Ella" userId="c6918cf5-f6c0-43cc-8499-a1f635017de9" providerId="ADAL" clId="{B0659DE8-36D2-463C-9931-A90715547410}" dt="2020-09-28T12:47:06.646" v="706" actId="13926"/>
          <ac:spMkLst>
            <pc:docMk/>
            <pc:sldMk cId="1032579398" sldId="555"/>
            <ac:spMk id="2" creationId="{CB77D934-1C98-460C-ACF2-906D5ABA61B5}"/>
          </ac:spMkLst>
        </pc:spChg>
        <pc:spChg chg="del">
          <ac:chgData name="Ella" userId="c6918cf5-f6c0-43cc-8499-a1f635017de9" providerId="ADAL" clId="{B0659DE8-36D2-463C-9931-A90715547410}" dt="2020-09-28T12:35:51.589" v="336" actId="478"/>
          <ac:spMkLst>
            <pc:docMk/>
            <pc:sldMk cId="1032579398" sldId="555"/>
            <ac:spMk id="3" creationId="{E387E38F-4D79-4C9F-8B70-ECE1368A34B6}"/>
          </ac:spMkLst>
        </pc:spChg>
        <pc:spChg chg="add mod">
          <ac:chgData name="Ella" userId="c6918cf5-f6c0-43cc-8499-a1f635017de9" providerId="ADAL" clId="{B0659DE8-36D2-463C-9931-A90715547410}" dt="2020-09-28T17:31:33.555" v="723" actId="14100"/>
          <ac:spMkLst>
            <pc:docMk/>
            <pc:sldMk cId="1032579398" sldId="555"/>
            <ac:spMk id="4" creationId="{0CACE743-3D40-4C2D-B3C3-E0EC0C9AAA02}"/>
          </ac:spMkLst>
        </pc:spChg>
        <pc:spChg chg="add del mod">
          <ac:chgData name="Ella" userId="c6918cf5-f6c0-43cc-8499-a1f635017de9" providerId="ADAL" clId="{B0659DE8-36D2-463C-9931-A90715547410}" dt="2020-09-28T12:40:15.448" v="516"/>
          <ac:spMkLst>
            <pc:docMk/>
            <pc:sldMk cId="1032579398" sldId="555"/>
            <ac:spMk id="10" creationId="{2F28B8B3-0EED-4CCF-B762-AEC7012B8482}"/>
          </ac:spMkLst>
        </pc:spChg>
        <pc:spChg chg="add mod">
          <ac:chgData name="Ella" userId="c6918cf5-f6c0-43cc-8499-a1f635017de9" providerId="ADAL" clId="{B0659DE8-36D2-463C-9931-A90715547410}" dt="2020-09-28T12:47:01.162" v="705" actId="1036"/>
          <ac:spMkLst>
            <pc:docMk/>
            <pc:sldMk cId="1032579398" sldId="555"/>
            <ac:spMk id="13" creationId="{F19C60CB-2FE9-4D10-90A5-227CB0B6D44A}"/>
          </ac:spMkLst>
        </pc:spChg>
        <pc:spChg chg="add mod">
          <ac:chgData name="Ella" userId="c6918cf5-f6c0-43cc-8499-a1f635017de9" providerId="ADAL" clId="{B0659DE8-36D2-463C-9931-A90715547410}" dt="2020-09-28T12:47:01.162" v="705" actId="1036"/>
          <ac:spMkLst>
            <pc:docMk/>
            <pc:sldMk cId="1032579398" sldId="555"/>
            <ac:spMk id="21" creationId="{0E5DE529-21BB-441A-B7AC-E7CEB4148B72}"/>
          </ac:spMkLst>
        </pc:spChg>
        <pc:spChg chg="add mod">
          <ac:chgData name="Ella" userId="c6918cf5-f6c0-43cc-8499-a1f635017de9" providerId="ADAL" clId="{B0659DE8-36D2-463C-9931-A90715547410}" dt="2020-09-28T12:47:01.162" v="705" actId="1036"/>
          <ac:spMkLst>
            <pc:docMk/>
            <pc:sldMk cId="1032579398" sldId="555"/>
            <ac:spMk id="24" creationId="{7A265C98-EB30-4FAA-808D-C5206D834C38}"/>
          </ac:spMkLst>
        </pc:spChg>
        <pc:spChg chg="add mod">
          <ac:chgData name="Ella" userId="c6918cf5-f6c0-43cc-8499-a1f635017de9" providerId="ADAL" clId="{B0659DE8-36D2-463C-9931-A90715547410}" dt="2020-09-28T20:46:27.846" v="2922" actId="1035"/>
          <ac:spMkLst>
            <pc:docMk/>
            <pc:sldMk cId="1032579398" sldId="555"/>
            <ac:spMk id="27" creationId="{3D646239-18D6-4FBD-96BB-4D73AE92394B}"/>
          </ac:spMkLst>
        </pc:spChg>
        <pc:spChg chg="add mod">
          <ac:chgData name="Ella" userId="c6918cf5-f6c0-43cc-8499-a1f635017de9" providerId="ADAL" clId="{B0659DE8-36D2-463C-9931-A90715547410}" dt="2020-09-28T12:47:01.162" v="705" actId="1036"/>
          <ac:spMkLst>
            <pc:docMk/>
            <pc:sldMk cId="1032579398" sldId="555"/>
            <ac:spMk id="30" creationId="{051399AC-5919-4356-BBF6-1BDB129A4DD9}"/>
          </ac:spMkLst>
        </pc:spChg>
        <pc:picChg chg="add del mod modCrop">
          <ac:chgData name="Ella" userId="c6918cf5-f6c0-43cc-8499-a1f635017de9" providerId="ADAL" clId="{B0659DE8-36D2-463C-9931-A90715547410}" dt="2020-09-28T12:39:39.366" v="510" actId="478"/>
          <ac:picMkLst>
            <pc:docMk/>
            <pc:sldMk cId="1032579398" sldId="555"/>
            <ac:picMk id="6" creationId="{D51862F0-90B3-4283-BC00-B83513D64931}"/>
          </ac:picMkLst>
        </pc:picChg>
        <pc:picChg chg="add mod">
          <ac:chgData name="Ella" userId="c6918cf5-f6c0-43cc-8499-a1f635017de9" providerId="ADAL" clId="{B0659DE8-36D2-463C-9931-A90715547410}" dt="2020-09-28T12:47:01.162" v="705" actId="1036"/>
          <ac:picMkLst>
            <pc:docMk/>
            <pc:sldMk cId="1032579398" sldId="555"/>
            <ac:picMk id="8" creationId="{FB85C5F9-FA55-4862-8AAE-5261007AD030}"/>
          </ac:picMkLst>
        </pc:picChg>
        <pc:cxnChg chg="add del mod">
          <ac:chgData name="Ella" userId="c6918cf5-f6c0-43cc-8499-a1f635017de9" providerId="ADAL" clId="{B0659DE8-36D2-463C-9931-A90715547410}" dt="2020-09-28T12:40:15.448" v="516"/>
          <ac:cxnSpMkLst>
            <pc:docMk/>
            <pc:sldMk cId="1032579398" sldId="555"/>
            <ac:cxnSpMk id="9" creationId="{4F8CF930-C744-4D4B-A3BA-5DD7FD77FF4D}"/>
          </ac:cxnSpMkLst>
        </pc:cxnChg>
        <pc:cxnChg chg="add del mod">
          <ac:chgData name="Ella" userId="c6918cf5-f6c0-43cc-8499-a1f635017de9" providerId="ADAL" clId="{B0659DE8-36D2-463C-9931-A90715547410}" dt="2020-09-28T12:40:15.448" v="516"/>
          <ac:cxnSpMkLst>
            <pc:docMk/>
            <pc:sldMk cId="1032579398" sldId="555"/>
            <ac:cxnSpMk id="11" creationId="{75F415E0-0184-412A-8C42-7879EF8CB5C6}"/>
          </ac:cxnSpMkLst>
        </pc:cxnChg>
        <pc:cxnChg chg="add mod">
          <ac:chgData name="Ella" userId="c6918cf5-f6c0-43cc-8499-a1f635017de9" providerId="ADAL" clId="{B0659DE8-36D2-463C-9931-A90715547410}" dt="2020-09-28T12:47:01.162" v="705" actId="1036"/>
          <ac:cxnSpMkLst>
            <pc:docMk/>
            <pc:sldMk cId="1032579398" sldId="555"/>
            <ac:cxnSpMk id="12" creationId="{A0BE79D8-D8D7-460D-ADB5-39C3690E28D8}"/>
          </ac:cxnSpMkLst>
        </pc:cxnChg>
        <pc:cxnChg chg="add mod">
          <ac:chgData name="Ella" userId="c6918cf5-f6c0-43cc-8499-a1f635017de9" providerId="ADAL" clId="{B0659DE8-36D2-463C-9931-A90715547410}" dt="2020-09-28T12:47:01.162" v="705" actId="1036"/>
          <ac:cxnSpMkLst>
            <pc:docMk/>
            <pc:sldMk cId="1032579398" sldId="555"/>
            <ac:cxnSpMk id="14" creationId="{3FF9E5A5-A7E3-415F-B524-BDBAB7616049}"/>
          </ac:cxnSpMkLst>
        </pc:cxnChg>
        <pc:cxnChg chg="add mod">
          <ac:chgData name="Ella" userId="c6918cf5-f6c0-43cc-8499-a1f635017de9" providerId="ADAL" clId="{B0659DE8-36D2-463C-9931-A90715547410}" dt="2020-09-28T12:47:01.162" v="705" actId="1036"/>
          <ac:cxnSpMkLst>
            <pc:docMk/>
            <pc:sldMk cId="1032579398" sldId="555"/>
            <ac:cxnSpMk id="15" creationId="{A57E3E76-0EED-48EC-B039-717E414F1861}"/>
          </ac:cxnSpMkLst>
        </pc:cxnChg>
        <pc:cxnChg chg="add del mod">
          <ac:chgData name="Ella" userId="c6918cf5-f6c0-43cc-8499-a1f635017de9" providerId="ADAL" clId="{B0659DE8-36D2-463C-9931-A90715547410}" dt="2020-09-28T12:45:33.151" v="657" actId="478"/>
          <ac:cxnSpMkLst>
            <pc:docMk/>
            <pc:sldMk cId="1032579398" sldId="555"/>
            <ac:cxnSpMk id="17" creationId="{5218EE56-1B62-4718-9568-D95CEF9EBA6D}"/>
          </ac:cxnSpMkLst>
        </pc:cxnChg>
        <pc:cxnChg chg="add mod">
          <ac:chgData name="Ella" userId="c6918cf5-f6c0-43cc-8499-a1f635017de9" providerId="ADAL" clId="{B0659DE8-36D2-463C-9931-A90715547410}" dt="2020-09-28T12:47:01.162" v="705" actId="1036"/>
          <ac:cxnSpMkLst>
            <pc:docMk/>
            <pc:sldMk cId="1032579398" sldId="555"/>
            <ac:cxnSpMk id="25" creationId="{1532AB1C-F5AA-44D2-99B1-94ECA6334E48}"/>
          </ac:cxnSpMkLst>
        </pc:cxnChg>
        <pc:cxnChg chg="add mod">
          <ac:chgData name="Ella" userId="c6918cf5-f6c0-43cc-8499-a1f635017de9" providerId="ADAL" clId="{B0659DE8-36D2-463C-9931-A90715547410}" dt="2020-09-28T12:47:01.162" v="705" actId="1036"/>
          <ac:cxnSpMkLst>
            <pc:docMk/>
            <pc:sldMk cId="1032579398" sldId="555"/>
            <ac:cxnSpMk id="28" creationId="{E1417076-C00E-4882-AC77-371AD14EBA04}"/>
          </ac:cxnSpMkLst>
        </pc:cxnChg>
        <pc:cxnChg chg="add del mod">
          <ac:chgData name="Ella" userId="c6918cf5-f6c0-43cc-8499-a1f635017de9" providerId="ADAL" clId="{B0659DE8-36D2-463C-9931-A90715547410}" dt="2020-09-28T12:45:41.745" v="661" actId="478"/>
          <ac:cxnSpMkLst>
            <pc:docMk/>
            <pc:sldMk cId="1032579398" sldId="555"/>
            <ac:cxnSpMk id="34" creationId="{2BE98424-442E-46F9-8078-F1B7C3BB84FD}"/>
          </ac:cxnSpMkLst>
        </pc:cxnChg>
        <pc:cxnChg chg="add mod">
          <ac:chgData name="Ella" userId="c6918cf5-f6c0-43cc-8499-a1f635017de9" providerId="ADAL" clId="{B0659DE8-36D2-463C-9931-A90715547410}" dt="2020-09-28T12:47:01.162" v="705" actId="1036"/>
          <ac:cxnSpMkLst>
            <pc:docMk/>
            <pc:sldMk cId="1032579398" sldId="555"/>
            <ac:cxnSpMk id="36" creationId="{5FAC1194-2E14-4B45-A4F5-84669ABDA93F}"/>
          </ac:cxnSpMkLst>
        </pc:cxnChg>
        <pc:cxnChg chg="add mod">
          <ac:chgData name="Ella" userId="c6918cf5-f6c0-43cc-8499-a1f635017de9" providerId="ADAL" clId="{B0659DE8-36D2-463C-9931-A90715547410}" dt="2020-09-28T12:47:01.162" v="705" actId="1036"/>
          <ac:cxnSpMkLst>
            <pc:docMk/>
            <pc:sldMk cId="1032579398" sldId="555"/>
            <ac:cxnSpMk id="38" creationId="{CBCF8D85-344D-494F-B87C-E0F30F4AED62}"/>
          </ac:cxnSpMkLst>
        </pc:cxnChg>
      </pc:sldChg>
      <pc:sldChg chg="add del">
        <pc:chgData name="Ella" userId="c6918cf5-f6c0-43cc-8499-a1f635017de9" providerId="ADAL" clId="{B0659DE8-36D2-463C-9931-A90715547410}" dt="2020-09-28T12:23:07.006" v="320" actId="47"/>
        <pc:sldMkLst>
          <pc:docMk/>
          <pc:sldMk cId="3748712198" sldId="555"/>
        </pc:sldMkLst>
      </pc:sldChg>
      <pc:sldChg chg="modSp new mod">
        <pc:chgData name="Ella" userId="c6918cf5-f6c0-43cc-8499-a1f635017de9" providerId="ADAL" clId="{B0659DE8-36D2-463C-9931-A90715547410}" dt="2020-09-28T20:01:28.318" v="2396" actId="14100"/>
        <pc:sldMkLst>
          <pc:docMk/>
          <pc:sldMk cId="289448556" sldId="556"/>
        </pc:sldMkLst>
        <pc:spChg chg="mod">
          <ac:chgData name="Ella" userId="c6918cf5-f6c0-43cc-8499-a1f635017de9" providerId="ADAL" clId="{B0659DE8-36D2-463C-9931-A90715547410}" dt="2020-09-28T20:00:03.957" v="2262" actId="13926"/>
          <ac:spMkLst>
            <pc:docMk/>
            <pc:sldMk cId="289448556" sldId="556"/>
            <ac:spMk id="2" creationId="{3F0BE938-39C7-468E-A2C4-83EB0FF8C684}"/>
          </ac:spMkLst>
        </pc:spChg>
        <pc:spChg chg="mod">
          <ac:chgData name="Ella" userId="c6918cf5-f6c0-43cc-8499-a1f635017de9" providerId="ADAL" clId="{B0659DE8-36D2-463C-9931-A90715547410}" dt="2020-09-28T20:01:28.318" v="2396" actId="14100"/>
          <ac:spMkLst>
            <pc:docMk/>
            <pc:sldMk cId="289448556" sldId="556"/>
            <ac:spMk id="3" creationId="{55F5B11A-5843-4F0D-838C-C44331D476F9}"/>
          </ac:spMkLst>
        </pc:spChg>
      </pc:sldChg>
      <pc:sldChg chg="add del">
        <pc:chgData name="Ella" userId="c6918cf5-f6c0-43cc-8499-a1f635017de9" providerId="ADAL" clId="{B0659DE8-36D2-463C-9931-A90715547410}" dt="2020-09-28T12:23:07.962" v="321" actId="47"/>
        <pc:sldMkLst>
          <pc:docMk/>
          <pc:sldMk cId="606094514" sldId="556"/>
        </pc:sldMkLst>
      </pc:sldChg>
      <pc:sldChg chg="addSp delSp modSp new mod">
        <pc:chgData name="Ella" userId="c6918cf5-f6c0-43cc-8499-a1f635017de9" providerId="ADAL" clId="{B0659DE8-36D2-463C-9931-A90715547410}" dt="2020-09-28T18:32:29.672" v="1607" actId="13926"/>
        <pc:sldMkLst>
          <pc:docMk/>
          <pc:sldMk cId="3909475700" sldId="557"/>
        </pc:sldMkLst>
        <pc:spChg chg="mod">
          <ac:chgData name="Ella" userId="c6918cf5-f6c0-43cc-8499-a1f635017de9" providerId="ADAL" clId="{B0659DE8-36D2-463C-9931-A90715547410}" dt="2020-09-28T18:32:29.672" v="1607" actId="13926"/>
          <ac:spMkLst>
            <pc:docMk/>
            <pc:sldMk cId="3909475700" sldId="557"/>
            <ac:spMk id="2" creationId="{D2BACD5E-7D2F-4DD1-B850-4930A2F62B39}"/>
          </ac:spMkLst>
        </pc:spChg>
        <pc:spChg chg="del">
          <ac:chgData name="Ella" userId="c6918cf5-f6c0-43cc-8499-a1f635017de9" providerId="ADAL" clId="{B0659DE8-36D2-463C-9931-A90715547410}" dt="2020-09-28T17:42:26.534" v="726" actId="478"/>
          <ac:spMkLst>
            <pc:docMk/>
            <pc:sldMk cId="3909475700" sldId="557"/>
            <ac:spMk id="3" creationId="{EDD68541-2D64-4D10-976B-6DC685E8BAEE}"/>
          </ac:spMkLst>
        </pc:spChg>
        <pc:spChg chg="add mod">
          <ac:chgData name="Ella" userId="c6918cf5-f6c0-43cc-8499-a1f635017de9" providerId="ADAL" clId="{B0659DE8-36D2-463C-9931-A90715547410}" dt="2020-09-28T17:53:46.539" v="961" actId="20577"/>
          <ac:spMkLst>
            <pc:docMk/>
            <pc:sldMk cId="3909475700" sldId="557"/>
            <ac:spMk id="11" creationId="{18ABF541-93D4-439E-8A6D-61906440A891}"/>
          </ac:spMkLst>
        </pc:spChg>
        <pc:spChg chg="add mod">
          <ac:chgData name="Ella" userId="c6918cf5-f6c0-43cc-8499-a1f635017de9" providerId="ADAL" clId="{B0659DE8-36D2-463C-9931-A90715547410}" dt="2020-09-28T17:54:36.300" v="964" actId="571"/>
          <ac:spMkLst>
            <pc:docMk/>
            <pc:sldMk cId="3909475700" sldId="557"/>
            <ac:spMk id="12" creationId="{E9C2F1E0-50F8-45D8-8B55-DD2F9F578DF4}"/>
          </ac:spMkLst>
        </pc:spChg>
        <pc:grpChg chg="add del mod">
          <ac:chgData name="Ella" userId="c6918cf5-f6c0-43cc-8499-a1f635017de9" providerId="ADAL" clId="{B0659DE8-36D2-463C-9931-A90715547410}" dt="2020-09-28T18:27:43.987" v="1548" actId="478"/>
          <ac:grpSpMkLst>
            <pc:docMk/>
            <pc:sldMk cId="3909475700" sldId="557"/>
            <ac:grpSpMk id="10" creationId="{3CCD50B1-D11F-4B9B-8C5C-023966DCB49A}"/>
          </ac:grpSpMkLst>
        </pc:grpChg>
        <pc:grpChg chg="add del mod">
          <ac:chgData name="Ella" userId="c6918cf5-f6c0-43cc-8499-a1f635017de9" providerId="ADAL" clId="{B0659DE8-36D2-463C-9931-A90715547410}" dt="2020-09-28T18:31:15.352" v="1579" actId="478"/>
          <ac:grpSpMkLst>
            <pc:docMk/>
            <pc:sldMk cId="3909475700" sldId="557"/>
            <ac:grpSpMk id="17" creationId="{378D71A7-3935-4092-ABBA-8617FBD46D41}"/>
          </ac:grpSpMkLst>
        </pc:grpChg>
        <pc:picChg chg="add del mod modCrop">
          <ac:chgData name="Ella" userId="c6918cf5-f6c0-43cc-8499-a1f635017de9" providerId="ADAL" clId="{B0659DE8-36D2-463C-9931-A90715547410}" dt="2020-09-28T17:44:36.428" v="741" actId="478"/>
          <ac:picMkLst>
            <pc:docMk/>
            <pc:sldMk cId="3909475700" sldId="557"/>
            <ac:picMk id="5" creationId="{F6B6A2CE-A775-4C64-89DA-3B24E9B05207}"/>
          </ac:picMkLst>
        </pc:picChg>
        <pc:picChg chg="add del mod modCrop">
          <ac:chgData name="Ella" userId="c6918cf5-f6c0-43cc-8499-a1f635017de9" providerId="ADAL" clId="{B0659DE8-36D2-463C-9931-A90715547410}" dt="2020-09-28T17:44:34.261" v="740" actId="478"/>
          <ac:picMkLst>
            <pc:docMk/>
            <pc:sldMk cId="3909475700" sldId="557"/>
            <ac:picMk id="7" creationId="{73772AA5-9B86-4453-8782-A32AF9A9455D}"/>
          </ac:picMkLst>
        </pc:picChg>
        <pc:picChg chg="add mod">
          <ac:chgData name="Ella" userId="c6918cf5-f6c0-43cc-8499-a1f635017de9" providerId="ADAL" clId="{B0659DE8-36D2-463C-9931-A90715547410}" dt="2020-09-28T17:44:30.787" v="737" actId="164"/>
          <ac:picMkLst>
            <pc:docMk/>
            <pc:sldMk cId="3909475700" sldId="557"/>
            <ac:picMk id="8" creationId="{7257966B-9F81-4EA4-826B-A2FF84917F6C}"/>
          </ac:picMkLst>
        </pc:picChg>
        <pc:picChg chg="add mod">
          <ac:chgData name="Ella" userId="c6918cf5-f6c0-43cc-8499-a1f635017de9" providerId="ADAL" clId="{B0659DE8-36D2-463C-9931-A90715547410}" dt="2020-09-28T17:44:30.787" v="737" actId="164"/>
          <ac:picMkLst>
            <pc:docMk/>
            <pc:sldMk cId="3909475700" sldId="557"/>
            <ac:picMk id="9" creationId="{3DF1C6AE-D84A-41CD-A49F-FCCBF30CB9B9}"/>
          </ac:picMkLst>
        </pc:picChg>
        <pc:picChg chg="add mod modCrop">
          <ac:chgData name="Ella" userId="c6918cf5-f6c0-43cc-8499-a1f635017de9" providerId="ADAL" clId="{B0659DE8-36D2-463C-9931-A90715547410}" dt="2020-09-28T18:28:00.745" v="1558" actId="164"/>
          <ac:picMkLst>
            <pc:docMk/>
            <pc:sldMk cId="3909475700" sldId="557"/>
            <ac:picMk id="14" creationId="{F8F94F2C-853D-47D9-9806-599180105E46}"/>
          </ac:picMkLst>
        </pc:picChg>
        <pc:picChg chg="add mod modCrop">
          <ac:chgData name="Ella" userId="c6918cf5-f6c0-43cc-8499-a1f635017de9" providerId="ADAL" clId="{B0659DE8-36D2-463C-9931-A90715547410}" dt="2020-09-28T18:28:00.745" v="1558" actId="164"/>
          <ac:picMkLst>
            <pc:docMk/>
            <pc:sldMk cId="3909475700" sldId="557"/>
            <ac:picMk id="16" creationId="{7B05DC8F-9667-4D5C-9709-B5432FF1ED8F}"/>
          </ac:picMkLst>
        </pc:picChg>
        <pc:picChg chg="add mod">
          <ac:chgData name="Ella" userId="c6918cf5-f6c0-43cc-8499-a1f635017de9" providerId="ADAL" clId="{B0659DE8-36D2-463C-9931-A90715547410}" dt="2020-09-28T18:31:23.888" v="1585" actId="14100"/>
          <ac:picMkLst>
            <pc:docMk/>
            <pc:sldMk cId="3909475700" sldId="557"/>
            <ac:picMk id="19" creationId="{7AB1FC8C-24DB-4D6C-A1C4-0914BF3524FC}"/>
          </ac:picMkLst>
        </pc:picChg>
        <pc:picChg chg="add del">
          <ac:chgData name="Ella" userId="c6918cf5-f6c0-43cc-8499-a1f635017de9" providerId="ADAL" clId="{B0659DE8-36D2-463C-9931-A90715547410}" dt="2020-09-28T18:31:19.972" v="1583" actId="478"/>
          <ac:picMkLst>
            <pc:docMk/>
            <pc:sldMk cId="3909475700" sldId="557"/>
            <ac:picMk id="21" creationId="{E9EE4F22-3949-4EEA-9011-0164E1D94836}"/>
          </ac:picMkLst>
        </pc:picChg>
      </pc:sldChg>
      <pc:sldChg chg="addSp delSp modSp new mod">
        <pc:chgData name="Ella" userId="c6918cf5-f6c0-43cc-8499-a1f635017de9" providerId="ADAL" clId="{B0659DE8-36D2-463C-9931-A90715547410}" dt="2020-09-28T18:31:52.059" v="1590" actId="1076"/>
        <pc:sldMkLst>
          <pc:docMk/>
          <pc:sldMk cId="1423406004" sldId="558"/>
        </pc:sldMkLst>
        <pc:spChg chg="mod">
          <ac:chgData name="Ella" userId="c6918cf5-f6c0-43cc-8499-a1f635017de9" providerId="ADAL" clId="{B0659DE8-36D2-463C-9931-A90715547410}" dt="2020-09-28T17:44:46.485" v="752" actId="20577"/>
          <ac:spMkLst>
            <pc:docMk/>
            <pc:sldMk cId="1423406004" sldId="558"/>
            <ac:spMk id="2" creationId="{E8F1515A-13E4-412A-A757-14196D9E0616}"/>
          </ac:spMkLst>
        </pc:spChg>
        <pc:spChg chg="del">
          <ac:chgData name="Ella" userId="c6918cf5-f6c0-43cc-8499-a1f635017de9" providerId="ADAL" clId="{B0659DE8-36D2-463C-9931-A90715547410}" dt="2020-09-28T17:54:29.949" v="962" actId="478"/>
          <ac:spMkLst>
            <pc:docMk/>
            <pc:sldMk cId="1423406004" sldId="558"/>
            <ac:spMk id="3" creationId="{E889B326-2A3A-48F1-AD35-39B55FAE5222}"/>
          </ac:spMkLst>
        </pc:spChg>
        <pc:spChg chg="add mod">
          <ac:chgData name="Ella" userId="c6918cf5-f6c0-43cc-8499-a1f635017de9" providerId="ADAL" clId="{B0659DE8-36D2-463C-9931-A90715547410}" dt="2020-09-28T17:55:33.865" v="1038" actId="2710"/>
          <ac:spMkLst>
            <pc:docMk/>
            <pc:sldMk cId="1423406004" sldId="558"/>
            <ac:spMk id="6" creationId="{FDE3396A-6707-4A92-BF48-8C76E0A5B6B3}"/>
          </ac:spMkLst>
        </pc:spChg>
        <pc:grpChg chg="add del mod">
          <ac:chgData name="Ella" userId="c6918cf5-f6c0-43cc-8499-a1f635017de9" providerId="ADAL" clId="{B0659DE8-36D2-463C-9931-A90715547410}" dt="2020-09-28T18:28:31.049" v="1561" actId="478"/>
          <ac:grpSpMkLst>
            <pc:docMk/>
            <pc:sldMk cId="1423406004" sldId="558"/>
            <ac:grpSpMk id="11" creationId="{F9D583DF-6E0D-473F-A3B3-4A0E5483B6E7}"/>
          </ac:grpSpMkLst>
        </pc:grpChg>
        <pc:grpChg chg="add del mod">
          <ac:chgData name="Ella" userId="c6918cf5-f6c0-43cc-8499-a1f635017de9" providerId="ADAL" clId="{B0659DE8-36D2-463C-9931-A90715547410}" dt="2020-09-28T18:31:27.661" v="1586" actId="478"/>
          <ac:grpSpMkLst>
            <pc:docMk/>
            <pc:sldMk cId="1423406004" sldId="558"/>
            <ac:grpSpMk id="16" creationId="{57A5F1FC-DC57-4417-978F-6EDDCADA4A73}"/>
          </ac:grpSpMkLst>
        </pc:grpChg>
        <pc:picChg chg="add del mod modCrop">
          <ac:chgData name="Ella" userId="c6918cf5-f6c0-43cc-8499-a1f635017de9" providerId="ADAL" clId="{B0659DE8-36D2-463C-9931-A90715547410}" dt="2020-09-28T17:56:03.952" v="1050" actId="478"/>
          <ac:picMkLst>
            <pc:docMk/>
            <pc:sldMk cId="1423406004" sldId="558"/>
            <ac:picMk id="5" creationId="{E3145D03-9443-424A-B43F-C7B7ECCB9E72}"/>
          </ac:picMkLst>
        </pc:picChg>
        <pc:picChg chg="add del mod modCrop">
          <ac:chgData name="Ella" userId="c6918cf5-f6c0-43cc-8499-a1f635017de9" providerId="ADAL" clId="{B0659DE8-36D2-463C-9931-A90715547410}" dt="2020-09-28T17:56:02.788" v="1049" actId="478"/>
          <ac:picMkLst>
            <pc:docMk/>
            <pc:sldMk cId="1423406004" sldId="558"/>
            <ac:picMk id="8" creationId="{83879A30-2EAF-440D-9163-A4C3E4F76A20}"/>
          </ac:picMkLst>
        </pc:picChg>
        <pc:picChg chg="add mod">
          <ac:chgData name="Ella" userId="c6918cf5-f6c0-43cc-8499-a1f635017de9" providerId="ADAL" clId="{B0659DE8-36D2-463C-9931-A90715547410}" dt="2020-09-28T17:55:57.197" v="1046" actId="164"/>
          <ac:picMkLst>
            <pc:docMk/>
            <pc:sldMk cId="1423406004" sldId="558"/>
            <ac:picMk id="9" creationId="{2B8D6A93-44FC-4A6E-A451-3B6698168976}"/>
          </ac:picMkLst>
        </pc:picChg>
        <pc:picChg chg="add mod">
          <ac:chgData name="Ella" userId="c6918cf5-f6c0-43cc-8499-a1f635017de9" providerId="ADAL" clId="{B0659DE8-36D2-463C-9931-A90715547410}" dt="2020-09-28T17:55:57.197" v="1046" actId="164"/>
          <ac:picMkLst>
            <pc:docMk/>
            <pc:sldMk cId="1423406004" sldId="558"/>
            <ac:picMk id="10" creationId="{EA47EBEE-5BAA-4480-B9B2-5F5494F237EA}"/>
          </ac:picMkLst>
        </pc:picChg>
        <pc:picChg chg="add mod modCrop">
          <ac:chgData name="Ella" userId="c6918cf5-f6c0-43cc-8499-a1f635017de9" providerId="ADAL" clId="{B0659DE8-36D2-463C-9931-A90715547410}" dt="2020-09-28T18:28:44.275" v="1568" actId="164"/>
          <ac:picMkLst>
            <pc:docMk/>
            <pc:sldMk cId="1423406004" sldId="558"/>
            <ac:picMk id="13" creationId="{639454DD-90C5-4CF0-A8EB-6CA5FAA6AFC6}"/>
          </ac:picMkLst>
        </pc:picChg>
        <pc:picChg chg="add mod modCrop">
          <ac:chgData name="Ella" userId="c6918cf5-f6c0-43cc-8499-a1f635017de9" providerId="ADAL" clId="{B0659DE8-36D2-463C-9931-A90715547410}" dt="2020-09-28T18:28:44.275" v="1568" actId="164"/>
          <ac:picMkLst>
            <pc:docMk/>
            <pc:sldMk cId="1423406004" sldId="558"/>
            <ac:picMk id="15" creationId="{C7AD9926-4540-44CE-8BFD-10E07B6A1E4B}"/>
          </ac:picMkLst>
        </pc:picChg>
        <pc:picChg chg="add mod">
          <ac:chgData name="Ella" userId="c6918cf5-f6c0-43cc-8499-a1f635017de9" providerId="ADAL" clId="{B0659DE8-36D2-463C-9931-A90715547410}" dt="2020-09-28T18:31:52.059" v="1590" actId="1076"/>
          <ac:picMkLst>
            <pc:docMk/>
            <pc:sldMk cId="1423406004" sldId="558"/>
            <ac:picMk id="18" creationId="{34F6C5D8-2539-4290-A656-EF8C72293A34}"/>
          </ac:picMkLst>
        </pc:picChg>
      </pc:sldChg>
      <pc:sldChg chg="addSp delSp modSp new mod">
        <pc:chgData name="Ella" userId="c6918cf5-f6c0-43cc-8499-a1f635017de9" providerId="ADAL" clId="{B0659DE8-36D2-463C-9931-A90715547410}" dt="2020-09-28T18:32:21.854" v="1606" actId="1038"/>
        <pc:sldMkLst>
          <pc:docMk/>
          <pc:sldMk cId="733105894" sldId="559"/>
        </pc:sldMkLst>
        <pc:spChg chg="mod">
          <ac:chgData name="Ella" userId="c6918cf5-f6c0-43cc-8499-a1f635017de9" providerId="ADAL" clId="{B0659DE8-36D2-463C-9931-A90715547410}" dt="2020-09-28T18:08:23.381" v="1367" actId="13926"/>
          <ac:spMkLst>
            <pc:docMk/>
            <pc:sldMk cId="733105894" sldId="559"/>
            <ac:spMk id="2" creationId="{8CF7C465-C852-4CB2-B730-2F7FF47FCE58}"/>
          </ac:spMkLst>
        </pc:spChg>
        <pc:spChg chg="del">
          <ac:chgData name="Ella" userId="c6918cf5-f6c0-43cc-8499-a1f635017de9" providerId="ADAL" clId="{B0659DE8-36D2-463C-9931-A90715547410}" dt="2020-09-28T17:56:43.441" v="1054" actId="478"/>
          <ac:spMkLst>
            <pc:docMk/>
            <pc:sldMk cId="733105894" sldId="559"/>
            <ac:spMk id="3" creationId="{0902CDA8-4C67-4C5D-A8FA-0A5FE1A55F18}"/>
          </ac:spMkLst>
        </pc:spChg>
        <pc:spChg chg="add mod">
          <ac:chgData name="Ella" userId="c6918cf5-f6c0-43cc-8499-a1f635017de9" providerId="ADAL" clId="{B0659DE8-36D2-463C-9931-A90715547410}" dt="2020-09-28T18:08:17.918" v="1366" actId="1035"/>
          <ac:spMkLst>
            <pc:docMk/>
            <pc:sldMk cId="733105894" sldId="559"/>
            <ac:spMk id="4" creationId="{32E7A8FA-1526-4ADA-97C0-D95038C1F3DE}"/>
          </ac:spMkLst>
        </pc:spChg>
        <pc:spChg chg="add del mod">
          <ac:chgData name="Ella" userId="c6918cf5-f6c0-43cc-8499-a1f635017de9" providerId="ADAL" clId="{B0659DE8-36D2-463C-9931-A90715547410}" dt="2020-09-28T18:04:05.787" v="1335" actId="478"/>
          <ac:spMkLst>
            <pc:docMk/>
            <pc:sldMk cId="733105894" sldId="559"/>
            <ac:spMk id="6" creationId="{945682FA-4461-4DFF-8486-24F12DB9E684}"/>
          </ac:spMkLst>
        </pc:spChg>
        <pc:spChg chg="add del">
          <ac:chgData name="Ella" userId="c6918cf5-f6c0-43cc-8499-a1f635017de9" providerId="ADAL" clId="{B0659DE8-36D2-463C-9931-A90715547410}" dt="2020-09-28T18:03:18.617" v="1261"/>
          <ac:spMkLst>
            <pc:docMk/>
            <pc:sldMk cId="733105894" sldId="559"/>
            <ac:spMk id="7" creationId="{F11F5CE9-C1E2-45BC-AC25-05C05571AD21}"/>
          </ac:spMkLst>
        </pc:spChg>
        <pc:spChg chg="add mod">
          <ac:chgData name="Ella" userId="c6918cf5-f6c0-43cc-8499-a1f635017de9" providerId="ADAL" clId="{B0659DE8-36D2-463C-9931-A90715547410}" dt="2020-09-28T18:08:12.559" v="1364" actId="14100"/>
          <ac:spMkLst>
            <pc:docMk/>
            <pc:sldMk cId="733105894" sldId="559"/>
            <ac:spMk id="11" creationId="{FDC606D0-8B59-4F00-9649-F8445EC8EB06}"/>
          </ac:spMkLst>
        </pc:spChg>
        <pc:picChg chg="add del mod">
          <ac:chgData name="Ella" userId="c6918cf5-f6c0-43cc-8499-a1f635017de9" providerId="ADAL" clId="{B0659DE8-36D2-463C-9931-A90715547410}" dt="2020-09-28T18:29:09.156" v="1570" actId="478"/>
          <ac:picMkLst>
            <pc:docMk/>
            <pc:sldMk cId="733105894" sldId="559"/>
            <ac:picMk id="9" creationId="{599A36D4-3CE8-4F6C-9822-1B8534FD887F}"/>
          </ac:picMkLst>
        </pc:picChg>
        <pc:picChg chg="add del mod ord">
          <ac:chgData name="Ella" userId="c6918cf5-f6c0-43cc-8499-a1f635017de9" providerId="ADAL" clId="{B0659DE8-36D2-463C-9931-A90715547410}" dt="2020-09-28T18:32:11.751" v="1591" actId="478"/>
          <ac:picMkLst>
            <pc:docMk/>
            <pc:sldMk cId="733105894" sldId="559"/>
            <ac:picMk id="16" creationId="{25A3E1BA-DE88-4FF3-9C2F-81ECA994DD56}"/>
          </ac:picMkLst>
        </pc:picChg>
        <pc:picChg chg="add mod ord">
          <ac:chgData name="Ella" userId="c6918cf5-f6c0-43cc-8499-a1f635017de9" providerId="ADAL" clId="{B0659DE8-36D2-463C-9931-A90715547410}" dt="2020-09-28T18:32:21.854" v="1606" actId="1038"/>
          <ac:picMkLst>
            <pc:docMk/>
            <pc:sldMk cId="733105894" sldId="559"/>
            <ac:picMk id="18" creationId="{4043E144-D6F1-45B3-BB4D-64208CCA96CC}"/>
          </ac:picMkLst>
        </pc:picChg>
        <pc:cxnChg chg="add mod">
          <ac:chgData name="Ella" userId="c6918cf5-f6c0-43cc-8499-a1f635017de9" providerId="ADAL" clId="{B0659DE8-36D2-463C-9931-A90715547410}" dt="2020-09-28T18:07:49.034" v="1357" actId="1076"/>
          <ac:cxnSpMkLst>
            <pc:docMk/>
            <pc:sldMk cId="733105894" sldId="559"/>
            <ac:cxnSpMk id="10" creationId="{48BAF4CE-E267-4040-AD39-A29BA3F23F5C}"/>
          </ac:cxnSpMkLst>
        </pc:cxnChg>
        <pc:cxnChg chg="add mod">
          <ac:chgData name="Ella" userId="c6918cf5-f6c0-43cc-8499-a1f635017de9" providerId="ADAL" clId="{B0659DE8-36D2-463C-9931-A90715547410}" dt="2020-09-28T18:07:44.004" v="1355" actId="1036"/>
          <ac:cxnSpMkLst>
            <pc:docMk/>
            <pc:sldMk cId="733105894" sldId="559"/>
            <ac:cxnSpMk id="12" creationId="{CF996E3C-667A-40C4-829C-80807B887C37}"/>
          </ac:cxnSpMkLst>
        </pc:cxnChg>
      </pc:sldChg>
      <pc:sldChg chg="addSp delSp modSp add mod">
        <pc:chgData name="Ella" userId="c6918cf5-f6c0-43cc-8499-a1f635017de9" providerId="ADAL" clId="{B0659DE8-36D2-463C-9931-A90715547410}" dt="2020-09-28T18:54:47.201" v="1687" actId="13926"/>
        <pc:sldMkLst>
          <pc:docMk/>
          <pc:sldMk cId="3422477307" sldId="560"/>
        </pc:sldMkLst>
        <pc:spChg chg="mod">
          <ac:chgData name="Ella" userId="c6918cf5-f6c0-43cc-8499-a1f635017de9" providerId="ADAL" clId="{B0659DE8-36D2-463C-9931-A90715547410}" dt="2020-09-28T18:54:47.201" v="1687" actId="13926"/>
          <ac:spMkLst>
            <pc:docMk/>
            <pc:sldMk cId="3422477307" sldId="560"/>
            <ac:spMk id="2" creationId="{8CF7C465-C852-4CB2-B730-2F7FF47FCE58}"/>
          </ac:spMkLst>
        </pc:spChg>
        <pc:spChg chg="del">
          <ac:chgData name="Ella" userId="c6918cf5-f6c0-43cc-8499-a1f635017de9" providerId="ADAL" clId="{B0659DE8-36D2-463C-9931-A90715547410}" dt="2020-09-28T18:01:25.924" v="1239" actId="478"/>
          <ac:spMkLst>
            <pc:docMk/>
            <pc:sldMk cId="3422477307" sldId="560"/>
            <ac:spMk id="3" creationId="{0902CDA8-4C67-4C5D-A8FA-0A5FE1A55F18}"/>
          </ac:spMkLst>
        </pc:spChg>
        <pc:spChg chg="add mod">
          <ac:chgData name="Ella" userId="c6918cf5-f6c0-43cc-8499-a1f635017de9" providerId="ADAL" clId="{B0659DE8-36D2-463C-9931-A90715547410}" dt="2020-09-28T18:01:29.502" v="1251" actId="20577"/>
          <ac:spMkLst>
            <pc:docMk/>
            <pc:sldMk cId="3422477307" sldId="560"/>
            <ac:spMk id="4" creationId="{D8C48A13-4D2A-4692-A1E9-D9EFD5003418}"/>
          </ac:spMkLst>
        </pc:spChg>
        <pc:graphicFrameChg chg="add mod modGraphic">
          <ac:chgData name="Ella" userId="c6918cf5-f6c0-43cc-8499-a1f635017de9" providerId="ADAL" clId="{B0659DE8-36D2-463C-9931-A90715547410}" dt="2020-09-28T18:54:35.272" v="1686" actId="20577"/>
          <ac:graphicFrameMkLst>
            <pc:docMk/>
            <pc:sldMk cId="3422477307" sldId="560"/>
            <ac:graphicFrameMk id="6" creationId="{70354C8E-9E7C-400E-8945-63FA22A3E165}"/>
          </ac:graphicFrameMkLst>
        </pc:graphicFrameChg>
      </pc:sldChg>
      <pc:sldChg chg="addSp delSp modSp add mod">
        <pc:chgData name="Ella" userId="c6918cf5-f6c0-43cc-8499-a1f635017de9" providerId="ADAL" clId="{B0659DE8-36D2-463C-9931-A90715547410}" dt="2020-09-28T19:07:10.848" v="1925" actId="1036"/>
        <pc:sldMkLst>
          <pc:docMk/>
          <pc:sldMk cId="263213698" sldId="561"/>
        </pc:sldMkLst>
        <pc:spChg chg="del">
          <ac:chgData name="Ella" userId="c6918cf5-f6c0-43cc-8499-a1f635017de9" providerId="ADAL" clId="{B0659DE8-36D2-463C-9931-A90715547410}" dt="2020-09-28T18:48:20.155" v="1626" actId="478"/>
          <ac:spMkLst>
            <pc:docMk/>
            <pc:sldMk cId="263213698" sldId="561"/>
            <ac:spMk id="3" creationId="{0902CDA8-4C67-4C5D-A8FA-0A5FE1A55F18}"/>
          </ac:spMkLst>
        </pc:spChg>
        <pc:spChg chg="add mod">
          <ac:chgData name="Ella" userId="c6918cf5-f6c0-43cc-8499-a1f635017de9" providerId="ADAL" clId="{B0659DE8-36D2-463C-9931-A90715547410}" dt="2020-09-28T19:07:05.405" v="1920" actId="20577"/>
          <ac:spMkLst>
            <pc:docMk/>
            <pc:sldMk cId="263213698" sldId="561"/>
            <ac:spMk id="4" creationId="{345576F9-C1F1-439E-A1D0-6290F4ED6894}"/>
          </ac:spMkLst>
        </pc:spChg>
        <pc:grpChg chg="add mod">
          <ac:chgData name="Ella" userId="c6918cf5-f6c0-43cc-8499-a1f635017de9" providerId="ADAL" clId="{B0659DE8-36D2-463C-9931-A90715547410}" dt="2020-09-28T19:07:10.848" v="1925" actId="1036"/>
          <ac:grpSpMkLst>
            <pc:docMk/>
            <pc:sldMk cId="263213698" sldId="561"/>
            <ac:grpSpMk id="9" creationId="{16C69796-2946-47F9-9F75-C7FC9056D82D}"/>
          </ac:grpSpMkLst>
        </pc:grpChg>
        <pc:picChg chg="add mod modCrop">
          <ac:chgData name="Ella" userId="c6918cf5-f6c0-43cc-8499-a1f635017de9" providerId="ADAL" clId="{B0659DE8-36D2-463C-9931-A90715547410}" dt="2020-09-28T18:49:44.853" v="1657" actId="164"/>
          <ac:picMkLst>
            <pc:docMk/>
            <pc:sldMk cId="263213698" sldId="561"/>
            <ac:picMk id="6" creationId="{704B4D26-6BAD-4D98-86B5-A0A655058F36}"/>
          </ac:picMkLst>
        </pc:picChg>
        <pc:picChg chg="add mod modCrop">
          <ac:chgData name="Ella" userId="c6918cf5-f6c0-43cc-8499-a1f635017de9" providerId="ADAL" clId="{B0659DE8-36D2-463C-9931-A90715547410}" dt="2020-09-28T18:49:44.853" v="1657" actId="164"/>
          <ac:picMkLst>
            <pc:docMk/>
            <pc:sldMk cId="263213698" sldId="561"/>
            <ac:picMk id="8" creationId="{5A875212-5A55-420D-B52F-45868D823C71}"/>
          </ac:picMkLst>
        </pc:picChg>
      </pc:sldChg>
      <pc:sldChg chg="add del">
        <pc:chgData name="Ella" userId="c6918cf5-f6c0-43cc-8499-a1f635017de9" providerId="ADAL" clId="{B0659DE8-36D2-463C-9931-A90715547410}" dt="2020-09-28T19:07:31.740" v="1926" actId="47"/>
        <pc:sldMkLst>
          <pc:docMk/>
          <pc:sldMk cId="535330484" sldId="562"/>
        </pc:sldMkLst>
      </pc:sldChg>
      <pc:sldChg chg="addSp modSp add mod">
        <pc:chgData name="Ella" userId="c6918cf5-f6c0-43cc-8499-a1f635017de9" providerId="ADAL" clId="{B0659DE8-36D2-463C-9931-A90715547410}" dt="2020-09-28T18:47:01.811" v="1623" actId="13926"/>
        <pc:sldMkLst>
          <pc:docMk/>
          <pc:sldMk cId="3281482699" sldId="563"/>
        </pc:sldMkLst>
        <pc:spChg chg="mod">
          <ac:chgData name="Ella" userId="c6918cf5-f6c0-43cc-8499-a1f635017de9" providerId="ADAL" clId="{B0659DE8-36D2-463C-9931-A90715547410}" dt="2020-09-28T18:47:01.811" v="1623" actId="13926"/>
          <ac:spMkLst>
            <pc:docMk/>
            <pc:sldMk cId="3281482699" sldId="563"/>
            <ac:spMk id="2" creationId="{8CF7C465-C852-4CB2-B730-2F7FF47FCE58}"/>
          </ac:spMkLst>
        </pc:spChg>
        <pc:spChg chg="mod">
          <ac:chgData name="Ella" userId="c6918cf5-f6c0-43cc-8499-a1f635017de9" providerId="ADAL" clId="{B0659DE8-36D2-463C-9931-A90715547410}" dt="2020-09-28T18:46:57.332" v="1621" actId="1036"/>
          <ac:spMkLst>
            <pc:docMk/>
            <pc:sldMk cId="3281482699" sldId="563"/>
            <ac:spMk id="4" creationId="{32E7A8FA-1526-4ADA-97C0-D95038C1F3DE}"/>
          </ac:spMkLst>
        </pc:spChg>
        <pc:spChg chg="mod">
          <ac:chgData name="Ella" userId="c6918cf5-f6c0-43cc-8499-a1f635017de9" providerId="ADAL" clId="{B0659DE8-36D2-463C-9931-A90715547410}" dt="2020-09-28T18:46:57.332" v="1621" actId="1036"/>
          <ac:spMkLst>
            <pc:docMk/>
            <pc:sldMk cId="3281482699" sldId="563"/>
            <ac:spMk id="6" creationId="{945682FA-4461-4DFF-8486-24F12DB9E684}"/>
          </ac:spMkLst>
        </pc:spChg>
        <pc:picChg chg="add mod">
          <ac:chgData name="Ella" userId="c6918cf5-f6c0-43cc-8499-a1f635017de9" providerId="ADAL" clId="{B0659DE8-36D2-463C-9931-A90715547410}" dt="2020-09-28T18:46:59.401" v="1622" actId="1076"/>
          <ac:picMkLst>
            <pc:docMk/>
            <pc:sldMk cId="3281482699" sldId="563"/>
            <ac:picMk id="5" creationId="{3FB88926-771D-4B17-B61C-5D4F208222AC}"/>
          </ac:picMkLst>
        </pc:picChg>
      </pc:sldChg>
      <pc:sldChg chg="modSp add mod">
        <pc:chgData name="Ella" userId="c6918cf5-f6c0-43cc-8499-a1f635017de9" providerId="ADAL" clId="{B0659DE8-36D2-463C-9931-A90715547410}" dt="2020-09-28T18:56:14.163" v="1689" actId="13926"/>
        <pc:sldMkLst>
          <pc:docMk/>
          <pc:sldMk cId="1778333422" sldId="564"/>
        </pc:sldMkLst>
        <pc:spChg chg="mod">
          <ac:chgData name="Ella" userId="c6918cf5-f6c0-43cc-8499-a1f635017de9" providerId="ADAL" clId="{B0659DE8-36D2-463C-9931-A90715547410}" dt="2020-09-28T18:56:14.163" v="1689" actId="13926"/>
          <ac:spMkLst>
            <pc:docMk/>
            <pc:sldMk cId="1778333422" sldId="564"/>
            <ac:spMk id="2" creationId="{8CF7C465-C852-4CB2-B730-2F7FF47FCE58}"/>
          </ac:spMkLst>
        </pc:spChg>
        <pc:graphicFrameChg chg="modGraphic">
          <ac:chgData name="Ella" userId="c6918cf5-f6c0-43cc-8499-a1f635017de9" providerId="ADAL" clId="{B0659DE8-36D2-463C-9931-A90715547410}" dt="2020-09-28T18:55:28.014" v="1688" actId="20577"/>
          <ac:graphicFrameMkLst>
            <pc:docMk/>
            <pc:sldMk cId="1778333422" sldId="564"/>
            <ac:graphicFrameMk id="6" creationId="{70354C8E-9E7C-400E-8945-63FA22A3E165}"/>
          </ac:graphicFrameMkLst>
        </pc:graphicFrameChg>
      </pc:sldChg>
      <pc:sldChg chg="addSp delSp modSp add mod">
        <pc:chgData name="Ella" userId="c6918cf5-f6c0-43cc-8499-a1f635017de9" providerId="ADAL" clId="{B0659DE8-36D2-463C-9931-A90715547410}" dt="2020-09-28T20:08:08.815" v="2412" actId="13926"/>
        <pc:sldMkLst>
          <pc:docMk/>
          <pc:sldMk cId="4049458046" sldId="565"/>
        </pc:sldMkLst>
        <pc:spChg chg="mod">
          <ac:chgData name="Ella" userId="c6918cf5-f6c0-43cc-8499-a1f635017de9" providerId="ADAL" clId="{B0659DE8-36D2-463C-9931-A90715547410}" dt="2020-09-28T20:08:08.815" v="2412" actId="13926"/>
          <ac:spMkLst>
            <pc:docMk/>
            <pc:sldMk cId="4049458046" sldId="565"/>
            <ac:spMk id="2" creationId="{3F0BE938-39C7-468E-A2C4-83EB0FF8C684}"/>
          </ac:spMkLst>
        </pc:spChg>
        <pc:spChg chg="mod">
          <ac:chgData name="Ella" userId="c6918cf5-f6c0-43cc-8499-a1f635017de9" providerId="ADAL" clId="{B0659DE8-36D2-463C-9931-A90715547410}" dt="2020-09-28T20:06:25.525" v="2411" actId="14100"/>
          <ac:spMkLst>
            <pc:docMk/>
            <pc:sldMk cId="4049458046" sldId="565"/>
            <ac:spMk id="3" creationId="{55F5B11A-5843-4F0D-838C-C44331D476F9}"/>
          </ac:spMkLst>
        </pc:spChg>
        <pc:grpChg chg="add mod">
          <ac:chgData name="Ella" userId="c6918cf5-f6c0-43cc-8499-a1f635017de9" providerId="ADAL" clId="{B0659DE8-36D2-463C-9931-A90715547410}" dt="2020-09-28T19:20:23.463" v="2084" actId="1076"/>
          <ac:grpSpMkLst>
            <pc:docMk/>
            <pc:sldMk cId="4049458046" sldId="565"/>
            <ac:grpSpMk id="8" creationId="{F23990C9-95F1-4AA6-9423-3271850D5D38}"/>
          </ac:grpSpMkLst>
        </pc:grpChg>
        <pc:picChg chg="add mod modCrop">
          <ac:chgData name="Ella" userId="c6918cf5-f6c0-43cc-8499-a1f635017de9" providerId="ADAL" clId="{B0659DE8-36D2-463C-9931-A90715547410}" dt="2020-09-28T19:20:18.139" v="2081" actId="164"/>
          <ac:picMkLst>
            <pc:docMk/>
            <pc:sldMk cId="4049458046" sldId="565"/>
            <ac:picMk id="5" creationId="{B875C8AE-7FAE-46C8-8D5E-5119DB58DAEB}"/>
          </ac:picMkLst>
        </pc:picChg>
        <pc:picChg chg="add mod modCrop">
          <ac:chgData name="Ella" userId="c6918cf5-f6c0-43cc-8499-a1f635017de9" providerId="ADAL" clId="{B0659DE8-36D2-463C-9931-A90715547410}" dt="2020-09-28T19:20:18.139" v="2081" actId="164"/>
          <ac:picMkLst>
            <pc:docMk/>
            <pc:sldMk cId="4049458046" sldId="565"/>
            <ac:picMk id="7" creationId="{A17ED010-6A8D-4073-B633-0D4099D7F536}"/>
          </ac:picMkLst>
        </pc:picChg>
        <pc:picChg chg="add del">
          <ac:chgData name="Ella" userId="c6918cf5-f6c0-43cc-8499-a1f635017de9" providerId="ADAL" clId="{B0659DE8-36D2-463C-9931-A90715547410}" dt="2020-09-28T19:25:01.860" v="2211" actId="21"/>
          <ac:picMkLst>
            <pc:docMk/>
            <pc:sldMk cId="4049458046" sldId="565"/>
            <ac:picMk id="10" creationId="{E0E70528-6A63-4B77-AA94-666533719987}"/>
          </ac:picMkLst>
        </pc:picChg>
      </pc:sldChg>
      <pc:sldChg chg="addSp delSp modSp new mod">
        <pc:chgData name="Ella" userId="c6918cf5-f6c0-43cc-8499-a1f635017de9" providerId="ADAL" clId="{B0659DE8-36D2-463C-9931-A90715547410}" dt="2020-09-28T20:30:59.563" v="2698" actId="13926"/>
        <pc:sldMkLst>
          <pc:docMk/>
          <pc:sldMk cId="3032255115" sldId="566"/>
        </pc:sldMkLst>
        <pc:spChg chg="mod">
          <ac:chgData name="Ella" userId="c6918cf5-f6c0-43cc-8499-a1f635017de9" providerId="ADAL" clId="{B0659DE8-36D2-463C-9931-A90715547410}" dt="2020-09-28T20:30:59.563" v="2698" actId="13926"/>
          <ac:spMkLst>
            <pc:docMk/>
            <pc:sldMk cId="3032255115" sldId="566"/>
            <ac:spMk id="2" creationId="{B0410B08-7AA8-4658-B6EE-53F03517BB2E}"/>
          </ac:spMkLst>
        </pc:spChg>
        <pc:spChg chg="del">
          <ac:chgData name="Ella" userId="c6918cf5-f6c0-43cc-8499-a1f635017de9" providerId="ADAL" clId="{B0659DE8-36D2-463C-9931-A90715547410}" dt="2020-09-28T20:08:27.500" v="2420" actId="478"/>
          <ac:spMkLst>
            <pc:docMk/>
            <pc:sldMk cId="3032255115" sldId="566"/>
            <ac:spMk id="3" creationId="{6FBA291D-594D-4574-A9B4-BC8B0147DFF2}"/>
          </ac:spMkLst>
        </pc:spChg>
        <pc:spChg chg="add mod">
          <ac:chgData name="Ella" userId="c6918cf5-f6c0-43cc-8499-a1f635017de9" providerId="ADAL" clId="{B0659DE8-36D2-463C-9931-A90715547410}" dt="2020-09-28T20:30:53.826" v="2697" actId="20577"/>
          <ac:spMkLst>
            <pc:docMk/>
            <pc:sldMk cId="3032255115" sldId="566"/>
            <ac:spMk id="13" creationId="{AA162E36-9A45-4ACF-B5F1-5B2C239B5632}"/>
          </ac:spMkLst>
        </pc:spChg>
        <pc:grpChg chg="add mod">
          <ac:chgData name="Ella" userId="c6918cf5-f6c0-43cc-8499-a1f635017de9" providerId="ADAL" clId="{B0659DE8-36D2-463C-9931-A90715547410}" dt="2020-09-28T20:08:23.093" v="2419" actId="1076"/>
          <ac:grpSpMkLst>
            <pc:docMk/>
            <pc:sldMk cId="3032255115" sldId="566"/>
            <ac:grpSpMk id="12" creationId="{4F6951E2-B79A-466C-A688-5F5F60BC687E}"/>
          </ac:grpSpMkLst>
        </pc:grpChg>
        <pc:picChg chg="add del mod">
          <ac:chgData name="Ella" userId="c6918cf5-f6c0-43cc-8499-a1f635017de9" providerId="ADAL" clId="{B0659DE8-36D2-463C-9931-A90715547410}" dt="2020-09-28T19:35:12.880" v="2242" actId="478"/>
          <ac:picMkLst>
            <pc:docMk/>
            <pc:sldMk cId="3032255115" sldId="566"/>
            <ac:picMk id="5" creationId="{EC916A93-F7C4-40CA-9AD7-CDE626856E00}"/>
          </ac:picMkLst>
        </pc:picChg>
        <pc:picChg chg="add del mod">
          <ac:chgData name="Ella" userId="c6918cf5-f6c0-43cc-8499-a1f635017de9" providerId="ADAL" clId="{B0659DE8-36D2-463C-9931-A90715547410}" dt="2020-09-28T19:25:06.527" v="2216" actId="478"/>
          <ac:picMkLst>
            <pc:docMk/>
            <pc:sldMk cId="3032255115" sldId="566"/>
            <ac:picMk id="7" creationId="{A3A33892-559A-4794-B85D-48E40697B0AA}"/>
          </ac:picMkLst>
        </pc:picChg>
        <pc:picChg chg="add mod modCrop">
          <ac:chgData name="Ella" userId="c6918cf5-f6c0-43cc-8499-a1f635017de9" providerId="ADAL" clId="{B0659DE8-36D2-463C-9931-A90715547410}" dt="2020-09-28T20:08:21.641" v="2418" actId="164"/>
          <ac:picMkLst>
            <pc:docMk/>
            <pc:sldMk cId="3032255115" sldId="566"/>
            <ac:picMk id="9" creationId="{665EDFE8-F2FF-49AA-B523-7D9E41FAD941}"/>
          </ac:picMkLst>
        </pc:picChg>
        <pc:picChg chg="add mod modCrop">
          <ac:chgData name="Ella" userId="c6918cf5-f6c0-43cc-8499-a1f635017de9" providerId="ADAL" clId="{B0659DE8-36D2-463C-9931-A90715547410}" dt="2020-09-28T20:08:21.641" v="2418" actId="164"/>
          <ac:picMkLst>
            <pc:docMk/>
            <pc:sldMk cId="3032255115" sldId="566"/>
            <ac:picMk id="11" creationId="{214D8C2B-7218-4E1A-9A60-E1060DEC1F40}"/>
          </ac:picMkLst>
        </pc:picChg>
      </pc:sldChg>
      <pc:sldChg chg="addSp delSp modSp new mod">
        <pc:chgData name="Ella" userId="c6918cf5-f6c0-43cc-8499-a1f635017de9" providerId="ADAL" clId="{B0659DE8-36D2-463C-9931-A90715547410}" dt="2020-09-28T20:46:05.782" v="2917" actId="13926"/>
        <pc:sldMkLst>
          <pc:docMk/>
          <pc:sldMk cId="3634661200" sldId="567"/>
        </pc:sldMkLst>
        <pc:spChg chg="mod">
          <ac:chgData name="Ella" userId="c6918cf5-f6c0-43cc-8499-a1f635017de9" providerId="ADAL" clId="{B0659DE8-36D2-463C-9931-A90715547410}" dt="2020-09-28T20:46:05.782" v="2917" actId="13926"/>
          <ac:spMkLst>
            <pc:docMk/>
            <pc:sldMk cId="3634661200" sldId="567"/>
            <ac:spMk id="2" creationId="{42CAA4F8-E275-4C2D-921D-85BCBB429481}"/>
          </ac:spMkLst>
        </pc:spChg>
        <pc:spChg chg="del">
          <ac:chgData name="Ella" userId="c6918cf5-f6c0-43cc-8499-a1f635017de9" providerId="ADAL" clId="{B0659DE8-36D2-463C-9931-A90715547410}" dt="2020-09-28T20:27:25.485" v="2545" actId="478"/>
          <ac:spMkLst>
            <pc:docMk/>
            <pc:sldMk cId="3634661200" sldId="567"/>
            <ac:spMk id="3" creationId="{64003DA5-1C86-47AA-B200-F27964915FB7}"/>
          </ac:spMkLst>
        </pc:spChg>
        <pc:spChg chg="add mod">
          <ac:chgData name="Ella" userId="c6918cf5-f6c0-43cc-8499-a1f635017de9" providerId="ADAL" clId="{B0659DE8-36D2-463C-9931-A90715547410}" dt="2020-09-28T20:32:58.454" v="2726" actId="1076"/>
          <ac:spMkLst>
            <pc:docMk/>
            <pc:sldMk cId="3634661200" sldId="567"/>
            <ac:spMk id="15" creationId="{4430B28D-E323-4B29-8B96-DE4849E0AF4C}"/>
          </ac:spMkLst>
        </pc:spChg>
        <pc:spChg chg="add mod">
          <ac:chgData name="Ella" userId="c6918cf5-f6c0-43cc-8499-a1f635017de9" providerId="ADAL" clId="{B0659DE8-36D2-463C-9931-A90715547410}" dt="2020-09-28T20:37:17.145" v="2830" actId="1036"/>
          <ac:spMkLst>
            <pc:docMk/>
            <pc:sldMk cId="3634661200" sldId="567"/>
            <ac:spMk id="17" creationId="{89B9918F-0248-4EA8-820B-06CAC7003C97}"/>
          </ac:spMkLst>
        </pc:spChg>
        <pc:spChg chg="add mod">
          <ac:chgData name="Ella" userId="c6918cf5-f6c0-43cc-8499-a1f635017de9" providerId="ADAL" clId="{B0659DE8-36D2-463C-9931-A90715547410}" dt="2020-09-28T20:38:02.773" v="2844" actId="1076"/>
          <ac:spMkLst>
            <pc:docMk/>
            <pc:sldMk cId="3634661200" sldId="567"/>
            <ac:spMk id="19" creationId="{33EA3BF5-92CD-4B94-9F23-73F6ABDF43FE}"/>
          </ac:spMkLst>
        </pc:spChg>
        <pc:spChg chg="add mod">
          <ac:chgData name="Ella" userId="c6918cf5-f6c0-43cc-8499-a1f635017de9" providerId="ADAL" clId="{B0659DE8-36D2-463C-9931-A90715547410}" dt="2020-09-28T20:39:01.976" v="2879" actId="20577"/>
          <ac:spMkLst>
            <pc:docMk/>
            <pc:sldMk cId="3634661200" sldId="567"/>
            <ac:spMk id="21" creationId="{128AC14F-305C-43A7-9AE6-D9BE940E9444}"/>
          </ac:spMkLst>
        </pc:spChg>
        <pc:spChg chg="add del">
          <ac:chgData name="Ella" userId="c6918cf5-f6c0-43cc-8499-a1f635017de9" providerId="ADAL" clId="{B0659DE8-36D2-463C-9931-A90715547410}" dt="2020-09-28T20:36:02.136" v="2768" actId="22"/>
          <ac:spMkLst>
            <pc:docMk/>
            <pc:sldMk cId="3634661200" sldId="567"/>
            <ac:spMk id="25" creationId="{2B172585-CC3A-4238-B42F-5871F5D05FFB}"/>
          </ac:spMkLst>
        </pc:spChg>
        <pc:spChg chg="add mod">
          <ac:chgData name="Ella" userId="c6918cf5-f6c0-43cc-8499-a1f635017de9" providerId="ADAL" clId="{B0659DE8-36D2-463C-9931-A90715547410}" dt="2020-09-28T20:37:07.114" v="2801" actId="571"/>
          <ac:spMkLst>
            <pc:docMk/>
            <pc:sldMk cId="3634661200" sldId="567"/>
            <ac:spMk id="30" creationId="{9C7BB7E1-5510-4B9D-8061-BED1BA99CB30}"/>
          </ac:spMkLst>
        </pc:spChg>
        <pc:spChg chg="add mod">
          <ac:chgData name="Ella" userId="c6918cf5-f6c0-43cc-8499-a1f635017de9" providerId="ADAL" clId="{B0659DE8-36D2-463C-9931-A90715547410}" dt="2020-09-28T20:37:07.114" v="2801" actId="571"/>
          <ac:spMkLst>
            <pc:docMk/>
            <pc:sldMk cId="3634661200" sldId="567"/>
            <ac:spMk id="31" creationId="{480A6A39-F991-4524-8F04-A32569E4E94B}"/>
          </ac:spMkLst>
        </pc:spChg>
        <pc:spChg chg="add mod">
          <ac:chgData name="Ella" userId="c6918cf5-f6c0-43cc-8499-a1f635017de9" providerId="ADAL" clId="{B0659DE8-36D2-463C-9931-A90715547410}" dt="2020-09-28T20:37:51.914" v="2840" actId="14100"/>
          <ac:spMkLst>
            <pc:docMk/>
            <pc:sldMk cId="3634661200" sldId="567"/>
            <ac:spMk id="33" creationId="{B86C8E28-1340-4554-B343-AD6E07CE7989}"/>
          </ac:spMkLst>
        </pc:spChg>
        <pc:grpChg chg="add del mod">
          <ac:chgData name="Ella" userId="c6918cf5-f6c0-43cc-8499-a1f635017de9" providerId="ADAL" clId="{B0659DE8-36D2-463C-9931-A90715547410}" dt="2020-09-28T20:36:54.951" v="2784" actId="165"/>
          <ac:grpSpMkLst>
            <pc:docMk/>
            <pc:sldMk cId="3634661200" sldId="567"/>
            <ac:grpSpMk id="14" creationId="{8E6B47E2-262E-4B0B-AA9D-8711935EFDFA}"/>
          </ac:grpSpMkLst>
        </pc:grpChg>
        <pc:grpChg chg="add mod">
          <ac:chgData name="Ella" userId="c6918cf5-f6c0-43cc-8499-a1f635017de9" providerId="ADAL" clId="{B0659DE8-36D2-463C-9931-A90715547410}" dt="2020-09-28T20:37:12.104" v="2823" actId="1035"/>
          <ac:grpSpMkLst>
            <pc:docMk/>
            <pc:sldMk cId="3634661200" sldId="567"/>
            <ac:grpSpMk id="26" creationId="{64878C7F-4358-4295-9648-D3B51D6E9948}"/>
          </ac:grpSpMkLst>
        </pc:grpChg>
        <pc:grpChg chg="add mod">
          <ac:chgData name="Ella" userId="c6918cf5-f6c0-43cc-8499-a1f635017de9" providerId="ADAL" clId="{B0659DE8-36D2-463C-9931-A90715547410}" dt="2020-09-28T20:37:07.114" v="2801" actId="571"/>
          <ac:grpSpMkLst>
            <pc:docMk/>
            <pc:sldMk cId="3634661200" sldId="567"/>
            <ac:grpSpMk id="27" creationId="{BAA385A0-C38B-4D61-9114-FC8E26C5F629}"/>
          </ac:grpSpMkLst>
        </pc:grpChg>
        <pc:picChg chg="add del mod">
          <ac:chgData name="Ella" userId="c6918cf5-f6c0-43cc-8499-a1f635017de9" providerId="ADAL" clId="{B0659DE8-36D2-463C-9931-A90715547410}" dt="2020-09-28T19:26:48.333" v="2226" actId="478"/>
          <ac:picMkLst>
            <pc:docMk/>
            <pc:sldMk cId="3634661200" sldId="567"/>
            <ac:picMk id="5" creationId="{A1D7799D-058C-4AF1-9D3A-3233B6129433}"/>
          </ac:picMkLst>
        </pc:picChg>
        <pc:picChg chg="add del mod">
          <ac:chgData name="Ella" userId="c6918cf5-f6c0-43cc-8499-a1f635017de9" providerId="ADAL" clId="{B0659DE8-36D2-463C-9931-A90715547410}" dt="2020-09-28T19:29:32.356" v="2231" actId="478"/>
          <ac:picMkLst>
            <pc:docMk/>
            <pc:sldMk cId="3634661200" sldId="567"/>
            <ac:picMk id="7" creationId="{18A6FDF9-EF6E-4707-859D-82DAE448C5CD}"/>
          </ac:picMkLst>
        </pc:picChg>
        <pc:picChg chg="add del mod">
          <ac:chgData name="Ella" userId="c6918cf5-f6c0-43cc-8499-a1f635017de9" providerId="ADAL" clId="{B0659DE8-36D2-463C-9931-A90715547410}" dt="2020-09-28T19:35:15.939" v="2244" actId="478"/>
          <ac:picMkLst>
            <pc:docMk/>
            <pc:sldMk cId="3634661200" sldId="567"/>
            <ac:picMk id="9" creationId="{75ECA170-1916-419A-BD7E-D60FB9069B27}"/>
          </ac:picMkLst>
        </pc:picChg>
        <pc:picChg chg="add mod topLvl modCrop">
          <ac:chgData name="Ella" userId="c6918cf5-f6c0-43cc-8499-a1f635017de9" providerId="ADAL" clId="{B0659DE8-36D2-463C-9931-A90715547410}" dt="2020-09-28T20:37:03.850" v="2799" actId="164"/>
          <ac:picMkLst>
            <pc:docMk/>
            <pc:sldMk cId="3634661200" sldId="567"/>
            <ac:picMk id="11" creationId="{1A5B0B56-035D-4D39-B55E-2CF9001DC1FE}"/>
          </ac:picMkLst>
        </pc:picChg>
        <pc:picChg chg="add mod topLvl modCrop">
          <ac:chgData name="Ella" userId="c6918cf5-f6c0-43cc-8499-a1f635017de9" providerId="ADAL" clId="{B0659DE8-36D2-463C-9931-A90715547410}" dt="2020-09-28T20:37:03.850" v="2799" actId="164"/>
          <ac:picMkLst>
            <pc:docMk/>
            <pc:sldMk cId="3634661200" sldId="567"/>
            <ac:picMk id="13" creationId="{0D36EF65-007C-4D93-A6D4-0DD81E6C778E}"/>
          </ac:picMkLst>
        </pc:picChg>
        <pc:picChg chg="add del">
          <ac:chgData name="Ella" userId="c6918cf5-f6c0-43cc-8499-a1f635017de9" providerId="ADAL" clId="{B0659DE8-36D2-463C-9931-A90715547410}" dt="2020-09-28T20:35:58.636" v="2766" actId="22"/>
          <ac:picMkLst>
            <pc:docMk/>
            <pc:sldMk cId="3634661200" sldId="567"/>
            <ac:picMk id="23" creationId="{9B91AD47-8085-4DCA-89F8-A3447E05895D}"/>
          </ac:picMkLst>
        </pc:picChg>
        <pc:picChg chg="mod">
          <ac:chgData name="Ella" userId="c6918cf5-f6c0-43cc-8499-a1f635017de9" providerId="ADAL" clId="{B0659DE8-36D2-463C-9931-A90715547410}" dt="2020-09-28T20:37:07.114" v="2801" actId="571"/>
          <ac:picMkLst>
            <pc:docMk/>
            <pc:sldMk cId="3634661200" sldId="567"/>
            <ac:picMk id="28" creationId="{43045313-D05F-4D96-97CE-C407F69B28CE}"/>
          </ac:picMkLst>
        </pc:picChg>
        <pc:picChg chg="mod">
          <ac:chgData name="Ella" userId="c6918cf5-f6c0-43cc-8499-a1f635017de9" providerId="ADAL" clId="{B0659DE8-36D2-463C-9931-A90715547410}" dt="2020-09-28T20:37:07.114" v="2801" actId="571"/>
          <ac:picMkLst>
            <pc:docMk/>
            <pc:sldMk cId="3634661200" sldId="567"/>
            <ac:picMk id="29" creationId="{9669E1A3-0762-4082-AC1F-9C853538E4DA}"/>
          </ac:picMkLst>
        </pc:picChg>
        <pc:cxnChg chg="add mod">
          <ac:chgData name="Ella" userId="c6918cf5-f6c0-43cc-8499-a1f635017de9" providerId="ADAL" clId="{B0659DE8-36D2-463C-9931-A90715547410}" dt="2020-09-28T20:38:26.959" v="2857" actId="14100"/>
          <ac:cxnSpMkLst>
            <pc:docMk/>
            <pc:sldMk cId="3634661200" sldId="567"/>
            <ac:cxnSpMk id="34" creationId="{48760C99-8509-4A46-A4C0-C3EFC0A3EF12}"/>
          </ac:cxnSpMkLst>
        </pc:cxnChg>
        <pc:cxnChg chg="add mod">
          <ac:chgData name="Ella" userId="c6918cf5-f6c0-43cc-8499-a1f635017de9" providerId="ADAL" clId="{B0659DE8-36D2-463C-9931-A90715547410}" dt="2020-09-28T20:38:12.917" v="2848" actId="14100"/>
          <ac:cxnSpMkLst>
            <pc:docMk/>
            <pc:sldMk cId="3634661200" sldId="567"/>
            <ac:cxnSpMk id="36" creationId="{C15A570B-546F-44C2-9286-646F89FEE753}"/>
          </ac:cxnSpMkLst>
        </pc:cxnChg>
        <pc:cxnChg chg="add mod">
          <ac:chgData name="Ella" userId="c6918cf5-f6c0-43cc-8499-a1f635017de9" providerId="ADAL" clId="{B0659DE8-36D2-463C-9931-A90715547410}" dt="2020-09-28T20:38:57.857" v="2878" actId="1037"/>
          <ac:cxnSpMkLst>
            <pc:docMk/>
            <pc:sldMk cId="3634661200" sldId="567"/>
            <ac:cxnSpMk id="41" creationId="{A98E4059-9DEF-4EA5-8D7F-D0197321DD3F}"/>
          </ac:cxnSpMkLst>
        </pc:cxnChg>
        <pc:cxnChg chg="add del mod">
          <ac:chgData name="Ella" userId="c6918cf5-f6c0-43cc-8499-a1f635017de9" providerId="ADAL" clId="{B0659DE8-36D2-463C-9931-A90715547410}" dt="2020-09-28T20:38:45.555" v="2871" actId="478"/>
          <ac:cxnSpMkLst>
            <pc:docMk/>
            <pc:sldMk cId="3634661200" sldId="567"/>
            <ac:cxnSpMk id="42" creationId="{820D1B19-AFC3-4890-957B-A211EC154AA2}"/>
          </ac:cxnSpMkLst>
        </pc:cxnChg>
        <pc:cxnChg chg="add mod">
          <ac:chgData name="Ella" userId="c6918cf5-f6c0-43cc-8499-a1f635017de9" providerId="ADAL" clId="{B0659DE8-36D2-463C-9931-A90715547410}" dt="2020-09-28T20:38:51.728" v="2874" actId="1038"/>
          <ac:cxnSpMkLst>
            <pc:docMk/>
            <pc:sldMk cId="3634661200" sldId="567"/>
            <ac:cxnSpMk id="43" creationId="{4C4C42B8-5336-44A5-BAC3-B9C2426449A5}"/>
          </ac:cxnSpMkLst>
        </pc:cxnChg>
      </pc:sldChg>
      <pc:sldChg chg="addSp delSp modSp new mod">
        <pc:chgData name="Ella" userId="c6918cf5-f6c0-43cc-8499-a1f635017de9" providerId="ADAL" clId="{B0659DE8-36D2-463C-9931-A90715547410}" dt="2020-09-28T20:41:35.417" v="2916" actId="13926"/>
        <pc:sldMkLst>
          <pc:docMk/>
          <pc:sldMk cId="3996039514" sldId="568"/>
        </pc:sldMkLst>
        <pc:spChg chg="mod">
          <ac:chgData name="Ella" userId="c6918cf5-f6c0-43cc-8499-a1f635017de9" providerId="ADAL" clId="{B0659DE8-36D2-463C-9931-A90715547410}" dt="2020-09-28T20:41:35.417" v="2916" actId="13926"/>
          <ac:spMkLst>
            <pc:docMk/>
            <pc:sldMk cId="3996039514" sldId="568"/>
            <ac:spMk id="2" creationId="{739C33BF-6937-414E-94C1-8F7524CC5979}"/>
          </ac:spMkLst>
        </pc:spChg>
        <pc:spChg chg="del">
          <ac:chgData name="Ella" userId="c6918cf5-f6c0-43cc-8499-a1f635017de9" providerId="ADAL" clId="{B0659DE8-36D2-463C-9931-A90715547410}" dt="2020-09-28T20:39:08.100" v="2880" actId="478"/>
          <ac:spMkLst>
            <pc:docMk/>
            <pc:sldMk cId="3996039514" sldId="568"/>
            <ac:spMk id="3" creationId="{6E872848-1E2C-46B5-9B1F-102A12499C07}"/>
          </ac:spMkLst>
        </pc:spChg>
        <pc:spChg chg="add mod ord">
          <ac:chgData name="Ella" userId="c6918cf5-f6c0-43cc-8499-a1f635017de9" providerId="ADAL" clId="{B0659DE8-36D2-463C-9931-A90715547410}" dt="2020-09-28T20:41:30.623" v="2913" actId="20577"/>
          <ac:spMkLst>
            <pc:docMk/>
            <pc:sldMk cId="3996039514" sldId="568"/>
            <ac:spMk id="13" creationId="{84932422-5AEA-4B6D-A040-5B7905A8F4CE}"/>
          </ac:spMkLst>
        </pc:spChg>
        <pc:grpChg chg="add mod">
          <ac:chgData name="Ella" userId="c6918cf5-f6c0-43cc-8499-a1f635017de9" providerId="ADAL" clId="{B0659DE8-36D2-463C-9931-A90715547410}" dt="2020-09-28T20:41:08.324" v="2903" actId="1076"/>
          <ac:grpSpMkLst>
            <pc:docMk/>
            <pc:sldMk cId="3996039514" sldId="568"/>
            <ac:grpSpMk id="12" creationId="{AA34DFC1-0B58-423E-81B8-2FF34F387DCD}"/>
          </ac:grpSpMkLst>
        </pc:grpChg>
        <pc:picChg chg="add del">
          <ac:chgData name="Ella" userId="c6918cf5-f6c0-43cc-8499-a1f635017de9" providerId="ADAL" clId="{B0659DE8-36D2-463C-9931-A90715547410}" dt="2020-09-28T19:30:55.333" v="2237" actId="478"/>
          <ac:picMkLst>
            <pc:docMk/>
            <pc:sldMk cId="3996039514" sldId="568"/>
            <ac:picMk id="5" creationId="{11318595-E0C6-4F3E-80D4-41F53689DD3E}"/>
          </ac:picMkLst>
        </pc:picChg>
        <pc:picChg chg="add del mod">
          <ac:chgData name="Ella" userId="c6918cf5-f6c0-43cc-8499-a1f635017de9" providerId="ADAL" clId="{B0659DE8-36D2-463C-9931-A90715547410}" dt="2020-09-28T19:35:43.066" v="2248" actId="478"/>
          <ac:picMkLst>
            <pc:docMk/>
            <pc:sldMk cId="3996039514" sldId="568"/>
            <ac:picMk id="7" creationId="{07107ADD-1D9D-40A7-BB8F-DB5CAA4D8DE3}"/>
          </ac:picMkLst>
        </pc:picChg>
        <pc:picChg chg="add mod modCrop">
          <ac:chgData name="Ella" userId="c6918cf5-f6c0-43cc-8499-a1f635017de9" providerId="ADAL" clId="{B0659DE8-36D2-463C-9931-A90715547410}" dt="2020-09-28T19:36:28.991" v="2259" actId="164"/>
          <ac:picMkLst>
            <pc:docMk/>
            <pc:sldMk cId="3996039514" sldId="568"/>
            <ac:picMk id="9" creationId="{1ABB74D0-02F0-46F5-8531-35BD34317B61}"/>
          </ac:picMkLst>
        </pc:picChg>
        <pc:picChg chg="add mod modCrop">
          <ac:chgData name="Ella" userId="c6918cf5-f6c0-43cc-8499-a1f635017de9" providerId="ADAL" clId="{B0659DE8-36D2-463C-9931-A90715547410}" dt="2020-09-28T19:36:28.991" v="2259" actId="164"/>
          <ac:picMkLst>
            <pc:docMk/>
            <pc:sldMk cId="3996039514" sldId="568"/>
            <ac:picMk id="11" creationId="{6E989295-2FAB-42C3-BB82-A4EA8C0CC185}"/>
          </ac:picMkLst>
        </pc:picChg>
      </pc:sldChg>
    </pc:docChg>
  </pc:docChgLst>
  <pc:docChgLst>
    <pc:chgData name="Ella Vetter" userId="c6918cf5-f6c0-43cc-8499-a1f635017de9" providerId="ADAL" clId="{AF2A365B-3B33-420F-B2C0-4BFE99A95748}"/>
    <pc:docChg chg="undo custSel addSld delSld modSld sldOrd">
      <pc:chgData name="Ella Vetter" userId="c6918cf5-f6c0-43cc-8499-a1f635017de9" providerId="ADAL" clId="{AF2A365B-3B33-420F-B2C0-4BFE99A95748}" dt="2020-09-11T01:28:21.491" v="4094" actId="20577"/>
      <pc:docMkLst>
        <pc:docMk/>
      </pc:docMkLst>
      <pc:sldChg chg="modSp mod">
        <pc:chgData name="Ella Vetter" userId="c6918cf5-f6c0-43cc-8499-a1f635017de9" providerId="ADAL" clId="{AF2A365B-3B33-420F-B2C0-4BFE99A95748}" dt="2020-09-10T21:01:31.643" v="1710" actId="1036"/>
        <pc:sldMkLst>
          <pc:docMk/>
          <pc:sldMk cId="1993397138" sldId="286"/>
        </pc:sldMkLst>
        <pc:spChg chg="mod">
          <ac:chgData name="Ella Vetter" userId="c6918cf5-f6c0-43cc-8499-a1f635017de9" providerId="ADAL" clId="{AF2A365B-3B33-420F-B2C0-4BFE99A95748}" dt="2020-09-10T21:01:31.643" v="1710" actId="1036"/>
          <ac:spMkLst>
            <pc:docMk/>
            <pc:sldMk cId="1993397138" sldId="286"/>
            <ac:spMk id="3" creationId="{37B56F8A-6BEF-459C-AFA4-6D790D24F1CB}"/>
          </ac:spMkLst>
        </pc:spChg>
      </pc:sldChg>
      <pc:sldChg chg="modSp mod">
        <pc:chgData name="Ella Vetter" userId="c6918cf5-f6c0-43cc-8499-a1f635017de9" providerId="ADAL" clId="{AF2A365B-3B33-420F-B2C0-4BFE99A95748}" dt="2020-09-10T20:41:50.834" v="1568" actId="13926"/>
        <pc:sldMkLst>
          <pc:docMk/>
          <pc:sldMk cId="493686755" sldId="302"/>
        </pc:sldMkLst>
        <pc:spChg chg="mod">
          <ac:chgData name="Ella Vetter" userId="c6918cf5-f6c0-43cc-8499-a1f635017de9" providerId="ADAL" clId="{AF2A365B-3B33-420F-B2C0-4BFE99A95748}" dt="2020-09-10T20:41:50.834" v="1568" actId="13926"/>
          <ac:spMkLst>
            <pc:docMk/>
            <pc:sldMk cId="493686755" sldId="302"/>
            <ac:spMk id="2" creationId="{BD0A18F3-9F12-464B-BC50-F741E79EDDDA}"/>
          </ac:spMkLst>
        </pc:spChg>
      </pc:sldChg>
      <pc:sldChg chg="modSp mod">
        <pc:chgData name="Ella Vetter" userId="c6918cf5-f6c0-43cc-8499-a1f635017de9" providerId="ADAL" clId="{AF2A365B-3B33-420F-B2C0-4BFE99A95748}" dt="2020-09-10T20:45:09.369" v="1612" actId="13926"/>
        <pc:sldMkLst>
          <pc:docMk/>
          <pc:sldMk cId="2864718476" sldId="306"/>
        </pc:sldMkLst>
        <pc:spChg chg="mod">
          <ac:chgData name="Ella Vetter" userId="c6918cf5-f6c0-43cc-8499-a1f635017de9" providerId="ADAL" clId="{AF2A365B-3B33-420F-B2C0-4BFE99A95748}" dt="2020-09-10T20:45:09.369" v="1612" actId="13926"/>
          <ac:spMkLst>
            <pc:docMk/>
            <pc:sldMk cId="2864718476" sldId="306"/>
            <ac:spMk id="2" creationId="{BD0A18F3-9F12-464B-BC50-F741E79EDDDA}"/>
          </ac:spMkLst>
        </pc:spChg>
      </pc:sldChg>
      <pc:sldChg chg="modSp mod">
        <pc:chgData name="Ella Vetter" userId="c6918cf5-f6c0-43cc-8499-a1f635017de9" providerId="ADAL" clId="{AF2A365B-3B33-420F-B2C0-4BFE99A95748}" dt="2020-09-10T23:24:15.945" v="2104" actId="13926"/>
        <pc:sldMkLst>
          <pc:docMk/>
          <pc:sldMk cId="381793790" sldId="310"/>
        </pc:sldMkLst>
        <pc:spChg chg="mod">
          <ac:chgData name="Ella Vetter" userId="c6918cf5-f6c0-43cc-8499-a1f635017de9" providerId="ADAL" clId="{AF2A365B-3B33-420F-B2C0-4BFE99A95748}" dt="2020-09-10T23:24:15.945" v="2104" actId="13926"/>
          <ac:spMkLst>
            <pc:docMk/>
            <pc:sldMk cId="381793790" sldId="310"/>
            <ac:spMk id="2" creationId="{BD0A18F3-9F12-464B-BC50-F741E79EDDDA}"/>
          </ac:spMkLst>
        </pc:spChg>
      </pc:sldChg>
      <pc:sldChg chg="modSp mod modNotesTx">
        <pc:chgData name="Ella Vetter" userId="c6918cf5-f6c0-43cc-8499-a1f635017de9" providerId="ADAL" clId="{AF2A365B-3B33-420F-B2C0-4BFE99A95748}" dt="2020-09-10T20:19:27.880" v="1235" actId="14100"/>
        <pc:sldMkLst>
          <pc:docMk/>
          <pc:sldMk cId="2947677619" sldId="311"/>
        </pc:sldMkLst>
        <pc:spChg chg="mod">
          <ac:chgData name="Ella Vetter" userId="c6918cf5-f6c0-43cc-8499-a1f635017de9" providerId="ADAL" clId="{AF2A365B-3B33-420F-B2C0-4BFE99A95748}" dt="2020-09-10T20:19:27.880" v="1235" actId="14100"/>
          <ac:spMkLst>
            <pc:docMk/>
            <pc:sldMk cId="2947677619" sldId="311"/>
            <ac:spMk id="8" creationId="{22D07A49-DCCF-4596-B459-F110CEA75CB0}"/>
          </ac:spMkLst>
        </pc:spChg>
      </pc:sldChg>
      <pc:sldChg chg="addSp delSp modSp mod">
        <pc:chgData name="Ella Vetter" userId="c6918cf5-f6c0-43cc-8499-a1f635017de9" providerId="ADAL" clId="{AF2A365B-3B33-420F-B2C0-4BFE99A95748}" dt="2020-09-10T20:21:14.695" v="1256" actId="20577"/>
        <pc:sldMkLst>
          <pc:docMk/>
          <pc:sldMk cId="3908242990" sldId="312"/>
        </pc:sldMkLst>
        <pc:spChg chg="mod">
          <ac:chgData name="Ella Vetter" userId="c6918cf5-f6c0-43cc-8499-a1f635017de9" providerId="ADAL" clId="{AF2A365B-3B33-420F-B2C0-4BFE99A95748}" dt="2020-09-10T20:21:14.695" v="1256" actId="20577"/>
          <ac:spMkLst>
            <pc:docMk/>
            <pc:sldMk cId="3908242990" sldId="312"/>
            <ac:spMk id="8" creationId="{22D07A49-DCCF-4596-B459-F110CEA75CB0}"/>
          </ac:spMkLst>
        </pc:spChg>
        <pc:picChg chg="add mod">
          <ac:chgData name="Ella Vetter" userId="c6918cf5-f6c0-43cc-8499-a1f635017de9" providerId="ADAL" clId="{AF2A365B-3B33-420F-B2C0-4BFE99A95748}" dt="2020-09-10T20:19:04.180" v="1234" actId="1076"/>
          <ac:picMkLst>
            <pc:docMk/>
            <pc:sldMk cId="3908242990" sldId="312"/>
            <ac:picMk id="4" creationId="{006AFD4C-9FD4-4E7C-8A4A-C32541337E49}"/>
          </ac:picMkLst>
        </pc:picChg>
        <pc:picChg chg="del">
          <ac:chgData name="Ella Vetter" userId="c6918cf5-f6c0-43cc-8499-a1f635017de9" providerId="ADAL" clId="{AF2A365B-3B33-420F-B2C0-4BFE99A95748}" dt="2020-09-10T20:18:51.506" v="1228" actId="478"/>
          <ac:picMkLst>
            <pc:docMk/>
            <pc:sldMk cId="3908242990" sldId="312"/>
            <ac:picMk id="7" creationId="{0F334E87-7DF3-4520-856B-AB53C0CA2859}"/>
          </ac:picMkLst>
        </pc:picChg>
      </pc:sldChg>
      <pc:sldChg chg="addSp delSp modSp mod modNotesTx">
        <pc:chgData name="Ella Vetter" userId="c6918cf5-f6c0-43cc-8499-a1f635017de9" providerId="ADAL" clId="{AF2A365B-3B33-420F-B2C0-4BFE99A95748}" dt="2020-09-10T20:22:20.521" v="1260" actId="14100"/>
        <pc:sldMkLst>
          <pc:docMk/>
          <pc:sldMk cId="1704682077" sldId="313"/>
        </pc:sldMkLst>
        <pc:spChg chg="add del mod">
          <ac:chgData name="Ella Vetter" userId="c6918cf5-f6c0-43cc-8499-a1f635017de9" providerId="ADAL" clId="{AF2A365B-3B33-420F-B2C0-4BFE99A95748}" dt="2020-09-10T20:14:57.044" v="1209"/>
          <ac:spMkLst>
            <pc:docMk/>
            <pc:sldMk cId="1704682077" sldId="313"/>
            <ac:spMk id="4" creationId="{CC731633-6F4A-4E5C-BC28-615C73F3122D}"/>
          </ac:spMkLst>
        </pc:spChg>
        <pc:spChg chg="mod">
          <ac:chgData name="Ella Vetter" userId="c6918cf5-f6c0-43cc-8499-a1f635017de9" providerId="ADAL" clId="{AF2A365B-3B33-420F-B2C0-4BFE99A95748}" dt="2020-09-10T20:22:20.521" v="1260" actId="14100"/>
          <ac:spMkLst>
            <pc:docMk/>
            <pc:sldMk cId="1704682077" sldId="313"/>
            <ac:spMk id="8" creationId="{22D07A49-DCCF-4596-B459-F110CEA75CB0}"/>
          </ac:spMkLst>
        </pc:spChg>
        <pc:picChg chg="add mod">
          <ac:chgData name="Ella Vetter" userId="c6918cf5-f6c0-43cc-8499-a1f635017de9" providerId="ADAL" clId="{AF2A365B-3B33-420F-B2C0-4BFE99A95748}" dt="2020-09-10T20:22:18.197" v="1259" actId="1076"/>
          <ac:picMkLst>
            <pc:docMk/>
            <pc:sldMk cId="1704682077" sldId="313"/>
            <ac:picMk id="5" creationId="{82CB38D3-09CC-431E-89BF-6A98B950B6FA}"/>
          </ac:picMkLst>
        </pc:picChg>
      </pc:sldChg>
      <pc:sldChg chg="addSp delSp modSp mod">
        <pc:chgData name="Ella Vetter" userId="c6918cf5-f6c0-43cc-8499-a1f635017de9" providerId="ADAL" clId="{AF2A365B-3B33-420F-B2C0-4BFE99A95748}" dt="2020-09-10T22:42:42.079" v="1914" actId="1076"/>
        <pc:sldMkLst>
          <pc:docMk/>
          <pc:sldMk cId="3930836728" sldId="315"/>
        </pc:sldMkLst>
        <pc:picChg chg="add mod">
          <ac:chgData name="Ella Vetter" userId="c6918cf5-f6c0-43cc-8499-a1f635017de9" providerId="ADAL" clId="{AF2A365B-3B33-420F-B2C0-4BFE99A95748}" dt="2020-09-10T22:42:42.079" v="1914" actId="1076"/>
          <ac:picMkLst>
            <pc:docMk/>
            <pc:sldMk cId="3930836728" sldId="315"/>
            <ac:picMk id="5" creationId="{85A94349-D6CC-4B0E-BC40-B2A56D77A124}"/>
          </ac:picMkLst>
        </pc:picChg>
        <pc:picChg chg="del">
          <ac:chgData name="Ella Vetter" userId="c6918cf5-f6c0-43cc-8499-a1f635017de9" providerId="ADAL" clId="{AF2A365B-3B33-420F-B2C0-4BFE99A95748}" dt="2020-09-10T22:42:32.971" v="1909" actId="478"/>
          <ac:picMkLst>
            <pc:docMk/>
            <pc:sldMk cId="3930836728" sldId="315"/>
            <ac:picMk id="6" creationId="{CDBD2FF4-9A55-46C5-8C7D-24F530FB3C31}"/>
          </ac:picMkLst>
        </pc:picChg>
      </pc:sldChg>
      <pc:sldChg chg="modSp mod">
        <pc:chgData name="Ella Vetter" userId="c6918cf5-f6c0-43cc-8499-a1f635017de9" providerId="ADAL" clId="{AF2A365B-3B33-420F-B2C0-4BFE99A95748}" dt="2020-09-11T01:23:27.703" v="4083" actId="20577"/>
        <pc:sldMkLst>
          <pc:docMk/>
          <pc:sldMk cId="3005518000" sldId="319"/>
        </pc:sldMkLst>
        <pc:spChg chg="mod">
          <ac:chgData name="Ella Vetter" userId="c6918cf5-f6c0-43cc-8499-a1f635017de9" providerId="ADAL" clId="{AF2A365B-3B33-420F-B2C0-4BFE99A95748}" dt="2020-09-11T01:23:27.703" v="4083" actId="20577"/>
          <ac:spMkLst>
            <pc:docMk/>
            <pc:sldMk cId="3005518000" sldId="319"/>
            <ac:spMk id="3" creationId="{B584D2A3-1D1C-476A-A570-786965AA5368}"/>
          </ac:spMkLst>
        </pc:spChg>
      </pc:sldChg>
      <pc:sldChg chg="modSp mod">
        <pc:chgData name="Ella Vetter" userId="c6918cf5-f6c0-43cc-8499-a1f635017de9" providerId="ADAL" clId="{AF2A365B-3B33-420F-B2C0-4BFE99A95748}" dt="2020-09-10T20:46:30.305" v="1618" actId="1035"/>
        <pc:sldMkLst>
          <pc:docMk/>
          <pc:sldMk cId="3375760838" sldId="323"/>
        </pc:sldMkLst>
        <pc:spChg chg="mod">
          <ac:chgData name="Ella Vetter" userId="c6918cf5-f6c0-43cc-8499-a1f635017de9" providerId="ADAL" clId="{AF2A365B-3B33-420F-B2C0-4BFE99A95748}" dt="2020-09-10T20:46:30.305" v="1618" actId="1035"/>
          <ac:spMkLst>
            <pc:docMk/>
            <pc:sldMk cId="3375760838" sldId="323"/>
            <ac:spMk id="3" creationId="{A16F4027-4326-4165-B019-E06A987A21AF}"/>
          </ac:spMkLst>
        </pc:spChg>
      </pc:sldChg>
      <pc:sldChg chg="modSp mod">
        <pc:chgData name="Ella Vetter" userId="c6918cf5-f6c0-43cc-8499-a1f635017de9" providerId="ADAL" clId="{AF2A365B-3B33-420F-B2C0-4BFE99A95748}" dt="2020-09-11T01:23:40.197" v="4084" actId="20577"/>
        <pc:sldMkLst>
          <pc:docMk/>
          <pc:sldMk cId="2194755350" sldId="324"/>
        </pc:sldMkLst>
        <pc:spChg chg="mod">
          <ac:chgData name="Ella Vetter" userId="c6918cf5-f6c0-43cc-8499-a1f635017de9" providerId="ADAL" clId="{AF2A365B-3B33-420F-B2C0-4BFE99A95748}" dt="2020-09-11T01:23:40.197" v="4084" actId="20577"/>
          <ac:spMkLst>
            <pc:docMk/>
            <pc:sldMk cId="2194755350" sldId="324"/>
            <ac:spMk id="6" creationId="{09D6F496-7F57-4A57-99BC-0BA114BB93EF}"/>
          </ac:spMkLst>
        </pc:spChg>
      </pc:sldChg>
      <pc:sldChg chg="modSp mod">
        <pc:chgData name="Ella Vetter" userId="c6918cf5-f6c0-43cc-8499-a1f635017de9" providerId="ADAL" clId="{AF2A365B-3B33-420F-B2C0-4BFE99A95748}" dt="2020-09-11T01:23:45.594" v="4085" actId="20577"/>
        <pc:sldMkLst>
          <pc:docMk/>
          <pc:sldMk cId="1361505430" sldId="325"/>
        </pc:sldMkLst>
        <pc:spChg chg="mod">
          <ac:chgData name="Ella Vetter" userId="c6918cf5-f6c0-43cc-8499-a1f635017de9" providerId="ADAL" clId="{AF2A365B-3B33-420F-B2C0-4BFE99A95748}" dt="2020-09-11T01:23:45.594" v="4085" actId="20577"/>
          <ac:spMkLst>
            <pc:docMk/>
            <pc:sldMk cId="1361505430" sldId="325"/>
            <ac:spMk id="3" creationId="{E7B5DD0D-3A09-4349-AE2A-75A1296510D5}"/>
          </ac:spMkLst>
        </pc:spChg>
      </pc:sldChg>
      <pc:sldChg chg="modSp mod">
        <pc:chgData name="Ella Vetter" userId="c6918cf5-f6c0-43cc-8499-a1f635017de9" providerId="ADAL" clId="{AF2A365B-3B33-420F-B2C0-4BFE99A95748}" dt="2020-09-11T01:14:22.567" v="4053" actId="11"/>
        <pc:sldMkLst>
          <pc:docMk/>
          <pc:sldMk cId="1614685867" sldId="326"/>
        </pc:sldMkLst>
        <pc:spChg chg="mod">
          <ac:chgData name="Ella Vetter" userId="c6918cf5-f6c0-43cc-8499-a1f635017de9" providerId="ADAL" clId="{AF2A365B-3B33-420F-B2C0-4BFE99A95748}" dt="2020-09-11T01:14:22.567" v="4053" actId="11"/>
          <ac:spMkLst>
            <pc:docMk/>
            <pc:sldMk cId="1614685867" sldId="326"/>
            <ac:spMk id="4" creationId="{FEA8498E-4378-4185-A3DA-8D26C2722108}"/>
          </ac:spMkLst>
        </pc:spChg>
      </pc:sldChg>
      <pc:sldChg chg="modSp mod">
        <pc:chgData name="Ella Vetter" userId="c6918cf5-f6c0-43cc-8499-a1f635017de9" providerId="ADAL" clId="{AF2A365B-3B33-420F-B2C0-4BFE99A95748}" dt="2020-09-11T01:13:10.781" v="4048" actId="11"/>
        <pc:sldMkLst>
          <pc:docMk/>
          <pc:sldMk cId="3602066013" sldId="329"/>
        </pc:sldMkLst>
        <pc:spChg chg="mod">
          <ac:chgData name="Ella Vetter" userId="c6918cf5-f6c0-43cc-8499-a1f635017de9" providerId="ADAL" clId="{AF2A365B-3B33-420F-B2C0-4BFE99A95748}" dt="2020-09-11T01:13:10.781" v="4048" actId="11"/>
          <ac:spMkLst>
            <pc:docMk/>
            <pc:sldMk cId="3602066013" sldId="329"/>
            <ac:spMk id="6" creationId="{3A0FB1A5-17E5-46AC-BE8B-16CE6D28426F}"/>
          </ac:spMkLst>
        </pc:spChg>
      </pc:sldChg>
      <pc:sldChg chg="modSp mod">
        <pc:chgData name="Ella Vetter" userId="c6918cf5-f6c0-43cc-8499-a1f635017de9" providerId="ADAL" clId="{AF2A365B-3B33-420F-B2C0-4BFE99A95748}" dt="2020-09-11T01:13:21.439" v="4049" actId="11"/>
        <pc:sldMkLst>
          <pc:docMk/>
          <pc:sldMk cId="4195516329" sldId="330"/>
        </pc:sldMkLst>
        <pc:spChg chg="mod">
          <ac:chgData name="Ella Vetter" userId="c6918cf5-f6c0-43cc-8499-a1f635017de9" providerId="ADAL" clId="{AF2A365B-3B33-420F-B2C0-4BFE99A95748}" dt="2020-09-11T01:13:21.439" v="4049" actId="11"/>
          <ac:spMkLst>
            <pc:docMk/>
            <pc:sldMk cId="4195516329" sldId="330"/>
            <ac:spMk id="3" creationId="{A9896BE8-AC01-476B-A8C7-6F1E890C5E66}"/>
          </ac:spMkLst>
        </pc:spChg>
      </pc:sldChg>
      <pc:sldChg chg="modSp mod">
        <pc:chgData name="Ella Vetter" userId="c6918cf5-f6c0-43cc-8499-a1f635017de9" providerId="ADAL" clId="{AF2A365B-3B33-420F-B2C0-4BFE99A95748}" dt="2020-09-11T01:21:46.534" v="4078" actId="20577"/>
        <pc:sldMkLst>
          <pc:docMk/>
          <pc:sldMk cId="796556504" sldId="331"/>
        </pc:sldMkLst>
        <pc:spChg chg="mod">
          <ac:chgData name="Ella Vetter" userId="c6918cf5-f6c0-43cc-8499-a1f635017de9" providerId="ADAL" clId="{AF2A365B-3B33-420F-B2C0-4BFE99A95748}" dt="2020-09-11T01:21:46.534" v="4078" actId="20577"/>
          <ac:spMkLst>
            <pc:docMk/>
            <pc:sldMk cId="796556504" sldId="331"/>
            <ac:spMk id="3" creationId="{A9896BE8-AC01-476B-A8C7-6F1E890C5E66}"/>
          </ac:spMkLst>
        </pc:spChg>
      </pc:sldChg>
      <pc:sldChg chg="modSp mod">
        <pc:chgData name="Ella Vetter" userId="c6918cf5-f6c0-43cc-8499-a1f635017de9" providerId="ADAL" clId="{AF2A365B-3B33-420F-B2C0-4BFE99A95748}" dt="2020-09-11T01:21:52.305" v="4079" actId="20577"/>
        <pc:sldMkLst>
          <pc:docMk/>
          <pc:sldMk cId="3215793146" sldId="332"/>
        </pc:sldMkLst>
        <pc:spChg chg="mod">
          <ac:chgData name="Ella Vetter" userId="c6918cf5-f6c0-43cc-8499-a1f635017de9" providerId="ADAL" clId="{AF2A365B-3B33-420F-B2C0-4BFE99A95748}" dt="2020-09-11T01:21:52.305" v="4079" actId="20577"/>
          <ac:spMkLst>
            <pc:docMk/>
            <pc:sldMk cId="3215793146" sldId="332"/>
            <ac:spMk id="3" creationId="{A9896BE8-AC01-476B-A8C7-6F1E890C5E66}"/>
          </ac:spMkLst>
        </pc:spChg>
      </pc:sldChg>
      <pc:sldChg chg="modSp mod">
        <pc:chgData name="Ella Vetter" userId="c6918cf5-f6c0-43cc-8499-a1f635017de9" providerId="ADAL" clId="{AF2A365B-3B33-420F-B2C0-4BFE99A95748}" dt="2020-09-11T01:17:18.670" v="4063" actId="11"/>
        <pc:sldMkLst>
          <pc:docMk/>
          <pc:sldMk cId="1637666732" sldId="337"/>
        </pc:sldMkLst>
        <pc:spChg chg="mod">
          <ac:chgData name="Ella Vetter" userId="c6918cf5-f6c0-43cc-8499-a1f635017de9" providerId="ADAL" clId="{AF2A365B-3B33-420F-B2C0-4BFE99A95748}" dt="2020-09-11T01:17:18.670" v="4063" actId="11"/>
          <ac:spMkLst>
            <pc:docMk/>
            <pc:sldMk cId="1637666732" sldId="337"/>
            <ac:spMk id="3" creationId="{0361543A-A802-4FDD-9B60-B511A19F13B5}"/>
          </ac:spMkLst>
        </pc:spChg>
      </pc:sldChg>
      <pc:sldChg chg="modSp mod">
        <pc:chgData name="Ella Vetter" userId="c6918cf5-f6c0-43cc-8499-a1f635017de9" providerId="ADAL" clId="{AF2A365B-3B33-420F-B2C0-4BFE99A95748}" dt="2020-09-11T01:23:13.745" v="4082" actId="20577"/>
        <pc:sldMkLst>
          <pc:docMk/>
          <pc:sldMk cId="170518012" sldId="339"/>
        </pc:sldMkLst>
        <pc:spChg chg="mod">
          <ac:chgData name="Ella Vetter" userId="c6918cf5-f6c0-43cc-8499-a1f635017de9" providerId="ADAL" clId="{AF2A365B-3B33-420F-B2C0-4BFE99A95748}" dt="2020-09-11T01:23:13.745" v="4082" actId="20577"/>
          <ac:spMkLst>
            <pc:docMk/>
            <pc:sldMk cId="170518012" sldId="339"/>
            <ac:spMk id="3" creationId="{F2EFAB54-0658-4BAC-B313-232B2F5CDB50}"/>
          </ac:spMkLst>
        </pc:spChg>
      </pc:sldChg>
      <pc:sldChg chg="addSp delSp modSp mod">
        <pc:chgData name="Ella Vetter" userId="c6918cf5-f6c0-43cc-8499-a1f635017de9" providerId="ADAL" clId="{AF2A365B-3B33-420F-B2C0-4BFE99A95748}" dt="2020-09-11T01:18:25.561" v="4076" actId="20577"/>
        <pc:sldMkLst>
          <pc:docMk/>
          <pc:sldMk cId="2964312040" sldId="340"/>
        </pc:sldMkLst>
        <pc:spChg chg="mod">
          <ac:chgData name="Ella Vetter" userId="c6918cf5-f6c0-43cc-8499-a1f635017de9" providerId="ADAL" clId="{AF2A365B-3B33-420F-B2C0-4BFE99A95748}" dt="2020-09-11T01:18:25.561" v="4076" actId="20577"/>
          <ac:spMkLst>
            <pc:docMk/>
            <pc:sldMk cId="2964312040" sldId="340"/>
            <ac:spMk id="3" creationId="{1C90E9B4-97B9-4379-87C4-57EC8D7C1A2F}"/>
          </ac:spMkLst>
        </pc:spChg>
        <pc:grpChg chg="add mod">
          <ac:chgData name="Ella Vetter" userId="c6918cf5-f6c0-43cc-8499-a1f635017de9" providerId="ADAL" clId="{AF2A365B-3B33-420F-B2C0-4BFE99A95748}" dt="2020-09-10T03:58:05.138" v="18" actId="1076"/>
          <ac:grpSpMkLst>
            <pc:docMk/>
            <pc:sldMk cId="2964312040" sldId="340"/>
            <ac:grpSpMk id="12" creationId="{73FBBAB2-8435-409A-9FC6-599B2CAA1B0D}"/>
          </ac:grpSpMkLst>
        </pc:grpChg>
        <pc:picChg chg="add mod">
          <ac:chgData name="Ella Vetter" userId="c6918cf5-f6c0-43cc-8499-a1f635017de9" providerId="ADAL" clId="{AF2A365B-3B33-420F-B2C0-4BFE99A95748}" dt="2020-09-10T03:58:00.032" v="16" actId="164"/>
          <ac:picMkLst>
            <pc:docMk/>
            <pc:sldMk cId="2964312040" sldId="340"/>
            <ac:picMk id="5" creationId="{E44C9E0A-5FBA-43CE-9C91-7D012E3A305A}"/>
          </ac:picMkLst>
        </pc:picChg>
        <pc:picChg chg="add del">
          <ac:chgData name="Ella Vetter" userId="c6918cf5-f6c0-43cc-8499-a1f635017de9" providerId="ADAL" clId="{AF2A365B-3B33-420F-B2C0-4BFE99A95748}" dt="2020-09-10T03:57:18.420" v="5" actId="478"/>
          <ac:picMkLst>
            <pc:docMk/>
            <pc:sldMk cId="2964312040" sldId="340"/>
            <ac:picMk id="7" creationId="{4D4DC6E3-6396-413A-9EE9-BD0195683DBA}"/>
          </ac:picMkLst>
        </pc:picChg>
        <pc:picChg chg="add del mod">
          <ac:chgData name="Ella Vetter" userId="c6918cf5-f6c0-43cc-8499-a1f635017de9" providerId="ADAL" clId="{AF2A365B-3B33-420F-B2C0-4BFE99A95748}" dt="2020-09-10T03:57:40.206" v="9" actId="478"/>
          <ac:picMkLst>
            <pc:docMk/>
            <pc:sldMk cId="2964312040" sldId="340"/>
            <ac:picMk id="9" creationId="{6694DA7C-C375-48CF-8D9E-CD31C68AC50A}"/>
          </ac:picMkLst>
        </pc:picChg>
        <pc:picChg chg="add mod">
          <ac:chgData name="Ella Vetter" userId="c6918cf5-f6c0-43cc-8499-a1f635017de9" providerId="ADAL" clId="{AF2A365B-3B33-420F-B2C0-4BFE99A95748}" dt="2020-09-10T03:58:00.032" v="16" actId="164"/>
          <ac:picMkLst>
            <pc:docMk/>
            <pc:sldMk cId="2964312040" sldId="340"/>
            <ac:picMk id="11" creationId="{F978DB9D-9C07-431A-B9B2-7DC68FCF7E40}"/>
          </ac:picMkLst>
        </pc:picChg>
      </pc:sldChg>
      <pc:sldChg chg="addSp modSp mod modNotesTx">
        <pc:chgData name="Ella Vetter" userId="c6918cf5-f6c0-43cc-8499-a1f635017de9" providerId="ADAL" clId="{AF2A365B-3B33-420F-B2C0-4BFE99A95748}" dt="2020-09-10T12:04:12.976" v="245" actId="13926"/>
        <pc:sldMkLst>
          <pc:docMk/>
          <pc:sldMk cId="132058968" sldId="341"/>
        </pc:sldMkLst>
        <pc:spChg chg="mod">
          <ac:chgData name="Ella Vetter" userId="c6918cf5-f6c0-43cc-8499-a1f635017de9" providerId="ADAL" clId="{AF2A365B-3B33-420F-B2C0-4BFE99A95748}" dt="2020-09-10T12:04:12.976" v="245" actId="13926"/>
          <ac:spMkLst>
            <pc:docMk/>
            <pc:sldMk cId="132058968" sldId="341"/>
            <ac:spMk id="2" creationId="{1003867E-A049-416A-A856-2C89183523CF}"/>
          </ac:spMkLst>
        </pc:spChg>
        <pc:spChg chg="mod">
          <ac:chgData name="Ella Vetter" userId="c6918cf5-f6c0-43cc-8499-a1f635017de9" providerId="ADAL" clId="{AF2A365B-3B33-420F-B2C0-4BFE99A95748}" dt="2020-09-10T12:04:07.530" v="244" actId="1035"/>
          <ac:spMkLst>
            <pc:docMk/>
            <pc:sldMk cId="132058968" sldId="341"/>
            <ac:spMk id="6" creationId="{C69CF398-2AFA-4A38-9C5A-90B081F9FE66}"/>
          </ac:spMkLst>
        </pc:spChg>
        <pc:picChg chg="add mod">
          <ac:chgData name="Ella Vetter" userId="c6918cf5-f6c0-43cc-8499-a1f635017de9" providerId="ADAL" clId="{AF2A365B-3B33-420F-B2C0-4BFE99A95748}" dt="2020-09-10T12:03:43.035" v="235" actId="1076"/>
          <ac:picMkLst>
            <pc:docMk/>
            <pc:sldMk cId="132058968" sldId="341"/>
            <ac:picMk id="4" creationId="{19CC366E-CD6E-4F12-8F7C-C9F4ED97C655}"/>
          </ac:picMkLst>
        </pc:picChg>
      </pc:sldChg>
      <pc:sldChg chg="addSp modSp mod modNotesTx">
        <pc:chgData name="Ella Vetter" userId="c6918cf5-f6c0-43cc-8499-a1f635017de9" providerId="ADAL" clId="{AF2A365B-3B33-420F-B2C0-4BFE99A95748}" dt="2020-09-11T01:23:13.647" v="4081" actId="20577"/>
        <pc:sldMkLst>
          <pc:docMk/>
          <pc:sldMk cId="190349217" sldId="343"/>
        </pc:sldMkLst>
        <pc:spChg chg="mod">
          <ac:chgData name="Ella Vetter" userId="c6918cf5-f6c0-43cc-8499-a1f635017de9" providerId="ADAL" clId="{AF2A365B-3B33-420F-B2C0-4BFE99A95748}" dt="2020-09-11T01:23:13.647" v="4081" actId="20577"/>
          <ac:spMkLst>
            <pc:docMk/>
            <pc:sldMk cId="190349217" sldId="343"/>
            <ac:spMk id="4" creationId="{CFC03315-D7FD-40F5-AFB7-08434ACB01DF}"/>
          </ac:spMkLst>
        </pc:spChg>
        <pc:picChg chg="add mod">
          <ac:chgData name="Ella Vetter" userId="c6918cf5-f6c0-43cc-8499-a1f635017de9" providerId="ADAL" clId="{AF2A365B-3B33-420F-B2C0-4BFE99A95748}" dt="2020-09-10T20:45:02.447" v="1609" actId="1076"/>
          <ac:picMkLst>
            <pc:docMk/>
            <pc:sldMk cId="190349217" sldId="343"/>
            <ac:picMk id="5" creationId="{EF65A07A-DAE2-4B71-A405-E2B74EBED38C}"/>
          </ac:picMkLst>
        </pc:picChg>
      </pc:sldChg>
      <pc:sldChg chg="addSp modSp mod modNotesTx">
        <pc:chgData name="Ella Vetter" userId="c6918cf5-f6c0-43cc-8499-a1f635017de9" providerId="ADAL" clId="{AF2A365B-3B33-420F-B2C0-4BFE99A95748}" dt="2020-09-10T20:46:49.559" v="1619" actId="11"/>
        <pc:sldMkLst>
          <pc:docMk/>
          <pc:sldMk cId="3399199631" sldId="344"/>
        </pc:sldMkLst>
        <pc:spChg chg="mod">
          <ac:chgData name="Ella Vetter" userId="c6918cf5-f6c0-43cc-8499-a1f635017de9" providerId="ADAL" clId="{AF2A365B-3B33-420F-B2C0-4BFE99A95748}" dt="2020-09-10T11:20:29.063" v="59" actId="13926"/>
          <ac:spMkLst>
            <pc:docMk/>
            <pc:sldMk cId="3399199631" sldId="344"/>
            <ac:spMk id="2" creationId="{1003867E-A049-416A-A856-2C89183523CF}"/>
          </ac:spMkLst>
        </pc:spChg>
        <pc:spChg chg="mod">
          <ac:chgData name="Ella Vetter" userId="c6918cf5-f6c0-43cc-8499-a1f635017de9" providerId="ADAL" clId="{AF2A365B-3B33-420F-B2C0-4BFE99A95748}" dt="2020-09-10T20:46:49.559" v="1619" actId="11"/>
          <ac:spMkLst>
            <pc:docMk/>
            <pc:sldMk cId="3399199631" sldId="344"/>
            <ac:spMk id="3" creationId="{20FF138D-2BCD-49F0-8E8D-8AF91465113B}"/>
          </ac:spMkLst>
        </pc:spChg>
        <pc:picChg chg="add mod">
          <ac:chgData name="Ella Vetter" userId="c6918cf5-f6c0-43cc-8499-a1f635017de9" providerId="ADAL" clId="{AF2A365B-3B33-420F-B2C0-4BFE99A95748}" dt="2020-09-10T11:20:21.577" v="58" actId="1036"/>
          <ac:picMkLst>
            <pc:docMk/>
            <pc:sldMk cId="3399199631" sldId="344"/>
            <ac:picMk id="5" creationId="{D2FB4BA9-765B-4B59-B96B-0527F0E850CF}"/>
          </ac:picMkLst>
        </pc:picChg>
      </pc:sldChg>
      <pc:sldChg chg="addSp modSp mod">
        <pc:chgData name="Ella Vetter" userId="c6918cf5-f6c0-43cc-8499-a1f635017de9" providerId="ADAL" clId="{AF2A365B-3B33-420F-B2C0-4BFE99A95748}" dt="2020-09-10T20:46:59.076" v="1620" actId="11"/>
        <pc:sldMkLst>
          <pc:docMk/>
          <pc:sldMk cId="2596221304" sldId="345"/>
        </pc:sldMkLst>
        <pc:spChg chg="mod">
          <ac:chgData name="Ella Vetter" userId="c6918cf5-f6c0-43cc-8499-a1f635017de9" providerId="ADAL" clId="{AF2A365B-3B33-420F-B2C0-4BFE99A95748}" dt="2020-09-10T12:04:28.104" v="246" actId="13926"/>
          <ac:spMkLst>
            <pc:docMk/>
            <pc:sldMk cId="2596221304" sldId="345"/>
            <ac:spMk id="2" creationId="{1003867E-A049-416A-A856-2C89183523CF}"/>
          </ac:spMkLst>
        </pc:spChg>
        <pc:spChg chg="mod">
          <ac:chgData name="Ella Vetter" userId="c6918cf5-f6c0-43cc-8499-a1f635017de9" providerId="ADAL" clId="{AF2A365B-3B33-420F-B2C0-4BFE99A95748}" dt="2020-09-10T20:46:59.076" v="1620" actId="11"/>
          <ac:spMkLst>
            <pc:docMk/>
            <pc:sldMk cId="2596221304" sldId="345"/>
            <ac:spMk id="4" creationId="{2C5E0776-6C3D-466B-9C00-B4AEB73007F5}"/>
          </ac:spMkLst>
        </pc:spChg>
        <pc:picChg chg="add mod">
          <ac:chgData name="Ella Vetter" userId="c6918cf5-f6c0-43cc-8499-a1f635017de9" providerId="ADAL" clId="{AF2A365B-3B33-420F-B2C0-4BFE99A95748}" dt="2020-09-10T11:28:30.909" v="152"/>
          <ac:picMkLst>
            <pc:docMk/>
            <pc:sldMk cId="2596221304" sldId="345"/>
            <ac:picMk id="5" creationId="{8D9C93E9-FCA2-4BAD-A470-D273BB4CC6CA}"/>
          </ac:picMkLst>
        </pc:picChg>
      </pc:sldChg>
      <pc:sldChg chg="addSp delSp modSp mod modNotesTx">
        <pc:chgData name="Ella Vetter" userId="c6918cf5-f6c0-43cc-8499-a1f635017de9" providerId="ADAL" clId="{AF2A365B-3B33-420F-B2C0-4BFE99A95748}" dt="2020-09-10T20:47:23.332" v="1625" actId="11"/>
        <pc:sldMkLst>
          <pc:docMk/>
          <pc:sldMk cId="90620544" sldId="346"/>
        </pc:sldMkLst>
        <pc:spChg chg="mod">
          <ac:chgData name="Ella Vetter" userId="c6918cf5-f6c0-43cc-8499-a1f635017de9" providerId="ADAL" clId="{AF2A365B-3B33-420F-B2C0-4BFE99A95748}" dt="2020-09-10T12:07:11.743" v="297" actId="13926"/>
          <ac:spMkLst>
            <pc:docMk/>
            <pc:sldMk cId="90620544" sldId="346"/>
            <ac:spMk id="2" creationId="{7CF4D56A-7A6F-4534-9BEB-FAE8CF35118B}"/>
          </ac:spMkLst>
        </pc:spChg>
        <pc:spChg chg="del">
          <ac:chgData name="Ella Vetter" userId="c6918cf5-f6c0-43cc-8499-a1f635017de9" providerId="ADAL" clId="{AF2A365B-3B33-420F-B2C0-4BFE99A95748}" dt="2020-09-10T11:23:44.142" v="90" actId="478"/>
          <ac:spMkLst>
            <pc:docMk/>
            <pc:sldMk cId="90620544" sldId="346"/>
            <ac:spMk id="3" creationId="{711FB825-E5B6-458C-BEDA-C2292237AE62}"/>
          </ac:spMkLst>
        </pc:spChg>
        <pc:spChg chg="add mod">
          <ac:chgData name="Ella Vetter" userId="c6918cf5-f6c0-43cc-8499-a1f635017de9" providerId="ADAL" clId="{AF2A365B-3B33-420F-B2C0-4BFE99A95748}" dt="2020-09-10T20:47:23.332" v="1625" actId="11"/>
          <ac:spMkLst>
            <pc:docMk/>
            <pc:sldMk cId="90620544" sldId="346"/>
            <ac:spMk id="5" creationId="{27E53B09-9A94-474D-8876-783255985D9F}"/>
          </ac:spMkLst>
        </pc:spChg>
        <pc:picChg chg="add del mod">
          <ac:chgData name="Ella Vetter" userId="c6918cf5-f6c0-43cc-8499-a1f635017de9" providerId="ADAL" clId="{AF2A365B-3B33-420F-B2C0-4BFE99A95748}" dt="2020-09-10T11:31:20.231" v="228" actId="478"/>
          <ac:picMkLst>
            <pc:docMk/>
            <pc:sldMk cId="90620544" sldId="346"/>
            <ac:picMk id="7" creationId="{56CD984C-772D-4D26-ADB4-B9DE33922D2F}"/>
          </ac:picMkLst>
        </pc:picChg>
        <pc:picChg chg="add mod">
          <ac:chgData name="Ella Vetter" userId="c6918cf5-f6c0-43cc-8499-a1f635017de9" providerId="ADAL" clId="{AF2A365B-3B33-420F-B2C0-4BFE99A95748}" dt="2020-09-10T12:06:42.380" v="280" actId="1076"/>
          <ac:picMkLst>
            <pc:docMk/>
            <pc:sldMk cId="90620544" sldId="346"/>
            <ac:picMk id="9" creationId="{BF757C45-5D07-4740-AC3A-32DB9C738154}"/>
          </ac:picMkLst>
        </pc:picChg>
        <pc:picChg chg="add mod">
          <ac:chgData name="Ella Vetter" userId="c6918cf5-f6c0-43cc-8499-a1f635017de9" providerId="ADAL" clId="{AF2A365B-3B33-420F-B2C0-4BFE99A95748}" dt="2020-09-10T12:06:48.215" v="285" actId="1035"/>
          <ac:picMkLst>
            <pc:docMk/>
            <pc:sldMk cId="90620544" sldId="346"/>
            <ac:picMk id="11" creationId="{DB889140-8773-4448-93CB-D712D4106074}"/>
          </ac:picMkLst>
        </pc:picChg>
      </pc:sldChg>
      <pc:sldChg chg="modSp mod">
        <pc:chgData name="Ella Vetter" userId="c6918cf5-f6c0-43cc-8499-a1f635017de9" providerId="ADAL" clId="{AF2A365B-3B33-420F-B2C0-4BFE99A95748}" dt="2020-09-11T01:23:13.568" v="4080" actId="20577"/>
        <pc:sldMkLst>
          <pc:docMk/>
          <pc:sldMk cId="1463868808" sldId="349"/>
        </pc:sldMkLst>
        <pc:spChg chg="mod">
          <ac:chgData name="Ella Vetter" userId="c6918cf5-f6c0-43cc-8499-a1f635017de9" providerId="ADAL" clId="{AF2A365B-3B33-420F-B2C0-4BFE99A95748}" dt="2020-09-11T01:23:13.568" v="4080" actId="20577"/>
          <ac:spMkLst>
            <pc:docMk/>
            <pc:sldMk cId="1463868808" sldId="349"/>
            <ac:spMk id="4" creationId="{63B5BC74-1981-41C4-8868-0D2C7BEE5A19}"/>
          </ac:spMkLst>
        </pc:spChg>
      </pc:sldChg>
      <pc:sldChg chg="modSp mod">
        <pc:chgData name="Ella Vetter" userId="c6918cf5-f6c0-43cc-8499-a1f635017de9" providerId="ADAL" clId="{AF2A365B-3B33-420F-B2C0-4BFE99A95748}" dt="2020-09-11T01:15:06.430" v="4054" actId="11"/>
        <pc:sldMkLst>
          <pc:docMk/>
          <pc:sldMk cId="4260857195" sldId="350"/>
        </pc:sldMkLst>
        <pc:spChg chg="mod">
          <ac:chgData name="Ella Vetter" userId="c6918cf5-f6c0-43cc-8499-a1f635017de9" providerId="ADAL" clId="{AF2A365B-3B33-420F-B2C0-4BFE99A95748}" dt="2020-09-11T01:15:06.430" v="4054" actId="11"/>
          <ac:spMkLst>
            <pc:docMk/>
            <pc:sldMk cId="4260857195" sldId="350"/>
            <ac:spMk id="3" creationId="{E66FD1A9-40DD-416D-9054-AF7CC4AAB9B0}"/>
          </ac:spMkLst>
        </pc:spChg>
      </pc:sldChg>
      <pc:sldChg chg="modSp mod">
        <pc:chgData name="Ella Vetter" userId="c6918cf5-f6c0-43cc-8499-a1f635017de9" providerId="ADAL" clId="{AF2A365B-3B33-420F-B2C0-4BFE99A95748}" dt="2020-09-11T01:15:25.942" v="4056" actId="11"/>
        <pc:sldMkLst>
          <pc:docMk/>
          <pc:sldMk cId="3702495995" sldId="351"/>
        </pc:sldMkLst>
        <pc:spChg chg="mod">
          <ac:chgData name="Ella Vetter" userId="c6918cf5-f6c0-43cc-8499-a1f635017de9" providerId="ADAL" clId="{AF2A365B-3B33-420F-B2C0-4BFE99A95748}" dt="2020-09-11T01:15:25.942" v="4056" actId="11"/>
          <ac:spMkLst>
            <pc:docMk/>
            <pc:sldMk cId="3702495995" sldId="351"/>
            <ac:spMk id="6" creationId="{2BD25D4E-C2C8-454B-80CA-CF040A48D46E}"/>
          </ac:spMkLst>
        </pc:spChg>
      </pc:sldChg>
      <pc:sldChg chg="modSp mod">
        <pc:chgData name="Ella Vetter" userId="c6918cf5-f6c0-43cc-8499-a1f635017de9" providerId="ADAL" clId="{AF2A365B-3B33-420F-B2C0-4BFE99A95748}" dt="2020-09-11T01:15:39.043" v="4057" actId="11"/>
        <pc:sldMkLst>
          <pc:docMk/>
          <pc:sldMk cId="2102270504" sldId="352"/>
        </pc:sldMkLst>
        <pc:spChg chg="mod">
          <ac:chgData name="Ella Vetter" userId="c6918cf5-f6c0-43cc-8499-a1f635017de9" providerId="ADAL" clId="{AF2A365B-3B33-420F-B2C0-4BFE99A95748}" dt="2020-09-11T01:15:39.043" v="4057" actId="11"/>
          <ac:spMkLst>
            <pc:docMk/>
            <pc:sldMk cId="2102270504" sldId="352"/>
            <ac:spMk id="7" creationId="{DCF401E9-BC8B-4A2A-8B90-3BB0AEAF7665}"/>
          </ac:spMkLst>
        </pc:spChg>
      </pc:sldChg>
      <pc:sldChg chg="modSp mod">
        <pc:chgData name="Ella Vetter" userId="c6918cf5-f6c0-43cc-8499-a1f635017de9" providerId="ADAL" clId="{AF2A365B-3B33-420F-B2C0-4BFE99A95748}" dt="2020-09-11T01:15:55.593" v="4058" actId="11"/>
        <pc:sldMkLst>
          <pc:docMk/>
          <pc:sldMk cId="2476861534" sldId="354"/>
        </pc:sldMkLst>
        <pc:spChg chg="mod">
          <ac:chgData name="Ella Vetter" userId="c6918cf5-f6c0-43cc-8499-a1f635017de9" providerId="ADAL" clId="{AF2A365B-3B33-420F-B2C0-4BFE99A95748}" dt="2020-09-11T01:15:55.593" v="4058" actId="11"/>
          <ac:spMkLst>
            <pc:docMk/>
            <pc:sldMk cId="2476861534" sldId="354"/>
            <ac:spMk id="7" creationId="{4D5F75AC-249D-41CF-BBF9-8A3022F93EFF}"/>
          </ac:spMkLst>
        </pc:spChg>
      </pc:sldChg>
      <pc:sldChg chg="modSp mod">
        <pc:chgData name="Ella Vetter" userId="c6918cf5-f6c0-43cc-8499-a1f635017de9" providerId="ADAL" clId="{AF2A365B-3B33-420F-B2C0-4BFE99A95748}" dt="2020-09-11T01:24:25.927" v="4086" actId="20577"/>
        <pc:sldMkLst>
          <pc:docMk/>
          <pc:sldMk cId="1299363713" sldId="355"/>
        </pc:sldMkLst>
        <pc:spChg chg="mod">
          <ac:chgData name="Ella Vetter" userId="c6918cf5-f6c0-43cc-8499-a1f635017de9" providerId="ADAL" clId="{AF2A365B-3B33-420F-B2C0-4BFE99A95748}" dt="2020-09-11T01:24:25.927" v="4086" actId="20577"/>
          <ac:spMkLst>
            <pc:docMk/>
            <pc:sldMk cId="1299363713" sldId="355"/>
            <ac:spMk id="11" creationId="{264FEF17-13D9-4AC0-9B0D-248B1CCF857F}"/>
          </ac:spMkLst>
        </pc:spChg>
      </pc:sldChg>
      <pc:sldChg chg="modSp mod">
        <pc:chgData name="Ella Vetter" userId="c6918cf5-f6c0-43cc-8499-a1f635017de9" providerId="ADAL" clId="{AF2A365B-3B33-420F-B2C0-4BFE99A95748}" dt="2020-09-11T01:16:21.438" v="4060" actId="11"/>
        <pc:sldMkLst>
          <pc:docMk/>
          <pc:sldMk cId="1743523007" sldId="356"/>
        </pc:sldMkLst>
        <pc:spChg chg="mod">
          <ac:chgData name="Ella Vetter" userId="c6918cf5-f6c0-43cc-8499-a1f635017de9" providerId="ADAL" clId="{AF2A365B-3B33-420F-B2C0-4BFE99A95748}" dt="2020-09-11T01:16:21.438" v="4060" actId="11"/>
          <ac:spMkLst>
            <pc:docMk/>
            <pc:sldMk cId="1743523007" sldId="356"/>
            <ac:spMk id="12" creationId="{947AC910-F1C6-4B54-93D8-7787DDFD1357}"/>
          </ac:spMkLst>
        </pc:spChg>
      </pc:sldChg>
      <pc:sldChg chg="modSp mod">
        <pc:chgData name="Ella Vetter" userId="c6918cf5-f6c0-43cc-8499-a1f635017de9" providerId="ADAL" clId="{AF2A365B-3B33-420F-B2C0-4BFE99A95748}" dt="2020-09-11T01:16:29.733" v="4061" actId="11"/>
        <pc:sldMkLst>
          <pc:docMk/>
          <pc:sldMk cId="2795961728" sldId="357"/>
        </pc:sldMkLst>
        <pc:spChg chg="mod">
          <ac:chgData name="Ella Vetter" userId="c6918cf5-f6c0-43cc-8499-a1f635017de9" providerId="ADAL" clId="{AF2A365B-3B33-420F-B2C0-4BFE99A95748}" dt="2020-09-11T01:16:29.733" v="4061" actId="11"/>
          <ac:spMkLst>
            <pc:docMk/>
            <pc:sldMk cId="2795961728" sldId="357"/>
            <ac:spMk id="7" creationId="{CDD00C26-CB91-4BA5-9BED-9ACC47F25F11}"/>
          </ac:spMkLst>
        </pc:spChg>
      </pc:sldChg>
      <pc:sldChg chg="addSp modSp new mod ord modNotesTx">
        <pc:chgData name="Ella Vetter" userId="c6918cf5-f6c0-43cc-8499-a1f635017de9" providerId="ADAL" clId="{AF2A365B-3B33-420F-B2C0-4BFE99A95748}" dt="2020-09-10T20:47:09.473" v="1623" actId="11"/>
        <pc:sldMkLst>
          <pc:docMk/>
          <pc:sldMk cId="760980716" sldId="366"/>
        </pc:sldMkLst>
        <pc:spChg chg="mod">
          <ac:chgData name="Ella Vetter" userId="c6918cf5-f6c0-43cc-8499-a1f635017de9" providerId="ADAL" clId="{AF2A365B-3B33-420F-B2C0-4BFE99A95748}" dt="2020-09-10T12:04:49.753" v="273" actId="13926"/>
          <ac:spMkLst>
            <pc:docMk/>
            <pc:sldMk cId="760980716" sldId="366"/>
            <ac:spMk id="2" creationId="{0B301652-CD43-4806-98FA-66DE766DDFED}"/>
          </ac:spMkLst>
        </pc:spChg>
        <pc:spChg chg="mod">
          <ac:chgData name="Ella Vetter" userId="c6918cf5-f6c0-43cc-8499-a1f635017de9" providerId="ADAL" clId="{AF2A365B-3B33-420F-B2C0-4BFE99A95748}" dt="2020-09-10T20:47:09.473" v="1623" actId="11"/>
          <ac:spMkLst>
            <pc:docMk/>
            <pc:sldMk cId="760980716" sldId="366"/>
            <ac:spMk id="3" creationId="{7240C353-9B80-44B1-BCED-82825036FE57}"/>
          </ac:spMkLst>
        </pc:spChg>
        <pc:picChg chg="add mod modCrop">
          <ac:chgData name="Ella Vetter" userId="c6918cf5-f6c0-43cc-8499-a1f635017de9" providerId="ADAL" clId="{AF2A365B-3B33-420F-B2C0-4BFE99A95748}" dt="2020-09-10T12:05:07.353" v="276" actId="14100"/>
          <ac:picMkLst>
            <pc:docMk/>
            <pc:sldMk cId="760980716" sldId="366"/>
            <ac:picMk id="5" creationId="{4EB52FBB-CB46-4EC0-9580-C2634AC508A6}"/>
          </ac:picMkLst>
        </pc:picChg>
      </pc:sldChg>
      <pc:sldChg chg="addSp modSp new mod modNotesTx">
        <pc:chgData name="Ella Vetter" userId="c6918cf5-f6c0-43cc-8499-a1f635017de9" providerId="ADAL" clId="{AF2A365B-3B33-420F-B2C0-4BFE99A95748}" dt="2020-09-11T01:12:39.595" v="4046" actId="255"/>
        <pc:sldMkLst>
          <pc:docMk/>
          <pc:sldMk cId="290223264" sldId="367"/>
        </pc:sldMkLst>
        <pc:spChg chg="mod">
          <ac:chgData name="Ella Vetter" userId="c6918cf5-f6c0-43cc-8499-a1f635017de9" providerId="ADAL" clId="{AF2A365B-3B33-420F-B2C0-4BFE99A95748}" dt="2020-09-10T20:17:14.727" v="1223"/>
          <ac:spMkLst>
            <pc:docMk/>
            <pc:sldMk cId="290223264" sldId="367"/>
            <ac:spMk id="2" creationId="{2B232A6E-BA12-463E-8167-7A7D8D3F4C78}"/>
          </ac:spMkLst>
        </pc:spChg>
        <pc:spChg chg="mod">
          <ac:chgData name="Ella Vetter" userId="c6918cf5-f6c0-43cc-8499-a1f635017de9" providerId="ADAL" clId="{AF2A365B-3B33-420F-B2C0-4BFE99A95748}" dt="2020-09-11T01:12:39.595" v="4046" actId="255"/>
          <ac:spMkLst>
            <pc:docMk/>
            <pc:sldMk cId="290223264" sldId="367"/>
            <ac:spMk id="3" creationId="{C49B89C3-A00A-42F6-A397-9DC65037FCFA}"/>
          </ac:spMkLst>
        </pc:spChg>
        <pc:picChg chg="add mod">
          <ac:chgData name="Ella Vetter" userId="c6918cf5-f6c0-43cc-8499-a1f635017de9" providerId="ADAL" clId="{AF2A365B-3B33-420F-B2C0-4BFE99A95748}" dt="2020-09-11T01:12:35.054" v="4045" actId="1036"/>
          <ac:picMkLst>
            <pc:docMk/>
            <pc:sldMk cId="290223264" sldId="367"/>
            <ac:picMk id="5" creationId="{060C5D8B-A8CB-47D1-A025-7687F6E3916A}"/>
          </ac:picMkLst>
        </pc:picChg>
      </pc:sldChg>
      <pc:sldChg chg="new del">
        <pc:chgData name="Ella Vetter" userId="c6918cf5-f6c0-43cc-8499-a1f635017de9" providerId="ADAL" clId="{AF2A365B-3B33-420F-B2C0-4BFE99A95748}" dt="2020-09-10T12:06:05.056" v="278" actId="680"/>
        <pc:sldMkLst>
          <pc:docMk/>
          <pc:sldMk cId="3326033845" sldId="367"/>
        </pc:sldMkLst>
      </pc:sldChg>
      <pc:sldChg chg="modSp new del mod">
        <pc:chgData name="Ella Vetter" userId="c6918cf5-f6c0-43cc-8499-a1f635017de9" providerId="ADAL" clId="{AF2A365B-3B33-420F-B2C0-4BFE99A95748}" dt="2020-09-10T20:31:14.763" v="1352" actId="47"/>
        <pc:sldMkLst>
          <pc:docMk/>
          <pc:sldMk cId="2889692925" sldId="368"/>
        </pc:sldMkLst>
        <pc:spChg chg="mod">
          <ac:chgData name="Ella Vetter" userId="c6918cf5-f6c0-43cc-8499-a1f635017de9" providerId="ADAL" clId="{AF2A365B-3B33-420F-B2C0-4BFE99A95748}" dt="2020-09-10T20:29:39.393" v="1262"/>
          <ac:spMkLst>
            <pc:docMk/>
            <pc:sldMk cId="2889692925" sldId="368"/>
            <ac:spMk id="2" creationId="{3E391F90-BCAB-45EB-8302-8F5B24DD8955}"/>
          </ac:spMkLst>
        </pc:spChg>
      </pc:sldChg>
      <pc:sldChg chg="addSp modSp new mod">
        <pc:chgData name="Ella Vetter" userId="c6918cf5-f6c0-43cc-8499-a1f635017de9" providerId="ADAL" clId="{AF2A365B-3B33-420F-B2C0-4BFE99A95748}" dt="2020-09-11T01:12:49.706" v="4047" actId="255"/>
        <pc:sldMkLst>
          <pc:docMk/>
          <pc:sldMk cId="4290262589" sldId="368"/>
        </pc:sldMkLst>
        <pc:spChg chg="mod">
          <ac:chgData name="Ella Vetter" userId="c6918cf5-f6c0-43cc-8499-a1f635017de9" providerId="ADAL" clId="{AF2A365B-3B33-420F-B2C0-4BFE99A95748}" dt="2020-09-10T20:35:00.378" v="1429"/>
          <ac:spMkLst>
            <pc:docMk/>
            <pc:sldMk cId="4290262589" sldId="368"/>
            <ac:spMk id="2" creationId="{C3B0E3F7-7D27-4FD7-A268-BAB2C5C4465C}"/>
          </ac:spMkLst>
        </pc:spChg>
        <pc:spChg chg="mod">
          <ac:chgData name="Ella Vetter" userId="c6918cf5-f6c0-43cc-8499-a1f635017de9" providerId="ADAL" clId="{AF2A365B-3B33-420F-B2C0-4BFE99A95748}" dt="2020-09-11T01:12:49.706" v="4047" actId="255"/>
          <ac:spMkLst>
            <pc:docMk/>
            <pc:sldMk cId="4290262589" sldId="368"/>
            <ac:spMk id="3" creationId="{5972EC9B-13E3-4EAE-A130-98977CDDACA7}"/>
          </ac:spMkLst>
        </pc:spChg>
        <pc:picChg chg="add mod">
          <ac:chgData name="Ella Vetter" userId="c6918cf5-f6c0-43cc-8499-a1f635017de9" providerId="ADAL" clId="{AF2A365B-3B33-420F-B2C0-4BFE99A95748}" dt="2020-09-10T20:40:54.063" v="1565" actId="1035"/>
          <ac:picMkLst>
            <pc:docMk/>
            <pc:sldMk cId="4290262589" sldId="368"/>
            <ac:picMk id="5" creationId="{63788A86-91D1-491E-B1B2-C2D7DD7AA9FF}"/>
          </ac:picMkLst>
        </pc:picChg>
      </pc:sldChg>
      <pc:sldChg chg="addSp modSp new mod">
        <pc:chgData name="Ella Vetter" userId="c6918cf5-f6c0-43cc-8499-a1f635017de9" providerId="ADAL" clId="{AF2A365B-3B33-420F-B2C0-4BFE99A95748}" dt="2020-09-11T01:25:19.868" v="4087" actId="20577"/>
        <pc:sldMkLst>
          <pc:docMk/>
          <pc:sldMk cId="254936619" sldId="369"/>
        </pc:sldMkLst>
        <pc:spChg chg="mod">
          <ac:chgData name="Ella Vetter" userId="c6918cf5-f6c0-43cc-8499-a1f635017de9" providerId="ADAL" clId="{AF2A365B-3B33-420F-B2C0-4BFE99A95748}" dt="2020-09-10T21:00:49.340" v="1706" actId="20577"/>
          <ac:spMkLst>
            <pc:docMk/>
            <pc:sldMk cId="254936619" sldId="369"/>
            <ac:spMk id="2" creationId="{E3E06216-1C5B-43DC-A8A9-C5904A2BA465}"/>
          </ac:spMkLst>
        </pc:spChg>
        <pc:spChg chg="mod">
          <ac:chgData name="Ella Vetter" userId="c6918cf5-f6c0-43cc-8499-a1f635017de9" providerId="ADAL" clId="{AF2A365B-3B33-420F-B2C0-4BFE99A95748}" dt="2020-09-11T01:25:19.868" v="4087" actId="20577"/>
          <ac:spMkLst>
            <pc:docMk/>
            <pc:sldMk cId="254936619" sldId="369"/>
            <ac:spMk id="3" creationId="{F30BA8DC-9C7A-4B2C-895E-1B631BC9F3F9}"/>
          </ac:spMkLst>
        </pc:spChg>
        <pc:picChg chg="add">
          <ac:chgData name="Ella Vetter" userId="c6918cf5-f6c0-43cc-8499-a1f635017de9" providerId="ADAL" clId="{AF2A365B-3B33-420F-B2C0-4BFE99A95748}" dt="2020-09-10T21:08:59.985" v="1749" actId="22"/>
          <ac:picMkLst>
            <pc:docMk/>
            <pc:sldMk cId="254936619" sldId="369"/>
            <ac:picMk id="5" creationId="{190B5FC0-3A67-4027-BE2E-885AFA8D28CE}"/>
          </ac:picMkLst>
        </pc:picChg>
      </pc:sldChg>
      <pc:sldChg chg="addSp modSp add mod">
        <pc:chgData name="Ella Vetter" userId="c6918cf5-f6c0-43cc-8499-a1f635017de9" providerId="ADAL" clId="{AF2A365B-3B33-420F-B2C0-4BFE99A95748}" dt="2020-09-10T23:29:47.750" v="2352" actId="1035"/>
        <pc:sldMkLst>
          <pc:docMk/>
          <pc:sldMk cId="2226125750" sldId="370"/>
        </pc:sldMkLst>
        <pc:spChg chg="mod">
          <ac:chgData name="Ella Vetter" userId="c6918cf5-f6c0-43cc-8499-a1f635017de9" providerId="ADAL" clId="{AF2A365B-3B33-420F-B2C0-4BFE99A95748}" dt="2020-09-10T23:29:44.262" v="2344" actId="255"/>
          <ac:spMkLst>
            <pc:docMk/>
            <pc:sldMk cId="2226125750" sldId="370"/>
            <ac:spMk id="3" creationId="{F30BA8DC-9C7A-4B2C-895E-1B631BC9F3F9}"/>
          </ac:spMkLst>
        </pc:spChg>
        <pc:picChg chg="add mod">
          <ac:chgData name="Ella Vetter" userId="c6918cf5-f6c0-43cc-8499-a1f635017de9" providerId="ADAL" clId="{AF2A365B-3B33-420F-B2C0-4BFE99A95748}" dt="2020-09-10T23:29:47.750" v="2352" actId="1035"/>
          <ac:picMkLst>
            <pc:docMk/>
            <pc:sldMk cId="2226125750" sldId="370"/>
            <ac:picMk id="5" creationId="{4AA55E62-F78F-4789-89D4-7462E939F454}"/>
          </ac:picMkLst>
        </pc:picChg>
      </pc:sldChg>
      <pc:sldChg chg="addSp modSp add mod">
        <pc:chgData name="Ella Vetter" userId="c6918cf5-f6c0-43cc-8499-a1f635017de9" providerId="ADAL" clId="{AF2A365B-3B33-420F-B2C0-4BFE99A95748}" dt="2020-09-10T23:27:53.503" v="2260" actId="20577"/>
        <pc:sldMkLst>
          <pc:docMk/>
          <pc:sldMk cId="4050674769" sldId="371"/>
        </pc:sldMkLst>
        <pc:spChg chg="mod">
          <ac:chgData name="Ella Vetter" userId="c6918cf5-f6c0-43cc-8499-a1f635017de9" providerId="ADAL" clId="{AF2A365B-3B33-420F-B2C0-4BFE99A95748}" dt="2020-09-10T23:27:53.503" v="2260" actId="20577"/>
          <ac:spMkLst>
            <pc:docMk/>
            <pc:sldMk cId="4050674769" sldId="371"/>
            <ac:spMk id="3" creationId="{F30BA8DC-9C7A-4B2C-895E-1B631BC9F3F9}"/>
          </ac:spMkLst>
        </pc:spChg>
        <pc:picChg chg="add mod">
          <ac:chgData name="Ella Vetter" userId="c6918cf5-f6c0-43cc-8499-a1f635017de9" providerId="ADAL" clId="{AF2A365B-3B33-420F-B2C0-4BFE99A95748}" dt="2020-09-10T23:27:04.720" v="2214" actId="1036"/>
          <ac:picMkLst>
            <pc:docMk/>
            <pc:sldMk cId="4050674769" sldId="371"/>
            <ac:picMk id="5" creationId="{2AB0A8C5-FC40-46A3-8CF6-6B9F43C7815E}"/>
          </ac:picMkLst>
        </pc:picChg>
        <pc:picChg chg="add mod modCrop">
          <ac:chgData name="Ella Vetter" userId="c6918cf5-f6c0-43cc-8499-a1f635017de9" providerId="ADAL" clId="{AF2A365B-3B33-420F-B2C0-4BFE99A95748}" dt="2020-09-10T23:27:46.801" v="2258" actId="732"/>
          <ac:picMkLst>
            <pc:docMk/>
            <pc:sldMk cId="4050674769" sldId="371"/>
            <ac:picMk id="7" creationId="{95DA7C62-C738-4A32-B0B9-24499DDA2B45}"/>
          </ac:picMkLst>
        </pc:picChg>
      </pc:sldChg>
      <pc:sldChg chg="addSp modSp new mod">
        <pc:chgData name="Ella Vetter" userId="c6918cf5-f6c0-43cc-8499-a1f635017de9" providerId="ADAL" clId="{AF2A365B-3B33-420F-B2C0-4BFE99A95748}" dt="2020-09-10T23:29:38.082" v="2343" actId="1036"/>
        <pc:sldMkLst>
          <pc:docMk/>
          <pc:sldMk cId="2131112464" sldId="372"/>
        </pc:sldMkLst>
        <pc:spChg chg="mod">
          <ac:chgData name="Ella Vetter" userId="c6918cf5-f6c0-43cc-8499-a1f635017de9" providerId="ADAL" clId="{AF2A365B-3B33-420F-B2C0-4BFE99A95748}" dt="2020-09-10T21:09:08.515" v="1751"/>
          <ac:spMkLst>
            <pc:docMk/>
            <pc:sldMk cId="2131112464" sldId="372"/>
            <ac:spMk id="2" creationId="{CCC38B92-EC24-4967-AC50-080DF8F23118}"/>
          </ac:spMkLst>
        </pc:spChg>
        <pc:spChg chg="mod">
          <ac:chgData name="Ella Vetter" userId="c6918cf5-f6c0-43cc-8499-a1f635017de9" providerId="ADAL" clId="{AF2A365B-3B33-420F-B2C0-4BFE99A95748}" dt="2020-09-10T23:29:38.082" v="2343" actId="1036"/>
          <ac:spMkLst>
            <pc:docMk/>
            <pc:sldMk cId="2131112464" sldId="372"/>
            <ac:spMk id="3" creationId="{F77C5C24-5487-40C5-8EBB-A5A88A70FF2A}"/>
          </ac:spMkLst>
        </pc:spChg>
        <pc:picChg chg="add mod">
          <ac:chgData name="Ella Vetter" userId="c6918cf5-f6c0-43cc-8499-a1f635017de9" providerId="ADAL" clId="{AF2A365B-3B33-420F-B2C0-4BFE99A95748}" dt="2020-09-10T21:10:56.956" v="1842" actId="1076"/>
          <ac:picMkLst>
            <pc:docMk/>
            <pc:sldMk cId="2131112464" sldId="372"/>
            <ac:picMk id="5" creationId="{C00F8DC5-31E1-465E-89A9-35ACA01CE832}"/>
          </ac:picMkLst>
        </pc:picChg>
      </pc:sldChg>
      <pc:sldChg chg="addSp delSp modSp add mod">
        <pc:chgData name="Ella Vetter" userId="c6918cf5-f6c0-43cc-8499-a1f635017de9" providerId="ADAL" clId="{AF2A365B-3B33-420F-B2C0-4BFE99A95748}" dt="2020-09-10T23:30:06.164" v="2353" actId="11"/>
        <pc:sldMkLst>
          <pc:docMk/>
          <pc:sldMk cId="552881126" sldId="373"/>
        </pc:sldMkLst>
        <pc:spChg chg="del">
          <ac:chgData name="Ella Vetter" userId="c6918cf5-f6c0-43cc-8499-a1f635017de9" providerId="ADAL" clId="{AF2A365B-3B33-420F-B2C0-4BFE99A95748}" dt="2020-09-10T23:29:09.842" v="2333" actId="478"/>
          <ac:spMkLst>
            <pc:docMk/>
            <pc:sldMk cId="552881126" sldId="373"/>
            <ac:spMk id="3" creationId="{F30BA8DC-9C7A-4B2C-895E-1B631BC9F3F9}"/>
          </ac:spMkLst>
        </pc:spChg>
        <pc:spChg chg="add mod">
          <ac:chgData name="Ella Vetter" userId="c6918cf5-f6c0-43cc-8499-a1f635017de9" providerId="ADAL" clId="{AF2A365B-3B33-420F-B2C0-4BFE99A95748}" dt="2020-09-10T23:30:06.164" v="2353" actId="11"/>
          <ac:spMkLst>
            <pc:docMk/>
            <pc:sldMk cId="552881126" sldId="373"/>
            <ac:spMk id="8" creationId="{AF802A76-54E3-4F53-A3A8-885CACC77E66}"/>
          </ac:spMkLst>
        </pc:spChg>
        <pc:picChg chg="add del">
          <ac:chgData name="Ella Vetter" userId="c6918cf5-f6c0-43cc-8499-a1f635017de9" providerId="ADAL" clId="{AF2A365B-3B33-420F-B2C0-4BFE99A95748}" dt="2020-09-10T21:23:56.797" v="1899" actId="478"/>
          <ac:picMkLst>
            <pc:docMk/>
            <pc:sldMk cId="552881126" sldId="373"/>
            <ac:picMk id="5" creationId="{826ED211-14EB-4112-AB35-B3060D163A78}"/>
          </ac:picMkLst>
        </pc:picChg>
        <pc:picChg chg="add mod">
          <ac:chgData name="Ella Vetter" userId="c6918cf5-f6c0-43cc-8499-a1f635017de9" providerId="ADAL" clId="{AF2A365B-3B33-420F-B2C0-4BFE99A95748}" dt="2020-09-10T23:29:21.389" v="2336" actId="1076"/>
          <ac:picMkLst>
            <pc:docMk/>
            <pc:sldMk cId="552881126" sldId="373"/>
            <ac:picMk id="7" creationId="{8563707F-7AD3-4ECF-937B-6B7D9171A60C}"/>
          </ac:picMkLst>
        </pc:picChg>
      </pc:sldChg>
      <pc:sldChg chg="addSp delSp modSp add mod">
        <pc:chgData name="Ella Vetter" userId="c6918cf5-f6c0-43cc-8499-a1f635017de9" providerId="ADAL" clId="{AF2A365B-3B33-420F-B2C0-4BFE99A95748}" dt="2020-09-10T23:33:22.715" v="2476" actId="14100"/>
        <pc:sldMkLst>
          <pc:docMk/>
          <pc:sldMk cId="1583568315" sldId="374"/>
        </pc:sldMkLst>
        <pc:spChg chg="add del">
          <ac:chgData name="Ella Vetter" userId="c6918cf5-f6c0-43cc-8499-a1f635017de9" providerId="ADAL" clId="{AF2A365B-3B33-420F-B2C0-4BFE99A95748}" dt="2020-09-10T23:31:11.148" v="2359" actId="478"/>
          <ac:spMkLst>
            <pc:docMk/>
            <pc:sldMk cId="1583568315" sldId="374"/>
            <ac:spMk id="3" creationId="{F30BA8DC-9C7A-4B2C-895E-1B631BC9F3F9}"/>
          </ac:spMkLst>
        </pc:spChg>
        <pc:spChg chg="add mod">
          <ac:chgData name="Ella Vetter" userId="c6918cf5-f6c0-43cc-8499-a1f635017de9" providerId="ADAL" clId="{AF2A365B-3B33-420F-B2C0-4BFE99A95748}" dt="2020-09-10T23:33:22.715" v="2476" actId="14100"/>
          <ac:spMkLst>
            <pc:docMk/>
            <pc:sldMk cId="1583568315" sldId="374"/>
            <ac:spMk id="7" creationId="{2AA38099-5985-40BC-889A-69A33F34FE89}"/>
          </ac:spMkLst>
        </pc:spChg>
        <pc:picChg chg="add mod">
          <ac:chgData name="Ella Vetter" userId="c6918cf5-f6c0-43cc-8499-a1f635017de9" providerId="ADAL" clId="{AF2A365B-3B33-420F-B2C0-4BFE99A95748}" dt="2020-09-10T23:32:39.191" v="2457" actId="1076"/>
          <ac:picMkLst>
            <pc:docMk/>
            <pc:sldMk cId="1583568315" sldId="374"/>
            <ac:picMk id="5" creationId="{9927C7C2-E8CC-46D4-BAFF-C1A79E539B29}"/>
          </ac:picMkLst>
        </pc:picChg>
      </pc:sldChg>
      <pc:sldChg chg="addSp modSp add mod">
        <pc:chgData name="Ella Vetter" userId="c6918cf5-f6c0-43cc-8499-a1f635017de9" providerId="ADAL" clId="{AF2A365B-3B33-420F-B2C0-4BFE99A95748}" dt="2020-09-10T23:36:01.007" v="2726" actId="20577"/>
        <pc:sldMkLst>
          <pc:docMk/>
          <pc:sldMk cId="135991387" sldId="375"/>
        </pc:sldMkLst>
        <pc:spChg chg="mod">
          <ac:chgData name="Ella Vetter" userId="c6918cf5-f6c0-43cc-8499-a1f635017de9" providerId="ADAL" clId="{AF2A365B-3B33-420F-B2C0-4BFE99A95748}" dt="2020-09-10T23:36:01.007" v="2726" actId="20577"/>
          <ac:spMkLst>
            <pc:docMk/>
            <pc:sldMk cId="135991387" sldId="375"/>
            <ac:spMk id="3" creationId="{F30BA8DC-9C7A-4B2C-895E-1B631BC9F3F9}"/>
          </ac:spMkLst>
        </pc:spChg>
        <pc:grpChg chg="add mod">
          <ac:chgData name="Ella Vetter" userId="c6918cf5-f6c0-43cc-8499-a1f635017de9" providerId="ADAL" clId="{AF2A365B-3B33-420F-B2C0-4BFE99A95748}" dt="2020-09-10T23:35:51.193" v="2725" actId="1036"/>
          <ac:grpSpMkLst>
            <pc:docMk/>
            <pc:sldMk cId="135991387" sldId="375"/>
            <ac:grpSpMk id="10" creationId="{0BDF2E30-A9F1-4516-85CF-510045360F12}"/>
          </ac:grpSpMkLst>
        </pc:grpChg>
        <pc:picChg chg="add mod modCrop">
          <ac:chgData name="Ella Vetter" userId="c6918cf5-f6c0-43cc-8499-a1f635017de9" providerId="ADAL" clId="{AF2A365B-3B33-420F-B2C0-4BFE99A95748}" dt="2020-09-10T23:35:25.828" v="2708" actId="164"/>
          <ac:picMkLst>
            <pc:docMk/>
            <pc:sldMk cId="135991387" sldId="375"/>
            <ac:picMk id="5" creationId="{561CCED2-62C5-4269-9ACA-CBED07C54FE4}"/>
          </ac:picMkLst>
        </pc:picChg>
        <pc:picChg chg="add mod">
          <ac:chgData name="Ella Vetter" userId="c6918cf5-f6c0-43cc-8499-a1f635017de9" providerId="ADAL" clId="{AF2A365B-3B33-420F-B2C0-4BFE99A95748}" dt="2020-09-10T23:35:44.896" v="2716" actId="14100"/>
          <ac:picMkLst>
            <pc:docMk/>
            <pc:sldMk cId="135991387" sldId="375"/>
            <ac:picMk id="7" creationId="{83B51389-C291-46CC-AA65-B7E576389FAE}"/>
          </ac:picMkLst>
        </pc:picChg>
        <pc:picChg chg="add mod modCrop">
          <ac:chgData name="Ella Vetter" userId="c6918cf5-f6c0-43cc-8499-a1f635017de9" providerId="ADAL" clId="{AF2A365B-3B33-420F-B2C0-4BFE99A95748}" dt="2020-09-10T23:35:25.828" v="2708" actId="164"/>
          <ac:picMkLst>
            <pc:docMk/>
            <pc:sldMk cId="135991387" sldId="375"/>
            <ac:picMk id="9" creationId="{BDDF91DB-EEC3-4DC9-841D-8902C05C87AC}"/>
          </ac:picMkLst>
        </pc:picChg>
      </pc:sldChg>
      <pc:sldChg chg="addSp modSp add mod modNotesTx">
        <pc:chgData name="Ella Vetter" userId="c6918cf5-f6c0-43cc-8499-a1f635017de9" providerId="ADAL" clId="{AF2A365B-3B33-420F-B2C0-4BFE99A95748}" dt="2020-09-11T01:25:44.910" v="4088" actId="20577"/>
        <pc:sldMkLst>
          <pc:docMk/>
          <pc:sldMk cId="827311530" sldId="376"/>
        </pc:sldMkLst>
        <pc:spChg chg="mod">
          <ac:chgData name="Ella Vetter" userId="c6918cf5-f6c0-43cc-8499-a1f635017de9" providerId="ADAL" clId="{AF2A365B-3B33-420F-B2C0-4BFE99A95748}" dt="2020-09-11T01:25:44.910" v="4088" actId="20577"/>
          <ac:spMkLst>
            <pc:docMk/>
            <pc:sldMk cId="827311530" sldId="376"/>
            <ac:spMk id="3" creationId="{F30BA8DC-9C7A-4B2C-895E-1B631BC9F3F9}"/>
          </ac:spMkLst>
        </pc:spChg>
        <pc:picChg chg="add mod">
          <ac:chgData name="Ella Vetter" userId="c6918cf5-f6c0-43cc-8499-a1f635017de9" providerId="ADAL" clId="{AF2A365B-3B33-420F-B2C0-4BFE99A95748}" dt="2020-09-10T23:38:10.772" v="2858" actId="1035"/>
          <ac:picMkLst>
            <pc:docMk/>
            <pc:sldMk cId="827311530" sldId="376"/>
            <ac:picMk id="5" creationId="{1ED87E26-0C3A-47CA-9E58-49211F859F93}"/>
          </ac:picMkLst>
        </pc:picChg>
      </pc:sldChg>
      <pc:sldChg chg="addSp delSp modSp add mod modNotesTx">
        <pc:chgData name="Ella Vetter" userId="c6918cf5-f6c0-43cc-8499-a1f635017de9" providerId="ADAL" clId="{AF2A365B-3B33-420F-B2C0-4BFE99A95748}" dt="2020-09-10T23:51:55.901" v="2885" actId="11"/>
        <pc:sldMkLst>
          <pc:docMk/>
          <pc:sldMk cId="1994227182" sldId="377"/>
        </pc:sldMkLst>
        <pc:spChg chg="del mod">
          <ac:chgData name="Ella Vetter" userId="c6918cf5-f6c0-43cc-8499-a1f635017de9" providerId="ADAL" clId="{AF2A365B-3B33-420F-B2C0-4BFE99A95748}" dt="2020-09-10T23:17:28.963" v="2085" actId="478"/>
          <ac:spMkLst>
            <pc:docMk/>
            <pc:sldMk cId="1994227182" sldId="377"/>
            <ac:spMk id="3" creationId="{F30BA8DC-9C7A-4B2C-895E-1B631BC9F3F9}"/>
          </ac:spMkLst>
        </pc:spChg>
        <pc:spChg chg="add mod">
          <ac:chgData name="Ella Vetter" userId="c6918cf5-f6c0-43cc-8499-a1f635017de9" providerId="ADAL" clId="{AF2A365B-3B33-420F-B2C0-4BFE99A95748}" dt="2020-09-10T23:51:55.901" v="2885" actId="11"/>
          <ac:spMkLst>
            <pc:docMk/>
            <pc:sldMk cId="1994227182" sldId="377"/>
            <ac:spMk id="12" creationId="{438BD7B8-DE0F-4F7B-B671-399E40009095}"/>
          </ac:spMkLst>
        </pc:spChg>
        <pc:picChg chg="add del">
          <ac:chgData name="Ella Vetter" userId="c6918cf5-f6c0-43cc-8499-a1f635017de9" providerId="ADAL" clId="{AF2A365B-3B33-420F-B2C0-4BFE99A95748}" dt="2020-09-10T22:53:04.016" v="1932" actId="22"/>
          <ac:picMkLst>
            <pc:docMk/>
            <pc:sldMk cId="1994227182" sldId="377"/>
            <ac:picMk id="5" creationId="{9BEBD119-586C-41ED-A0A4-A0650EFF8640}"/>
          </ac:picMkLst>
        </pc:picChg>
        <pc:picChg chg="add del mod">
          <ac:chgData name="Ella Vetter" userId="c6918cf5-f6c0-43cc-8499-a1f635017de9" providerId="ADAL" clId="{AF2A365B-3B33-420F-B2C0-4BFE99A95748}" dt="2020-09-10T23:18:24.807" v="2098" actId="478"/>
          <ac:picMkLst>
            <pc:docMk/>
            <pc:sldMk cId="1994227182" sldId="377"/>
            <ac:picMk id="7" creationId="{6BDBF1F0-0D94-41FC-9A4A-461BE6A778D6}"/>
          </ac:picMkLst>
        </pc:picChg>
        <pc:picChg chg="add del mod">
          <ac:chgData name="Ella Vetter" userId="c6918cf5-f6c0-43cc-8499-a1f635017de9" providerId="ADAL" clId="{AF2A365B-3B33-420F-B2C0-4BFE99A95748}" dt="2020-09-10T23:18:26.273" v="2099" actId="21"/>
          <ac:picMkLst>
            <pc:docMk/>
            <pc:sldMk cId="1994227182" sldId="377"/>
            <ac:picMk id="9" creationId="{5E600EC4-41BE-41A3-8307-74F4D6ABFE8D}"/>
          </ac:picMkLst>
        </pc:picChg>
        <pc:picChg chg="add mod">
          <ac:chgData name="Ella Vetter" userId="c6918cf5-f6c0-43cc-8499-a1f635017de9" providerId="ADAL" clId="{AF2A365B-3B33-420F-B2C0-4BFE99A95748}" dt="2020-09-10T23:38:49.885" v="2863" actId="1076"/>
          <ac:picMkLst>
            <pc:docMk/>
            <pc:sldMk cId="1994227182" sldId="377"/>
            <ac:picMk id="11" creationId="{B53D9509-B822-4368-ACA9-142A8F2524DE}"/>
          </ac:picMkLst>
        </pc:picChg>
      </pc:sldChg>
      <pc:sldChg chg="addSp delSp modSp add mod modNotesTx">
        <pc:chgData name="Ella Vetter" userId="c6918cf5-f6c0-43cc-8499-a1f635017de9" providerId="ADAL" clId="{AF2A365B-3B33-420F-B2C0-4BFE99A95748}" dt="2020-09-10T23:55:17.608" v="2929" actId="11"/>
        <pc:sldMkLst>
          <pc:docMk/>
          <pc:sldMk cId="1958168636" sldId="378"/>
        </pc:sldMkLst>
        <pc:spChg chg="del">
          <ac:chgData name="Ella Vetter" userId="c6918cf5-f6c0-43cc-8499-a1f635017de9" providerId="ADAL" clId="{AF2A365B-3B33-420F-B2C0-4BFE99A95748}" dt="2020-09-10T23:53:44.933" v="2902" actId="478"/>
          <ac:spMkLst>
            <pc:docMk/>
            <pc:sldMk cId="1958168636" sldId="378"/>
            <ac:spMk id="3" creationId="{F30BA8DC-9C7A-4B2C-895E-1B631BC9F3F9}"/>
          </ac:spMkLst>
        </pc:spChg>
        <pc:spChg chg="add mod">
          <ac:chgData name="Ella Vetter" userId="c6918cf5-f6c0-43cc-8499-a1f635017de9" providerId="ADAL" clId="{AF2A365B-3B33-420F-B2C0-4BFE99A95748}" dt="2020-09-10T23:55:17.608" v="2929" actId="11"/>
          <ac:spMkLst>
            <pc:docMk/>
            <pc:sldMk cId="1958168636" sldId="378"/>
            <ac:spMk id="9" creationId="{8329EE8A-4097-4E11-99B6-A5F6BA92EAB7}"/>
          </ac:spMkLst>
        </pc:spChg>
        <pc:grpChg chg="add mod">
          <ac:chgData name="Ella Vetter" userId="c6918cf5-f6c0-43cc-8499-a1f635017de9" providerId="ADAL" clId="{AF2A365B-3B33-420F-B2C0-4BFE99A95748}" dt="2020-09-10T23:55:05.522" v="2928" actId="1035"/>
          <ac:grpSpMkLst>
            <pc:docMk/>
            <pc:sldMk cId="1958168636" sldId="378"/>
            <ac:grpSpMk id="8" creationId="{D242070E-16C6-4BE1-B48B-8D063F89528D}"/>
          </ac:grpSpMkLst>
        </pc:grpChg>
        <pc:picChg chg="add mod modCrop">
          <ac:chgData name="Ella Vetter" userId="c6918cf5-f6c0-43cc-8499-a1f635017de9" providerId="ADAL" clId="{AF2A365B-3B33-420F-B2C0-4BFE99A95748}" dt="2020-09-10T23:53:43.254" v="2901" actId="164"/>
          <ac:picMkLst>
            <pc:docMk/>
            <pc:sldMk cId="1958168636" sldId="378"/>
            <ac:picMk id="5" creationId="{21E521F9-7AF6-457B-8B1F-96C770E2162B}"/>
          </ac:picMkLst>
        </pc:picChg>
        <pc:picChg chg="add mod modCrop">
          <ac:chgData name="Ella Vetter" userId="c6918cf5-f6c0-43cc-8499-a1f635017de9" providerId="ADAL" clId="{AF2A365B-3B33-420F-B2C0-4BFE99A95748}" dt="2020-09-10T23:53:43.254" v="2901" actId="164"/>
          <ac:picMkLst>
            <pc:docMk/>
            <pc:sldMk cId="1958168636" sldId="378"/>
            <ac:picMk id="7" creationId="{0CCBF39B-252F-4A23-8BD0-EBCA8C566931}"/>
          </ac:picMkLst>
        </pc:picChg>
      </pc:sldChg>
      <pc:sldChg chg="addSp delSp modSp add mod modNotesTx">
        <pc:chgData name="Ella Vetter" userId="c6918cf5-f6c0-43cc-8499-a1f635017de9" providerId="ADAL" clId="{AF2A365B-3B33-420F-B2C0-4BFE99A95748}" dt="2020-09-11T01:26:00.281" v="4089" actId="20577"/>
        <pc:sldMkLst>
          <pc:docMk/>
          <pc:sldMk cId="2092140594" sldId="379"/>
        </pc:sldMkLst>
        <pc:spChg chg="mod">
          <ac:chgData name="Ella Vetter" userId="c6918cf5-f6c0-43cc-8499-a1f635017de9" providerId="ADAL" clId="{AF2A365B-3B33-420F-B2C0-4BFE99A95748}" dt="2020-09-11T00:14:57.134" v="3373" actId="13926"/>
          <ac:spMkLst>
            <pc:docMk/>
            <pc:sldMk cId="2092140594" sldId="379"/>
            <ac:spMk id="2" creationId="{E3E06216-1C5B-43DC-A8A9-C5904A2BA465}"/>
          </ac:spMkLst>
        </pc:spChg>
        <pc:spChg chg="del">
          <ac:chgData name="Ella Vetter" userId="c6918cf5-f6c0-43cc-8499-a1f635017de9" providerId="ADAL" clId="{AF2A365B-3B33-420F-B2C0-4BFE99A95748}" dt="2020-09-10T22:57:24.509" v="1961" actId="22"/>
          <ac:spMkLst>
            <pc:docMk/>
            <pc:sldMk cId="2092140594" sldId="379"/>
            <ac:spMk id="3" creationId="{F30BA8DC-9C7A-4B2C-895E-1B631BC9F3F9}"/>
          </ac:spMkLst>
        </pc:spChg>
        <pc:spChg chg="add mod">
          <ac:chgData name="Ella Vetter" userId="c6918cf5-f6c0-43cc-8499-a1f635017de9" providerId="ADAL" clId="{AF2A365B-3B33-420F-B2C0-4BFE99A95748}" dt="2020-09-11T01:26:00.281" v="4089" actId="20577"/>
          <ac:spMkLst>
            <pc:docMk/>
            <pc:sldMk cId="2092140594" sldId="379"/>
            <ac:spMk id="10" creationId="{EE5F7FF5-313E-4CD8-A3DD-E1443DEAAA3B}"/>
          </ac:spMkLst>
        </pc:spChg>
        <pc:spChg chg="add del mod">
          <ac:chgData name="Ella Vetter" userId="c6918cf5-f6c0-43cc-8499-a1f635017de9" providerId="ADAL" clId="{AF2A365B-3B33-420F-B2C0-4BFE99A95748}" dt="2020-09-11T00:14:36.243" v="3350" actId="478"/>
          <ac:spMkLst>
            <pc:docMk/>
            <pc:sldMk cId="2092140594" sldId="379"/>
            <ac:spMk id="14" creationId="{C2BE70CE-DCF0-478F-B114-1A843915C416}"/>
          </ac:spMkLst>
        </pc:spChg>
        <pc:picChg chg="add del mod ord">
          <ac:chgData name="Ella Vetter" userId="c6918cf5-f6c0-43cc-8499-a1f635017de9" providerId="ADAL" clId="{AF2A365B-3B33-420F-B2C0-4BFE99A95748}" dt="2020-09-11T00:14:19.435" v="3346" actId="478"/>
          <ac:picMkLst>
            <pc:docMk/>
            <pc:sldMk cId="2092140594" sldId="379"/>
            <ac:picMk id="5" creationId="{A7D65BED-16AC-4A9A-B4CF-DDE9EC745FE9}"/>
          </ac:picMkLst>
        </pc:picChg>
        <pc:picChg chg="add mod">
          <ac:chgData name="Ella Vetter" userId="c6918cf5-f6c0-43cc-8499-a1f635017de9" providerId="ADAL" clId="{AF2A365B-3B33-420F-B2C0-4BFE99A95748}" dt="2020-09-11T00:14:49.226" v="3361" actId="1036"/>
          <ac:picMkLst>
            <pc:docMk/>
            <pc:sldMk cId="2092140594" sldId="379"/>
            <ac:picMk id="7" creationId="{38CA9A2C-5BCA-41A2-B3F9-0DFC9C4173E6}"/>
          </ac:picMkLst>
        </pc:picChg>
        <pc:picChg chg="add del mod">
          <ac:chgData name="Ella Vetter" userId="c6918cf5-f6c0-43cc-8499-a1f635017de9" providerId="ADAL" clId="{AF2A365B-3B33-420F-B2C0-4BFE99A95748}" dt="2020-09-11T00:14:37.971" v="3351" actId="478"/>
          <ac:picMkLst>
            <pc:docMk/>
            <pc:sldMk cId="2092140594" sldId="379"/>
            <ac:picMk id="9" creationId="{C4BFF504-EB5E-452C-A597-90E15CA35CDF}"/>
          </ac:picMkLst>
        </pc:picChg>
        <pc:picChg chg="add mod">
          <ac:chgData name="Ella Vetter" userId="c6918cf5-f6c0-43cc-8499-a1f635017de9" providerId="ADAL" clId="{AF2A365B-3B33-420F-B2C0-4BFE99A95748}" dt="2020-09-11T00:14:46.574" v="3354" actId="1076"/>
          <ac:picMkLst>
            <pc:docMk/>
            <pc:sldMk cId="2092140594" sldId="379"/>
            <ac:picMk id="12" creationId="{EC031E41-84BC-48C3-B401-DD6EBFC71A00}"/>
          </ac:picMkLst>
        </pc:picChg>
      </pc:sldChg>
      <pc:sldChg chg="addSp delSp modSp add mod modNotesTx">
        <pc:chgData name="Ella Vetter" userId="c6918cf5-f6c0-43cc-8499-a1f635017de9" providerId="ADAL" clId="{AF2A365B-3B33-420F-B2C0-4BFE99A95748}" dt="2020-09-11T01:26:26.300" v="4091" actId="20577"/>
        <pc:sldMkLst>
          <pc:docMk/>
          <pc:sldMk cId="1627355907" sldId="380"/>
        </pc:sldMkLst>
        <pc:spChg chg="del">
          <ac:chgData name="Ella Vetter" userId="c6918cf5-f6c0-43cc-8499-a1f635017de9" providerId="ADAL" clId="{AF2A365B-3B33-420F-B2C0-4BFE99A95748}" dt="2020-09-11T00:00:11.765" v="3006" actId="478"/>
          <ac:spMkLst>
            <pc:docMk/>
            <pc:sldMk cId="1627355907" sldId="380"/>
            <ac:spMk id="3" creationId="{F30BA8DC-9C7A-4B2C-895E-1B631BC9F3F9}"/>
          </ac:spMkLst>
        </pc:spChg>
        <pc:spChg chg="add mod">
          <ac:chgData name="Ella Vetter" userId="c6918cf5-f6c0-43cc-8499-a1f635017de9" providerId="ADAL" clId="{AF2A365B-3B33-420F-B2C0-4BFE99A95748}" dt="2020-09-11T01:26:26.300" v="4091" actId="20577"/>
          <ac:spMkLst>
            <pc:docMk/>
            <pc:sldMk cId="1627355907" sldId="380"/>
            <ac:spMk id="6" creationId="{8EA52189-6EC2-485F-9AC8-5BCBB574B2DA}"/>
          </ac:spMkLst>
        </pc:spChg>
        <pc:picChg chg="add mod">
          <ac:chgData name="Ella Vetter" userId="c6918cf5-f6c0-43cc-8499-a1f635017de9" providerId="ADAL" clId="{AF2A365B-3B33-420F-B2C0-4BFE99A95748}" dt="2020-09-11T00:01:19.265" v="3087" actId="14100"/>
          <ac:picMkLst>
            <pc:docMk/>
            <pc:sldMk cId="1627355907" sldId="380"/>
            <ac:picMk id="5" creationId="{88F202AB-2A82-4742-9BF9-2F1DE33E22EC}"/>
          </ac:picMkLst>
        </pc:picChg>
      </pc:sldChg>
      <pc:sldChg chg="addSp delSp modSp add mod modNotesTx">
        <pc:chgData name="Ella Vetter" userId="c6918cf5-f6c0-43cc-8499-a1f635017de9" providerId="ADAL" clId="{AF2A365B-3B33-420F-B2C0-4BFE99A95748}" dt="2020-09-11T00:02:49.719" v="3150" actId="11"/>
        <pc:sldMkLst>
          <pc:docMk/>
          <pc:sldMk cId="154384816" sldId="381"/>
        </pc:sldMkLst>
        <pc:spChg chg="del">
          <ac:chgData name="Ella Vetter" userId="c6918cf5-f6c0-43cc-8499-a1f635017de9" providerId="ADAL" clId="{AF2A365B-3B33-420F-B2C0-4BFE99A95748}" dt="2020-09-11T00:01:45.542" v="3089" actId="478"/>
          <ac:spMkLst>
            <pc:docMk/>
            <pc:sldMk cId="154384816" sldId="381"/>
            <ac:spMk id="3" creationId="{F30BA8DC-9C7A-4B2C-895E-1B631BC9F3F9}"/>
          </ac:spMkLst>
        </pc:spChg>
        <pc:spChg chg="add mod">
          <ac:chgData name="Ella Vetter" userId="c6918cf5-f6c0-43cc-8499-a1f635017de9" providerId="ADAL" clId="{AF2A365B-3B33-420F-B2C0-4BFE99A95748}" dt="2020-09-11T00:02:49.719" v="3150" actId="11"/>
          <ac:spMkLst>
            <pc:docMk/>
            <pc:sldMk cId="154384816" sldId="381"/>
            <ac:spMk id="7" creationId="{9CE190B1-2E6C-40F9-988D-53D70398A1A4}"/>
          </ac:spMkLst>
        </pc:spChg>
        <pc:picChg chg="add mod">
          <ac:chgData name="Ella Vetter" userId="c6918cf5-f6c0-43cc-8499-a1f635017de9" providerId="ADAL" clId="{AF2A365B-3B33-420F-B2C0-4BFE99A95748}" dt="2020-09-11T00:01:40.389" v="3088" actId="1076"/>
          <ac:picMkLst>
            <pc:docMk/>
            <pc:sldMk cId="154384816" sldId="381"/>
            <ac:picMk id="5" creationId="{400F38A8-41D8-40FE-9857-58F66DCFC625}"/>
          </ac:picMkLst>
        </pc:picChg>
      </pc:sldChg>
      <pc:sldChg chg="addSp delSp modSp new mod modNotesTx">
        <pc:chgData name="Ella Vetter" userId="c6918cf5-f6c0-43cc-8499-a1f635017de9" providerId="ADAL" clId="{AF2A365B-3B33-420F-B2C0-4BFE99A95748}" dt="2020-09-11T01:18:59.838" v="4077" actId="13926"/>
        <pc:sldMkLst>
          <pc:docMk/>
          <pc:sldMk cId="1676511026" sldId="382"/>
        </pc:sldMkLst>
        <pc:spChg chg="mod">
          <ac:chgData name="Ella Vetter" userId="c6918cf5-f6c0-43cc-8499-a1f635017de9" providerId="ADAL" clId="{AF2A365B-3B33-420F-B2C0-4BFE99A95748}" dt="2020-09-11T00:02:58.682" v="3151"/>
          <ac:spMkLst>
            <pc:docMk/>
            <pc:sldMk cId="1676511026" sldId="382"/>
            <ac:spMk id="2" creationId="{9023D04A-D6FF-47DC-B380-57662546DB73}"/>
          </ac:spMkLst>
        </pc:spChg>
        <pc:spChg chg="del">
          <ac:chgData name="Ella Vetter" userId="c6918cf5-f6c0-43cc-8499-a1f635017de9" providerId="ADAL" clId="{AF2A365B-3B33-420F-B2C0-4BFE99A95748}" dt="2020-09-11T00:03:43.613" v="3156" actId="478"/>
          <ac:spMkLst>
            <pc:docMk/>
            <pc:sldMk cId="1676511026" sldId="382"/>
            <ac:spMk id="3" creationId="{5EE4D437-C138-4EF5-B2EF-070AF82900ED}"/>
          </ac:spMkLst>
        </pc:spChg>
        <pc:spChg chg="add mod">
          <ac:chgData name="Ella Vetter" userId="c6918cf5-f6c0-43cc-8499-a1f635017de9" providerId="ADAL" clId="{AF2A365B-3B33-420F-B2C0-4BFE99A95748}" dt="2020-09-11T01:18:59.838" v="4077" actId="13926"/>
          <ac:spMkLst>
            <pc:docMk/>
            <pc:sldMk cId="1676511026" sldId="382"/>
            <ac:spMk id="7" creationId="{5D633073-D697-4433-80C0-FC38B5D55B04}"/>
          </ac:spMkLst>
        </pc:spChg>
        <pc:picChg chg="add mod">
          <ac:chgData name="Ella Vetter" userId="c6918cf5-f6c0-43cc-8499-a1f635017de9" providerId="ADAL" clId="{AF2A365B-3B33-420F-B2C0-4BFE99A95748}" dt="2020-09-11T00:07:47.224" v="3325" actId="1076"/>
          <ac:picMkLst>
            <pc:docMk/>
            <pc:sldMk cId="1676511026" sldId="382"/>
            <ac:picMk id="5" creationId="{E20C3FF3-0C4C-4236-A401-35BC01C5A351}"/>
          </ac:picMkLst>
        </pc:picChg>
      </pc:sldChg>
      <pc:sldChg chg="addSp delSp modSp new mod modNotesTx">
        <pc:chgData name="Ella Vetter" userId="c6918cf5-f6c0-43cc-8499-a1f635017de9" providerId="ADAL" clId="{AF2A365B-3B33-420F-B2C0-4BFE99A95748}" dt="2020-09-11T00:26:46.413" v="3566" actId="11"/>
        <pc:sldMkLst>
          <pc:docMk/>
          <pc:sldMk cId="976555450" sldId="383"/>
        </pc:sldMkLst>
        <pc:spChg chg="mod">
          <ac:chgData name="Ella Vetter" userId="c6918cf5-f6c0-43cc-8499-a1f635017de9" providerId="ADAL" clId="{AF2A365B-3B33-420F-B2C0-4BFE99A95748}" dt="2020-09-11T00:08:07.530" v="3328"/>
          <ac:spMkLst>
            <pc:docMk/>
            <pc:sldMk cId="976555450" sldId="383"/>
            <ac:spMk id="2" creationId="{E621C343-F798-4153-8D13-3A79BDC0ACC2}"/>
          </ac:spMkLst>
        </pc:spChg>
        <pc:spChg chg="del">
          <ac:chgData name="Ella Vetter" userId="c6918cf5-f6c0-43cc-8499-a1f635017de9" providerId="ADAL" clId="{AF2A365B-3B33-420F-B2C0-4BFE99A95748}" dt="2020-09-11T00:08:20.189" v="3332" actId="478"/>
          <ac:spMkLst>
            <pc:docMk/>
            <pc:sldMk cId="976555450" sldId="383"/>
            <ac:spMk id="3" creationId="{47F9D3FF-667E-4A83-B3DD-87826C8D9ED7}"/>
          </ac:spMkLst>
        </pc:spChg>
        <pc:spChg chg="add mod">
          <ac:chgData name="Ella Vetter" userId="c6918cf5-f6c0-43cc-8499-a1f635017de9" providerId="ADAL" clId="{AF2A365B-3B33-420F-B2C0-4BFE99A95748}" dt="2020-09-11T00:26:46.413" v="3566" actId="11"/>
          <ac:spMkLst>
            <pc:docMk/>
            <pc:sldMk cId="976555450" sldId="383"/>
            <ac:spMk id="13" creationId="{B2FD6BB1-6DB2-41F7-A0EA-FE4C15729DA9}"/>
          </ac:spMkLst>
        </pc:spChg>
        <pc:picChg chg="add del mod">
          <ac:chgData name="Ella Vetter" userId="c6918cf5-f6c0-43cc-8499-a1f635017de9" providerId="ADAL" clId="{AF2A365B-3B33-420F-B2C0-4BFE99A95748}" dt="2020-09-11T00:11:14.735" v="3341" actId="478"/>
          <ac:picMkLst>
            <pc:docMk/>
            <pc:sldMk cId="976555450" sldId="383"/>
            <ac:picMk id="5" creationId="{CDE8E75F-FA19-4EA9-9EF6-C1683CCF9141}"/>
          </ac:picMkLst>
        </pc:picChg>
        <pc:picChg chg="add mod">
          <ac:chgData name="Ella Vetter" userId="c6918cf5-f6c0-43cc-8499-a1f635017de9" providerId="ADAL" clId="{AF2A365B-3B33-420F-B2C0-4BFE99A95748}" dt="2020-09-11T00:24:54.505" v="3408" actId="1076"/>
          <ac:picMkLst>
            <pc:docMk/>
            <pc:sldMk cId="976555450" sldId="383"/>
            <ac:picMk id="7" creationId="{12CC2F7D-AB96-45A5-994F-88B13C2559C8}"/>
          </ac:picMkLst>
        </pc:picChg>
        <pc:picChg chg="add del mod">
          <ac:chgData name="Ella Vetter" userId="c6918cf5-f6c0-43cc-8499-a1f635017de9" providerId="ADAL" clId="{AF2A365B-3B33-420F-B2C0-4BFE99A95748}" dt="2020-09-11T00:10:23.161" v="3338" actId="22"/>
          <ac:picMkLst>
            <pc:docMk/>
            <pc:sldMk cId="976555450" sldId="383"/>
            <ac:picMk id="9" creationId="{4ABC58C9-0DD0-491E-A7AD-C1B327B4E808}"/>
          </ac:picMkLst>
        </pc:picChg>
        <pc:picChg chg="add mod">
          <ac:chgData name="Ella Vetter" userId="c6918cf5-f6c0-43cc-8499-a1f635017de9" providerId="ADAL" clId="{AF2A365B-3B33-420F-B2C0-4BFE99A95748}" dt="2020-09-11T00:25:02.629" v="3410" actId="1076"/>
          <ac:picMkLst>
            <pc:docMk/>
            <pc:sldMk cId="976555450" sldId="383"/>
            <ac:picMk id="11" creationId="{02B87418-EFE7-4A13-8B98-E74C2A33A237}"/>
          </ac:picMkLst>
        </pc:picChg>
      </pc:sldChg>
      <pc:sldChg chg="addSp delSp modSp new mod">
        <pc:chgData name="Ella Vetter" userId="c6918cf5-f6c0-43cc-8499-a1f635017de9" providerId="ADAL" clId="{AF2A365B-3B33-420F-B2C0-4BFE99A95748}" dt="2020-09-11T00:27:56.499" v="3596" actId="1076"/>
        <pc:sldMkLst>
          <pc:docMk/>
          <pc:sldMk cId="1539436406" sldId="384"/>
        </pc:sldMkLst>
        <pc:spChg chg="mod">
          <ac:chgData name="Ella Vetter" userId="c6918cf5-f6c0-43cc-8499-a1f635017de9" providerId="ADAL" clId="{AF2A365B-3B33-420F-B2C0-4BFE99A95748}" dt="2020-09-11T00:25:11.364" v="3411"/>
          <ac:spMkLst>
            <pc:docMk/>
            <pc:sldMk cId="1539436406" sldId="384"/>
            <ac:spMk id="2" creationId="{5A287F5A-E3A0-4A5D-B4F0-F3D4F98147DE}"/>
          </ac:spMkLst>
        </pc:spChg>
        <pc:spChg chg="del">
          <ac:chgData name="Ella Vetter" userId="c6918cf5-f6c0-43cc-8499-a1f635017de9" providerId="ADAL" clId="{AF2A365B-3B33-420F-B2C0-4BFE99A95748}" dt="2020-09-11T00:25:27.579" v="3415" actId="478"/>
          <ac:spMkLst>
            <pc:docMk/>
            <pc:sldMk cId="1539436406" sldId="384"/>
            <ac:spMk id="3" creationId="{39B85F23-1A9F-40B5-AEE8-B52B6E17FDF1}"/>
          </ac:spMkLst>
        </pc:spChg>
        <pc:spChg chg="add mod">
          <ac:chgData name="Ella Vetter" userId="c6918cf5-f6c0-43cc-8499-a1f635017de9" providerId="ADAL" clId="{AF2A365B-3B33-420F-B2C0-4BFE99A95748}" dt="2020-09-11T00:27:48.642" v="3594" actId="113"/>
          <ac:spMkLst>
            <pc:docMk/>
            <pc:sldMk cId="1539436406" sldId="384"/>
            <ac:spMk id="7" creationId="{0E725FD3-4C59-4D24-8B1C-4562CD3E8E77}"/>
          </ac:spMkLst>
        </pc:spChg>
        <pc:picChg chg="add mod">
          <ac:chgData name="Ella Vetter" userId="c6918cf5-f6c0-43cc-8499-a1f635017de9" providerId="ADAL" clId="{AF2A365B-3B33-420F-B2C0-4BFE99A95748}" dt="2020-09-11T00:27:56.499" v="3596" actId="1076"/>
          <ac:picMkLst>
            <pc:docMk/>
            <pc:sldMk cId="1539436406" sldId="384"/>
            <ac:picMk id="5" creationId="{42154CC3-D597-40BA-946E-07B6D606E8BE}"/>
          </ac:picMkLst>
        </pc:picChg>
      </pc:sldChg>
      <pc:sldChg chg="addSp delSp modSp new mod modNotesTx">
        <pc:chgData name="Ella Vetter" userId="c6918cf5-f6c0-43cc-8499-a1f635017de9" providerId="ADAL" clId="{AF2A365B-3B33-420F-B2C0-4BFE99A95748}" dt="2020-09-11T01:28:21.491" v="4094" actId="20577"/>
        <pc:sldMkLst>
          <pc:docMk/>
          <pc:sldMk cId="2398487438" sldId="385"/>
        </pc:sldMkLst>
        <pc:spChg chg="mod">
          <ac:chgData name="Ella Vetter" userId="c6918cf5-f6c0-43cc-8499-a1f635017de9" providerId="ADAL" clId="{AF2A365B-3B33-420F-B2C0-4BFE99A95748}" dt="2020-09-11T00:32:04.782" v="3690" actId="13926"/>
          <ac:spMkLst>
            <pc:docMk/>
            <pc:sldMk cId="2398487438" sldId="385"/>
            <ac:spMk id="2" creationId="{DFE4C2A5-4920-4306-B6C0-2EE6AD1F4930}"/>
          </ac:spMkLst>
        </pc:spChg>
        <pc:spChg chg="del">
          <ac:chgData name="Ella Vetter" userId="c6918cf5-f6c0-43cc-8499-a1f635017de9" providerId="ADAL" clId="{AF2A365B-3B33-420F-B2C0-4BFE99A95748}" dt="2020-09-11T00:28:30.279" v="3600" actId="478"/>
          <ac:spMkLst>
            <pc:docMk/>
            <pc:sldMk cId="2398487438" sldId="385"/>
            <ac:spMk id="3" creationId="{1277A919-38C4-49C3-BB4A-2BEA4E3B667A}"/>
          </ac:spMkLst>
        </pc:spChg>
        <pc:spChg chg="add mod">
          <ac:chgData name="Ella Vetter" userId="c6918cf5-f6c0-43cc-8499-a1f635017de9" providerId="ADAL" clId="{AF2A365B-3B33-420F-B2C0-4BFE99A95748}" dt="2020-09-11T01:28:21.491" v="4094" actId="20577"/>
          <ac:spMkLst>
            <pc:docMk/>
            <pc:sldMk cId="2398487438" sldId="385"/>
            <ac:spMk id="9" creationId="{5A4CF031-D73C-4D8F-A3E2-A17622567119}"/>
          </ac:spMkLst>
        </pc:spChg>
        <pc:picChg chg="add mod">
          <ac:chgData name="Ella Vetter" userId="c6918cf5-f6c0-43cc-8499-a1f635017de9" providerId="ADAL" clId="{AF2A365B-3B33-420F-B2C0-4BFE99A95748}" dt="2020-09-11T00:30:37.246" v="3684" actId="1076"/>
          <ac:picMkLst>
            <pc:docMk/>
            <pc:sldMk cId="2398487438" sldId="385"/>
            <ac:picMk id="5" creationId="{33283A3A-CF7F-4CA8-B7B3-A4B3BA563B4C}"/>
          </ac:picMkLst>
        </pc:picChg>
        <pc:picChg chg="add del mod">
          <ac:chgData name="Ella Vetter" userId="c6918cf5-f6c0-43cc-8499-a1f635017de9" providerId="ADAL" clId="{AF2A365B-3B33-420F-B2C0-4BFE99A95748}" dt="2020-09-10T23:13:40.418" v="2037" actId="21"/>
          <ac:picMkLst>
            <pc:docMk/>
            <pc:sldMk cId="2398487438" sldId="385"/>
            <ac:picMk id="7" creationId="{08F5081D-2FB7-4514-A40C-4D61CAD141AC}"/>
          </ac:picMkLst>
        </pc:picChg>
      </pc:sldChg>
      <pc:sldChg chg="addSp delSp modSp new mod modNotesTx">
        <pc:chgData name="Ella Vetter" userId="c6918cf5-f6c0-43cc-8499-a1f635017de9" providerId="ADAL" clId="{AF2A365B-3B33-420F-B2C0-4BFE99A95748}" dt="2020-09-11T00:37:24.121" v="4030" actId="11"/>
        <pc:sldMkLst>
          <pc:docMk/>
          <pc:sldMk cId="2855755633" sldId="386"/>
        </pc:sldMkLst>
        <pc:spChg chg="mod">
          <ac:chgData name="Ella Vetter" userId="c6918cf5-f6c0-43cc-8499-a1f635017de9" providerId="ADAL" clId="{AF2A365B-3B33-420F-B2C0-4BFE99A95748}" dt="2020-09-11T00:36:57.891" v="4027" actId="13926"/>
          <ac:spMkLst>
            <pc:docMk/>
            <pc:sldMk cId="2855755633" sldId="386"/>
            <ac:spMk id="2" creationId="{8A0E83AD-9060-4127-948F-242A7BAF1BB8}"/>
          </ac:spMkLst>
        </pc:spChg>
        <pc:spChg chg="del">
          <ac:chgData name="Ella Vetter" userId="c6918cf5-f6c0-43cc-8499-a1f635017de9" providerId="ADAL" clId="{AF2A365B-3B33-420F-B2C0-4BFE99A95748}" dt="2020-09-11T00:35:32.973" v="3999" actId="478"/>
          <ac:spMkLst>
            <pc:docMk/>
            <pc:sldMk cId="2855755633" sldId="386"/>
            <ac:spMk id="3" creationId="{700DA06C-CE7A-44A6-85F8-A1C7507CFE94}"/>
          </ac:spMkLst>
        </pc:spChg>
        <pc:spChg chg="add mod ord">
          <ac:chgData name="Ella Vetter" userId="c6918cf5-f6c0-43cc-8499-a1f635017de9" providerId="ADAL" clId="{AF2A365B-3B33-420F-B2C0-4BFE99A95748}" dt="2020-09-11T00:37:24.121" v="4030" actId="11"/>
          <ac:spMkLst>
            <pc:docMk/>
            <pc:sldMk cId="2855755633" sldId="386"/>
            <ac:spMk id="11" creationId="{60994629-C3A2-43E0-A0D2-B178F096ABE8}"/>
          </ac:spMkLst>
        </pc:spChg>
        <pc:picChg chg="add mod">
          <ac:chgData name="Ella Vetter" userId="c6918cf5-f6c0-43cc-8499-a1f635017de9" providerId="ADAL" clId="{AF2A365B-3B33-420F-B2C0-4BFE99A95748}" dt="2020-09-11T00:36:22.085" v="4017" actId="14100"/>
          <ac:picMkLst>
            <pc:docMk/>
            <pc:sldMk cId="2855755633" sldId="386"/>
            <ac:picMk id="5" creationId="{95532FE2-C8A9-4A59-B250-B32529081C87}"/>
          </ac:picMkLst>
        </pc:picChg>
        <pc:picChg chg="add mod">
          <ac:chgData name="Ella Vetter" userId="c6918cf5-f6c0-43cc-8499-a1f635017de9" providerId="ADAL" clId="{AF2A365B-3B33-420F-B2C0-4BFE99A95748}" dt="2020-09-11T00:36:53.530" v="4026" actId="1076"/>
          <ac:picMkLst>
            <pc:docMk/>
            <pc:sldMk cId="2855755633" sldId="386"/>
            <ac:picMk id="7" creationId="{93B07298-BF60-49ED-8527-3F147414DA33}"/>
          </ac:picMkLst>
        </pc:picChg>
        <pc:picChg chg="add mod">
          <ac:chgData name="Ella Vetter" userId="c6918cf5-f6c0-43cc-8499-a1f635017de9" providerId="ADAL" clId="{AF2A365B-3B33-420F-B2C0-4BFE99A95748}" dt="2020-09-11T00:36:31.873" v="4020" actId="1076"/>
          <ac:picMkLst>
            <pc:docMk/>
            <pc:sldMk cId="2855755633" sldId="386"/>
            <ac:picMk id="9" creationId="{F288AEFF-12D5-4CCB-96D3-6DCA484E9BB8}"/>
          </ac:picMkLst>
        </pc:picChg>
      </pc:sldChg>
    </pc:docChg>
  </pc:docChgLst>
  <pc:docChgLst>
    <pc:chgData name="Ella Vetter" userId="c6918cf5-f6c0-43cc-8499-a1f635017de9" providerId="ADAL" clId="{E8CAE533-5900-48F1-9375-A0F1AFC6DE31}"/>
    <pc:docChg chg="undo redo custSel addSld delSld modSld sldOrd">
      <pc:chgData name="Ella Vetter" userId="c6918cf5-f6c0-43cc-8499-a1f635017de9" providerId="ADAL" clId="{E8CAE533-5900-48F1-9375-A0F1AFC6DE31}" dt="2020-09-16T20:23:20.247" v="3279" actId="20577"/>
      <pc:docMkLst>
        <pc:docMk/>
      </pc:docMkLst>
      <pc:sldChg chg="modSp mod">
        <pc:chgData name="Ella Vetter" userId="c6918cf5-f6c0-43cc-8499-a1f635017de9" providerId="ADAL" clId="{E8CAE533-5900-48F1-9375-A0F1AFC6DE31}" dt="2020-09-16T19:46:07.935" v="3226" actId="20577"/>
        <pc:sldMkLst>
          <pc:docMk/>
          <pc:sldMk cId="1993397138" sldId="286"/>
        </pc:sldMkLst>
        <pc:spChg chg="mod">
          <ac:chgData name="Ella Vetter" userId="c6918cf5-f6c0-43cc-8499-a1f635017de9" providerId="ADAL" clId="{E8CAE533-5900-48F1-9375-A0F1AFC6DE31}" dt="2020-09-16T19:46:07.935" v="3226" actId="20577"/>
          <ac:spMkLst>
            <pc:docMk/>
            <pc:sldMk cId="1993397138" sldId="286"/>
            <ac:spMk id="3" creationId="{37B56F8A-6BEF-459C-AFA4-6D790D24F1CB}"/>
          </ac:spMkLst>
        </pc:spChg>
      </pc:sldChg>
      <pc:sldChg chg="modSp mod">
        <pc:chgData name="Ella Vetter" userId="c6918cf5-f6c0-43cc-8499-a1f635017de9" providerId="ADAL" clId="{E8CAE533-5900-48F1-9375-A0F1AFC6DE31}" dt="2020-09-16T16:03:25.573" v="1477" actId="13926"/>
        <pc:sldMkLst>
          <pc:docMk/>
          <pc:sldMk cId="3712023851" sldId="313"/>
        </pc:sldMkLst>
        <pc:spChg chg="mod">
          <ac:chgData name="Ella Vetter" userId="c6918cf5-f6c0-43cc-8499-a1f635017de9" providerId="ADAL" clId="{E8CAE533-5900-48F1-9375-A0F1AFC6DE31}" dt="2020-09-16T16:03:25.573" v="1477" actId="13926"/>
          <ac:spMkLst>
            <pc:docMk/>
            <pc:sldMk cId="3712023851" sldId="313"/>
            <ac:spMk id="2" creationId="{BD0A18F3-9F12-464B-BC50-F741E79EDDDA}"/>
          </ac:spMkLst>
        </pc:spChg>
      </pc:sldChg>
      <pc:sldChg chg="modSp mod">
        <pc:chgData name="Ella Vetter" userId="c6918cf5-f6c0-43cc-8499-a1f635017de9" providerId="ADAL" clId="{E8CAE533-5900-48F1-9375-A0F1AFC6DE31}" dt="2020-09-16T19:46:23.957" v="3228" actId="11"/>
        <pc:sldMkLst>
          <pc:docMk/>
          <pc:sldMk cId="4231542497" sldId="318"/>
        </pc:sldMkLst>
        <pc:spChg chg="mod">
          <ac:chgData name="Ella Vetter" userId="c6918cf5-f6c0-43cc-8499-a1f635017de9" providerId="ADAL" clId="{E8CAE533-5900-48F1-9375-A0F1AFC6DE31}" dt="2020-09-16T19:46:23.957" v="3228" actId="11"/>
          <ac:spMkLst>
            <pc:docMk/>
            <pc:sldMk cId="4231542497" sldId="318"/>
            <ac:spMk id="3" creationId="{53474193-55DD-4B03-A625-1686DEAA14EF}"/>
          </ac:spMkLst>
        </pc:spChg>
      </pc:sldChg>
      <pc:sldChg chg="modSp mod">
        <pc:chgData name="Ella Vetter" userId="c6918cf5-f6c0-43cc-8499-a1f635017de9" providerId="ADAL" clId="{E8CAE533-5900-48F1-9375-A0F1AFC6DE31}" dt="2020-09-16T19:46:30.663" v="3229" actId="11"/>
        <pc:sldMkLst>
          <pc:docMk/>
          <pc:sldMk cId="2141601583" sldId="320"/>
        </pc:sldMkLst>
        <pc:spChg chg="mod">
          <ac:chgData name="Ella Vetter" userId="c6918cf5-f6c0-43cc-8499-a1f635017de9" providerId="ADAL" clId="{E8CAE533-5900-48F1-9375-A0F1AFC6DE31}" dt="2020-09-16T19:46:30.663" v="3229" actId="11"/>
          <ac:spMkLst>
            <pc:docMk/>
            <pc:sldMk cId="2141601583" sldId="320"/>
            <ac:spMk id="3" creationId="{88A62F98-1398-4388-B088-C11376F92F3D}"/>
          </ac:spMkLst>
        </pc:spChg>
      </pc:sldChg>
      <pc:sldChg chg="modSp mod">
        <pc:chgData name="Ella Vetter" userId="c6918cf5-f6c0-43cc-8499-a1f635017de9" providerId="ADAL" clId="{E8CAE533-5900-48F1-9375-A0F1AFC6DE31}" dt="2020-09-16T20:02:55.293" v="3273" actId="20577"/>
        <pc:sldMkLst>
          <pc:docMk/>
          <pc:sldMk cId="701220366" sldId="321"/>
        </pc:sldMkLst>
        <pc:spChg chg="mod">
          <ac:chgData name="Ella Vetter" userId="c6918cf5-f6c0-43cc-8499-a1f635017de9" providerId="ADAL" clId="{E8CAE533-5900-48F1-9375-A0F1AFC6DE31}" dt="2020-09-16T20:02:55.293" v="3273" actId="20577"/>
          <ac:spMkLst>
            <pc:docMk/>
            <pc:sldMk cId="701220366" sldId="321"/>
            <ac:spMk id="3" creationId="{88A62F98-1398-4388-B088-C11376F92F3D}"/>
          </ac:spMkLst>
        </pc:spChg>
      </pc:sldChg>
      <pc:sldChg chg="modSp mod">
        <pc:chgData name="Ella Vetter" userId="c6918cf5-f6c0-43cc-8499-a1f635017de9" providerId="ADAL" clId="{E8CAE533-5900-48F1-9375-A0F1AFC6DE31}" dt="2020-09-16T19:46:19.390" v="3227" actId="11"/>
        <pc:sldMkLst>
          <pc:docMk/>
          <pc:sldMk cId="1043915023" sldId="322"/>
        </pc:sldMkLst>
        <pc:spChg chg="mod">
          <ac:chgData name="Ella Vetter" userId="c6918cf5-f6c0-43cc-8499-a1f635017de9" providerId="ADAL" clId="{E8CAE533-5900-48F1-9375-A0F1AFC6DE31}" dt="2020-09-16T19:46:19.390" v="3227" actId="11"/>
          <ac:spMkLst>
            <pc:docMk/>
            <pc:sldMk cId="1043915023" sldId="322"/>
            <ac:spMk id="9" creationId="{D13DA46D-CD64-490C-80E5-4DDD30392637}"/>
          </ac:spMkLst>
        </pc:spChg>
      </pc:sldChg>
      <pc:sldChg chg="modSp mod">
        <pc:chgData name="Ella Vetter" userId="c6918cf5-f6c0-43cc-8499-a1f635017de9" providerId="ADAL" clId="{E8CAE533-5900-48F1-9375-A0F1AFC6DE31}" dt="2020-09-16T19:46:36.378" v="3230" actId="11"/>
        <pc:sldMkLst>
          <pc:docMk/>
          <pc:sldMk cId="1935364617" sldId="323"/>
        </pc:sldMkLst>
        <pc:spChg chg="mod">
          <ac:chgData name="Ella Vetter" userId="c6918cf5-f6c0-43cc-8499-a1f635017de9" providerId="ADAL" clId="{E8CAE533-5900-48F1-9375-A0F1AFC6DE31}" dt="2020-09-16T19:46:36.378" v="3230" actId="11"/>
          <ac:spMkLst>
            <pc:docMk/>
            <pc:sldMk cId="1935364617" sldId="323"/>
            <ac:spMk id="3" creationId="{88A62F98-1398-4388-B088-C11376F92F3D}"/>
          </ac:spMkLst>
        </pc:spChg>
      </pc:sldChg>
      <pc:sldChg chg="modSp mod">
        <pc:chgData name="Ella Vetter" userId="c6918cf5-f6c0-43cc-8499-a1f635017de9" providerId="ADAL" clId="{E8CAE533-5900-48F1-9375-A0F1AFC6DE31}" dt="2020-09-16T19:46:48.896" v="3231" actId="11"/>
        <pc:sldMkLst>
          <pc:docMk/>
          <pc:sldMk cId="3819862748" sldId="325"/>
        </pc:sldMkLst>
        <pc:spChg chg="mod">
          <ac:chgData name="Ella Vetter" userId="c6918cf5-f6c0-43cc-8499-a1f635017de9" providerId="ADAL" clId="{E8CAE533-5900-48F1-9375-A0F1AFC6DE31}" dt="2020-09-16T19:46:48.896" v="3231" actId="11"/>
          <ac:spMkLst>
            <pc:docMk/>
            <pc:sldMk cId="3819862748" sldId="325"/>
            <ac:spMk id="6" creationId="{C815A54D-D680-47D0-A530-05229ED955FA}"/>
          </ac:spMkLst>
        </pc:spChg>
      </pc:sldChg>
      <pc:sldChg chg="modSp mod">
        <pc:chgData name="Ella Vetter" userId="c6918cf5-f6c0-43cc-8499-a1f635017de9" providerId="ADAL" clId="{E8CAE533-5900-48F1-9375-A0F1AFC6DE31}" dt="2020-09-16T19:47:10.589" v="3235" actId="11"/>
        <pc:sldMkLst>
          <pc:docMk/>
          <pc:sldMk cId="3051631181" sldId="326"/>
        </pc:sldMkLst>
        <pc:spChg chg="mod">
          <ac:chgData name="Ella Vetter" userId="c6918cf5-f6c0-43cc-8499-a1f635017de9" providerId="ADAL" clId="{E8CAE533-5900-48F1-9375-A0F1AFC6DE31}" dt="2020-09-16T19:47:10.589" v="3235" actId="11"/>
          <ac:spMkLst>
            <pc:docMk/>
            <pc:sldMk cId="3051631181" sldId="326"/>
            <ac:spMk id="6" creationId="{90D78095-06B4-428B-A1D1-FA185E91F4DB}"/>
          </ac:spMkLst>
        </pc:spChg>
      </pc:sldChg>
      <pc:sldChg chg="modSp mod">
        <pc:chgData name="Ella Vetter" userId="c6918cf5-f6c0-43cc-8499-a1f635017de9" providerId="ADAL" clId="{E8CAE533-5900-48F1-9375-A0F1AFC6DE31}" dt="2020-09-16T19:46:54.715" v="3232" actId="11"/>
        <pc:sldMkLst>
          <pc:docMk/>
          <pc:sldMk cId="877782285" sldId="327"/>
        </pc:sldMkLst>
        <pc:spChg chg="mod">
          <ac:chgData name="Ella Vetter" userId="c6918cf5-f6c0-43cc-8499-a1f635017de9" providerId="ADAL" clId="{E8CAE533-5900-48F1-9375-A0F1AFC6DE31}" dt="2020-09-16T19:46:54.715" v="3232" actId="11"/>
          <ac:spMkLst>
            <pc:docMk/>
            <pc:sldMk cId="877782285" sldId="327"/>
            <ac:spMk id="4" creationId="{7F8C2603-D7E4-4895-AB2C-372ECA0993A9}"/>
          </ac:spMkLst>
        </pc:spChg>
      </pc:sldChg>
      <pc:sldChg chg="modSp mod">
        <pc:chgData name="Ella Vetter" userId="c6918cf5-f6c0-43cc-8499-a1f635017de9" providerId="ADAL" clId="{E8CAE533-5900-48F1-9375-A0F1AFC6DE31}" dt="2020-09-16T19:47:00.035" v="3233" actId="11"/>
        <pc:sldMkLst>
          <pc:docMk/>
          <pc:sldMk cId="334261442" sldId="328"/>
        </pc:sldMkLst>
        <pc:spChg chg="mod">
          <ac:chgData name="Ella Vetter" userId="c6918cf5-f6c0-43cc-8499-a1f635017de9" providerId="ADAL" clId="{E8CAE533-5900-48F1-9375-A0F1AFC6DE31}" dt="2020-09-16T19:47:00.035" v="3233" actId="11"/>
          <ac:spMkLst>
            <pc:docMk/>
            <pc:sldMk cId="334261442" sldId="328"/>
            <ac:spMk id="6" creationId="{23380FDD-29B9-48D1-805D-66E391BA7387}"/>
          </ac:spMkLst>
        </pc:spChg>
      </pc:sldChg>
      <pc:sldChg chg="modSp mod">
        <pc:chgData name="Ella Vetter" userId="c6918cf5-f6c0-43cc-8499-a1f635017de9" providerId="ADAL" clId="{E8CAE533-5900-48F1-9375-A0F1AFC6DE31}" dt="2020-09-16T19:47:05.411" v="3234" actId="11"/>
        <pc:sldMkLst>
          <pc:docMk/>
          <pc:sldMk cId="3503232561" sldId="329"/>
        </pc:sldMkLst>
        <pc:spChg chg="mod">
          <ac:chgData name="Ella Vetter" userId="c6918cf5-f6c0-43cc-8499-a1f635017de9" providerId="ADAL" clId="{E8CAE533-5900-48F1-9375-A0F1AFC6DE31}" dt="2020-09-16T19:47:05.411" v="3234" actId="11"/>
          <ac:spMkLst>
            <pc:docMk/>
            <pc:sldMk cId="3503232561" sldId="329"/>
            <ac:spMk id="6" creationId="{FB2F8FD9-EEF7-460D-A9DD-C60B151D1FD0}"/>
          </ac:spMkLst>
        </pc:spChg>
      </pc:sldChg>
      <pc:sldChg chg="modSp mod modNotesTx">
        <pc:chgData name="Ella Vetter" userId="c6918cf5-f6c0-43cc-8499-a1f635017de9" providerId="ADAL" clId="{E8CAE533-5900-48F1-9375-A0F1AFC6DE31}" dt="2020-09-16T15:29:30.369" v="703"/>
        <pc:sldMkLst>
          <pc:docMk/>
          <pc:sldMk cId="375912605" sldId="331"/>
        </pc:sldMkLst>
        <pc:spChg chg="mod">
          <ac:chgData name="Ella Vetter" userId="c6918cf5-f6c0-43cc-8499-a1f635017de9" providerId="ADAL" clId="{E8CAE533-5900-48F1-9375-A0F1AFC6DE31}" dt="2020-09-16T15:23:34.672" v="529" actId="115"/>
          <ac:spMkLst>
            <pc:docMk/>
            <pc:sldMk cId="375912605" sldId="331"/>
            <ac:spMk id="3" creationId="{8221F274-BC26-4E74-AB9D-71F773282F5F}"/>
          </ac:spMkLst>
        </pc:spChg>
      </pc:sldChg>
      <pc:sldChg chg="modSp mod modNotesTx">
        <pc:chgData name="Ella Vetter" userId="c6918cf5-f6c0-43cc-8499-a1f635017de9" providerId="ADAL" clId="{E8CAE533-5900-48F1-9375-A0F1AFC6DE31}" dt="2020-09-16T15:48:22.508" v="1361" actId="20577"/>
        <pc:sldMkLst>
          <pc:docMk/>
          <pc:sldMk cId="2949972059" sldId="332"/>
        </pc:sldMkLst>
        <pc:spChg chg="mod">
          <ac:chgData name="Ella Vetter" userId="c6918cf5-f6c0-43cc-8499-a1f635017de9" providerId="ADAL" clId="{E8CAE533-5900-48F1-9375-A0F1AFC6DE31}" dt="2020-09-16T15:48:22.508" v="1361" actId="20577"/>
          <ac:spMkLst>
            <pc:docMk/>
            <pc:sldMk cId="2949972059" sldId="332"/>
            <ac:spMk id="3" creationId="{7E54F556-4D48-4B26-B56B-14903DBF0227}"/>
          </ac:spMkLst>
        </pc:spChg>
      </pc:sldChg>
      <pc:sldChg chg="modSp mod">
        <pc:chgData name="Ella Vetter" userId="c6918cf5-f6c0-43cc-8499-a1f635017de9" providerId="ADAL" clId="{E8CAE533-5900-48F1-9375-A0F1AFC6DE31}" dt="2020-09-16T19:47:16.949" v="3236" actId="11"/>
        <pc:sldMkLst>
          <pc:docMk/>
          <pc:sldMk cId="770859312" sldId="333"/>
        </pc:sldMkLst>
        <pc:spChg chg="mod">
          <ac:chgData name="Ella Vetter" userId="c6918cf5-f6c0-43cc-8499-a1f635017de9" providerId="ADAL" clId="{E8CAE533-5900-48F1-9375-A0F1AFC6DE31}" dt="2020-09-16T19:47:16.949" v="3236" actId="11"/>
          <ac:spMkLst>
            <pc:docMk/>
            <pc:sldMk cId="770859312" sldId="333"/>
            <ac:spMk id="4" creationId="{707C5EBC-6A0E-4D35-ACE9-9DC27564C9E4}"/>
          </ac:spMkLst>
        </pc:spChg>
      </pc:sldChg>
      <pc:sldChg chg="modSp mod">
        <pc:chgData name="Ella Vetter" userId="c6918cf5-f6c0-43cc-8499-a1f635017de9" providerId="ADAL" clId="{E8CAE533-5900-48F1-9375-A0F1AFC6DE31}" dt="2020-09-16T19:47:23.105" v="3237" actId="11"/>
        <pc:sldMkLst>
          <pc:docMk/>
          <pc:sldMk cId="3805342586" sldId="334"/>
        </pc:sldMkLst>
        <pc:spChg chg="mod">
          <ac:chgData name="Ella Vetter" userId="c6918cf5-f6c0-43cc-8499-a1f635017de9" providerId="ADAL" clId="{E8CAE533-5900-48F1-9375-A0F1AFC6DE31}" dt="2020-09-16T19:47:23.105" v="3237" actId="11"/>
          <ac:spMkLst>
            <pc:docMk/>
            <pc:sldMk cId="3805342586" sldId="334"/>
            <ac:spMk id="4" creationId="{54DA42CC-40CB-4A2F-8973-73781A249AF0}"/>
          </ac:spMkLst>
        </pc:spChg>
      </pc:sldChg>
      <pc:sldChg chg="modSp mod">
        <pc:chgData name="Ella Vetter" userId="c6918cf5-f6c0-43cc-8499-a1f635017de9" providerId="ADAL" clId="{E8CAE533-5900-48F1-9375-A0F1AFC6DE31}" dt="2020-09-16T19:47:29.346" v="3238" actId="11"/>
        <pc:sldMkLst>
          <pc:docMk/>
          <pc:sldMk cId="1594842008" sldId="335"/>
        </pc:sldMkLst>
        <pc:spChg chg="mod">
          <ac:chgData name="Ella Vetter" userId="c6918cf5-f6c0-43cc-8499-a1f635017de9" providerId="ADAL" clId="{E8CAE533-5900-48F1-9375-A0F1AFC6DE31}" dt="2020-09-16T19:47:29.346" v="3238" actId="11"/>
          <ac:spMkLst>
            <pc:docMk/>
            <pc:sldMk cId="1594842008" sldId="335"/>
            <ac:spMk id="4" creationId="{894ADE61-8434-47F9-A2E8-8F1D725EA5D2}"/>
          </ac:spMkLst>
        </pc:spChg>
      </pc:sldChg>
      <pc:sldChg chg="modSp mod">
        <pc:chgData name="Ella Vetter" userId="c6918cf5-f6c0-43cc-8499-a1f635017de9" providerId="ADAL" clId="{E8CAE533-5900-48F1-9375-A0F1AFC6DE31}" dt="2020-09-16T19:47:36.507" v="3239" actId="11"/>
        <pc:sldMkLst>
          <pc:docMk/>
          <pc:sldMk cId="513000458" sldId="336"/>
        </pc:sldMkLst>
        <pc:spChg chg="mod">
          <ac:chgData name="Ella Vetter" userId="c6918cf5-f6c0-43cc-8499-a1f635017de9" providerId="ADAL" clId="{E8CAE533-5900-48F1-9375-A0F1AFC6DE31}" dt="2020-09-16T19:47:36.507" v="3239" actId="11"/>
          <ac:spMkLst>
            <pc:docMk/>
            <pc:sldMk cId="513000458" sldId="336"/>
            <ac:spMk id="4" creationId="{9A2FBEA7-2905-4EB0-9760-20C7AB016556}"/>
          </ac:spMkLst>
        </pc:spChg>
      </pc:sldChg>
      <pc:sldChg chg="modSp mod">
        <pc:chgData name="Ella Vetter" userId="c6918cf5-f6c0-43cc-8499-a1f635017de9" providerId="ADAL" clId="{E8CAE533-5900-48F1-9375-A0F1AFC6DE31}" dt="2020-09-16T19:47:53.393" v="3241" actId="11"/>
        <pc:sldMkLst>
          <pc:docMk/>
          <pc:sldMk cId="2497133131" sldId="338"/>
        </pc:sldMkLst>
        <pc:spChg chg="mod">
          <ac:chgData name="Ella Vetter" userId="c6918cf5-f6c0-43cc-8499-a1f635017de9" providerId="ADAL" clId="{E8CAE533-5900-48F1-9375-A0F1AFC6DE31}" dt="2020-09-16T19:47:53.393" v="3241" actId="11"/>
          <ac:spMkLst>
            <pc:docMk/>
            <pc:sldMk cId="2497133131" sldId="338"/>
            <ac:spMk id="4" creationId="{3C6A5C21-4E07-4F33-9198-1792FD7F3D1C}"/>
          </ac:spMkLst>
        </pc:spChg>
      </pc:sldChg>
      <pc:sldChg chg="modSp mod">
        <pc:chgData name="Ella Vetter" userId="c6918cf5-f6c0-43cc-8499-a1f635017de9" providerId="ADAL" clId="{E8CAE533-5900-48F1-9375-A0F1AFC6DE31}" dt="2020-09-16T19:48:08.301" v="3243" actId="11"/>
        <pc:sldMkLst>
          <pc:docMk/>
          <pc:sldMk cId="1524780563" sldId="339"/>
        </pc:sldMkLst>
        <pc:spChg chg="mod">
          <ac:chgData name="Ella Vetter" userId="c6918cf5-f6c0-43cc-8499-a1f635017de9" providerId="ADAL" clId="{E8CAE533-5900-48F1-9375-A0F1AFC6DE31}" dt="2020-09-16T19:48:08.301" v="3243" actId="11"/>
          <ac:spMkLst>
            <pc:docMk/>
            <pc:sldMk cId="1524780563" sldId="339"/>
            <ac:spMk id="4" creationId="{2F129AF8-57D0-4CE0-8DE1-C396C1E6CF8D}"/>
          </ac:spMkLst>
        </pc:spChg>
      </pc:sldChg>
      <pc:sldChg chg="modSp mod">
        <pc:chgData name="Ella Vetter" userId="c6918cf5-f6c0-43cc-8499-a1f635017de9" providerId="ADAL" clId="{E8CAE533-5900-48F1-9375-A0F1AFC6DE31}" dt="2020-09-16T19:48:19.711" v="3244" actId="11"/>
        <pc:sldMkLst>
          <pc:docMk/>
          <pc:sldMk cId="3408288368" sldId="340"/>
        </pc:sldMkLst>
        <pc:spChg chg="mod">
          <ac:chgData name="Ella Vetter" userId="c6918cf5-f6c0-43cc-8499-a1f635017de9" providerId="ADAL" clId="{E8CAE533-5900-48F1-9375-A0F1AFC6DE31}" dt="2020-09-16T19:48:19.711" v="3244" actId="11"/>
          <ac:spMkLst>
            <pc:docMk/>
            <pc:sldMk cId="3408288368" sldId="340"/>
            <ac:spMk id="4" creationId="{04763771-6C82-4162-A5AC-F3602FF29FF6}"/>
          </ac:spMkLst>
        </pc:spChg>
      </pc:sldChg>
      <pc:sldChg chg="modSp mod">
        <pc:chgData name="Ella Vetter" userId="c6918cf5-f6c0-43cc-8499-a1f635017de9" providerId="ADAL" clId="{E8CAE533-5900-48F1-9375-A0F1AFC6DE31}" dt="2020-09-16T19:48:34.768" v="3246" actId="11"/>
        <pc:sldMkLst>
          <pc:docMk/>
          <pc:sldMk cId="437802711" sldId="341"/>
        </pc:sldMkLst>
        <pc:spChg chg="mod">
          <ac:chgData name="Ella Vetter" userId="c6918cf5-f6c0-43cc-8499-a1f635017de9" providerId="ADAL" clId="{E8CAE533-5900-48F1-9375-A0F1AFC6DE31}" dt="2020-09-16T19:48:34.768" v="3246" actId="11"/>
          <ac:spMkLst>
            <pc:docMk/>
            <pc:sldMk cId="437802711" sldId="341"/>
            <ac:spMk id="4" creationId="{D73DF70C-A971-4ABC-B0EC-BF457A93F4A7}"/>
          </ac:spMkLst>
        </pc:spChg>
      </pc:sldChg>
      <pc:sldChg chg="addSp delSp modSp mod">
        <pc:chgData name="Ella Vetter" userId="c6918cf5-f6c0-43cc-8499-a1f635017de9" providerId="ADAL" clId="{E8CAE533-5900-48F1-9375-A0F1AFC6DE31}" dt="2020-09-16T16:38:04.395" v="1851" actId="1035"/>
        <pc:sldMkLst>
          <pc:docMk/>
          <pc:sldMk cId="2321047472" sldId="343"/>
        </pc:sldMkLst>
        <pc:spChg chg="mod">
          <ac:chgData name="Ella Vetter" userId="c6918cf5-f6c0-43cc-8499-a1f635017de9" providerId="ADAL" clId="{E8CAE533-5900-48F1-9375-A0F1AFC6DE31}" dt="2020-09-16T16:37:20.518" v="1809" actId="13926"/>
          <ac:spMkLst>
            <pc:docMk/>
            <pc:sldMk cId="2321047472" sldId="343"/>
            <ac:spMk id="2" creationId="{C272E50E-403C-4E30-9B26-79AF2EFEA227}"/>
          </ac:spMkLst>
        </pc:spChg>
        <pc:spChg chg="mod">
          <ac:chgData name="Ella Vetter" userId="c6918cf5-f6c0-43cc-8499-a1f635017de9" providerId="ADAL" clId="{E8CAE533-5900-48F1-9375-A0F1AFC6DE31}" dt="2020-09-16T16:38:04.395" v="1851" actId="1035"/>
          <ac:spMkLst>
            <pc:docMk/>
            <pc:sldMk cId="2321047472" sldId="343"/>
            <ac:spMk id="3" creationId="{1C8AA331-7FFE-4074-8CB6-F8F6058B9498}"/>
          </ac:spMkLst>
        </pc:spChg>
        <pc:spChg chg="add del">
          <ac:chgData name="Ella Vetter" userId="c6918cf5-f6c0-43cc-8499-a1f635017de9" providerId="ADAL" clId="{E8CAE533-5900-48F1-9375-A0F1AFC6DE31}" dt="2020-09-16T16:07:27.964" v="1547"/>
          <ac:spMkLst>
            <pc:docMk/>
            <pc:sldMk cId="2321047472" sldId="343"/>
            <ac:spMk id="4" creationId="{E71F04E5-6DCA-42B1-8B06-9E1FD7CDD44F}"/>
          </ac:spMkLst>
        </pc:spChg>
        <pc:spChg chg="add del">
          <ac:chgData name="Ella Vetter" userId="c6918cf5-f6c0-43cc-8499-a1f635017de9" providerId="ADAL" clId="{E8CAE533-5900-48F1-9375-A0F1AFC6DE31}" dt="2020-09-16T16:07:30.299" v="1550"/>
          <ac:spMkLst>
            <pc:docMk/>
            <pc:sldMk cId="2321047472" sldId="343"/>
            <ac:spMk id="5" creationId="{35B8488A-C5CE-48B5-A725-CE19F2B260FF}"/>
          </ac:spMkLst>
        </pc:spChg>
        <pc:spChg chg="add del">
          <ac:chgData name="Ella Vetter" userId="c6918cf5-f6c0-43cc-8499-a1f635017de9" providerId="ADAL" clId="{E8CAE533-5900-48F1-9375-A0F1AFC6DE31}" dt="2020-09-16T16:32:52.315" v="1556"/>
          <ac:spMkLst>
            <pc:docMk/>
            <pc:sldMk cId="2321047472" sldId="343"/>
            <ac:spMk id="6" creationId="{C915BF67-1442-4222-82EB-6ECD0ED36C0C}"/>
          </ac:spMkLst>
        </pc:spChg>
      </pc:sldChg>
      <pc:sldChg chg="modSp mod">
        <pc:chgData name="Ella Vetter" userId="c6918cf5-f6c0-43cc-8499-a1f635017de9" providerId="ADAL" clId="{E8CAE533-5900-48F1-9375-A0F1AFC6DE31}" dt="2020-09-16T20:00:19.707" v="3271" actId="20577"/>
        <pc:sldMkLst>
          <pc:docMk/>
          <pc:sldMk cId="883250627" sldId="348"/>
        </pc:sldMkLst>
        <pc:spChg chg="mod">
          <ac:chgData name="Ella Vetter" userId="c6918cf5-f6c0-43cc-8499-a1f635017de9" providerId="ADAL" clId="{E8CAE533-5900-48F1-9375-A0F1AFC6DE31}" dt="2020-09-16T20:00:19.707" v="3271" actId="20577"/>
          <ac:spMkLst>
            <pc:docMk/>
            <pc:sldMk cId="883250627" sldId="348"/>
            <ac:spMk id="4" creationId="{66B87A78-20EF-4FCF-ACED-88D05806FC80}"/>
          </ac:spMkLst>
        </pc:spChg>
      </pc:sldChg>
      <pc:sldChg chg="modSp mod">
        <pc:chgData name="Ella Vetter" userId="c6918cf5-f6c0-43cc-8499-a1f635017de9" providerId="ADAL" clId="{E8CAE533-5900-48F1-9375-A0F1AFC6DE31}" dt="2020-09-16T19:48:00.485" v="3242" actId="11"/>
        <pc:sldMkLst>
          <pc:docMk/>
          <pc:sldMk cId="193838983" sldId="349"/>
        </pc:sldMkLst>
        <pc:spChg chg="mod">
          <ac:chgData name="Ella Vetter" userId="c6918cf5-f6c0-43cc-8499-a1f635017de9" providerId="ADAL" clId="{E8CAE533-5900-48F1-9375-A0F1AFC6DE31}" dt="2020-09-16T19:48:00.485" v="3242" actId="11"/>
          <ac:spMkLst>
            <pc:docMk/>
            <pc:sldMk cId="193838983" sldId="349"/>
            <ac:spMk id="8" creationId="{8D65FE5C-734C-4F70-95ED-19062B16A210}"/>
          </ac:spMkLst>
        </pc:spChg>
      </pc:sldChg>
      <pc:sldChg chg="modSp mod">
        <pc:chgData name="Ella Vetter" userId="c6918cf5-f6c0-43cc-8499-a1f635017de9" providerId="ADAL" clId="{E8CAE533-5900-48F1-9375-A0F1AFC6DE31}" dt="2020-09-16T14:44:28.371" v="16" actId="123"/>
        <pc:sldMkLst>
          <pc:docMk/>
          <pc:sldMk cId="3144359919" sldId="353"/>
        </pc:sldMkLst>
        <pc:spChg chg="mod">
          <ac:chgData name="Ella Vetter" userId="c6918cf5-f6c0-43cc-8499-a1f635017de9" providerId="ADAL" clId="{E8CAE533-5900-48F1-9375-A0F1AFC6DE31}" dt="2020-09-16T14:44:28.371" v="16" actId="123"/>
          <ac:spMkLst>
            <pc:docMk/>
            <pc:sldMk cId="3144359919" sldId="353"/>
            <ac:spMk id="3" creationId="{A43BF2BD-459D-4482-B43A-4B0F359FB02F}"/>
          </ac:spMkLst>
        </pc:spChg>
      </pc:sldChg>
      <pc:sldChg chg="modSp mod">
        <pc:chgData name="Ella Vetter" userId="c6918cf5-f6c0-43cc-8499-a1f635017de9" providerId="ADAL" clId="{E8CAE533-5900-48F1-9375-A0F1AFC6DE31}" dt="2020-09-16T15:40:05.172" v="1180" actId="20577"/>
        <pc:sldMkLst>
          <pc:docMk/>
          <pc:sldMk cId="110084408" sldId="357"/>
        </pc:sldMkLst>
        <pc:spChg chg="mod">
          <ac:chgData name="Ella Vetter" userId="c6918cf5-f6c0-43cc-8499-a1f635017de9" providerId="ADAL" clId="{E8CAE533-5900-48F1-9375-A0F1AFC6DE31}" dt="2020-09-16T15:40:05.172" v="1180" actId="20577"/>
          <ac:spMkLst>
            <pc:docMk/>
            <pc:sldMk cId="110084408" sldId="357"/>
            <ac:spMk id="4" creationId="{E0C5F203-6934-4EFB-90B8-43BB503E1648}"/>
          </ac:spMkLst>
        </pc:spChg>
      </pc:sldChg>
      <pc:sldChg chg="addSp delSp modSp mod">
        <pc:chgData name="Ella Vetter" userId="c6918cf5-f6c0-43cc-8499-a1f635017de9" providerId="ADAL" clId="{E8CAE533-5900-48F1-9375-A0F1AFC6DE31}" dt="2020-09-16T14:46:00.204" v="20" actId="13926"/>
        <pc:sldMkLst>
          <pc:docMk/>
          <pc:sldMk cId="256788973" sldId="359"/>
        </pc:sldMkLst>
        <pc:spChg chg="mod">
          <ac:chgData name="Ella Vetter" userId="c6918cf5-f6c0-43cc-8499-a1f635017de9" providerId="ADAL" clId="{E8CAE533-5900-48F1-9375-A0F1AFC6DE31}" dt="2020-09-16T14:46:00.204" v="20" actId="13926"/>
          <ac:spMkLst>
            <pc:docMk/>
            <pc:sldMk cId="256788973" sldId="359"/>
            <ac:spMk id="2" creationId="{00FBE098-62C7-45A7-B789-152A90C3515D}"/>
          </ac:spMkLst>
        </pc:spChg>
        <pc:spChg chg="del">
          <ac:chgData name="Ella Vetter" userId="c6918cf5-f6c0-43cc-8499-a1f635017de9" providerId="ADAL" clId="{E8CAE533-5900-48F1-9375-A0F1AFC6DE31}" dt="2020-09-16T14:44:07.593" v="7" actId="478"/>
          <ac:spMkLst>
            <pc:docMk/>
            <pc:sldMk cId="256788973" sldId="359"/>
            <ac:spMk id="3" creationId="{C922F6C7-2428-4B4A-A46A-AAD5A2E61970}"/>
          </ac:spMkLst>
        </pc:spChg>
        <pc:spChg chg="add mod">
          <ac:chgData name="Ella Vetter" userId="c6918cf5-f6c0-43cc-8499-a1f635017de9" providerId="ADAL" clId="{E8CAE533-5900-48F1-9375-A0F1AFC6DE31}" dt="2020-09-16T14:44:23.346" v="15" actId="123"/>
          <ac:spMkLst>
            <pc:docMk/>
            <pc:sldMk cId="256788973" sldId="359"/>
            <ac:spMk id="4" creationId="{25CC2C86-E122-46DA-9E54-3A51AB62D03F}"/>
          </ac:spMkLst>
        </pc:spChg>
        <pc:picChg chg="add mod">
          <ac:chgData name="Ella Vetter" userId="c6918cf5-f6c0-43cc-8499-a1f635017de9" providerId="ADAL" clId="{E8CAE533-5900-48F1-9375-A0F1AFC6DE31}" dt="2020-09-16T14:45:54.912" v="19" actId="1076"/>
          <ac:picMkLst>
            <pc:docMk/>
            <pc:sldMk cId="256788973" sldId="359"/>
            <ac:picMk id="6" creationId="{3753803C-A1EA-4138-B553-63756C180EB9}"/>
          </ac:picMkLst>
        </pc:picChg>
      </pc:sldChg>
      <pc:sldChg chg="addSp delSp modSp new mod modNotesTx">
        <pc:chgData name="Ella Vetter" userId="c6918cf5-f6c0-43cc-8499-a1f635017de9" providerId="ADAL" clId="{E8CAE533-5900-48F1-9375-A0F1AFC6DE31}" dt="2020-09-16T15:09:58.567" v="509" actId="13926"/>
        <pc:sldMkLst>
          <pc:docMk/>
          <pc:sldMk cId="2074887566" sldId="360"/>
        </pc:sldMkLst>
        <pc:spChg chg="mod">
          <ac:chgData name="Ella Vetter" userId="c6918cf5-f6c0-43cc-8499-a1f635017de9" providerId="ADAL" clId="{E8CAE533-5900-48F1-9375-A0F1AFC6DE31}" dt="2020-09-16T15:09:58.567" v="509" actId="13926"/>
          <ac:spMkLst>
            <pc:docMk/>
            <pc:sldMk cId="2074887566" sldId="360"/>
            <ac:spMk id="2" creationId="{C35BEF80-5534-4040-BBCC-5882A9DC8FE4}"/>
          </ac:spMkLst>
        </pc:spChg>
        <pc:spChg chg="del">
          <ac:chgData name="Ella Vetter" userId="c6918cf5-f6c0-43cc-8499-a1f635017de9" providerId="ADAL" clId="{E8CAE533-5900-48F1-9375-A0F1AFC6DE31}" dt="2020-09-16T14:46:22.509" v="21" actId="478"/>
          <ac:spMkLst>
            <pc:docMk/>
            <pc:sldMk cId="2074887566" sldId="360"/>
            <ac:spMk id="3" creationId="{5AE33263-E175-4015-99FE-E0BE73F3CDE7}"/>
          </ac:spMkLst>
        </pc:spChg>
        <pc:spChg chg="add mod">
          <ac:chgData name="Ella Vetter" userId="c6918cf5-f6c0-43cc-8499-a1f635017de9" providerId="ADAL" clId="{E8CAE533-5900-48F1-9375-A0F1AFC6DE31}" dt="2020-09-16T14:46:41.754" v="59" actId="113"/>
          <ac:spMkLst>
            <pc:docMk/>
            <pc:sldMk cId="2074887566" sldId="360"/>
            <ac:spMk id="4" creationId="{0350A024-20D5-463D-9952-60A8E354EA8C}"/>
          </ac:spMkLst>
        </pc:spChg>
        <pc:spChg chg="add mod">
          <ac:chgData name="Ella Vetter" userId="c6918cf5-f6c0-43cc-8499-a1f635017de9" providerId="ADAL" clId="{E8CAE533-5900-48F1-9375-A0F1AFC6DE31}" dt="2020-09-16T15:09:53.658" v="508" actId="1036"/>
          <ac:spMkLst>
            <pc:docMk/>
            <pc:sldMk cId="2074887566" sldId="360"/>
            <ac:spMk id="12" creationId="{CF91E8CF-455F-47B7-A966-4A6C09F88A76}"/>
          </ac:spMkLst>
        </pc:spChg>
        <pc:spChg chg="add mod">
          <ac:chgData name="Ella Vetter" userId="c6918cf5-f6c0-43cc-8499-a1f635017de9" providerId="ADAL" clId="{E8CAE533-5900-48F1-9375-A0F1AFC6DE31}" dt="2020-09-16T15:09:53.658" v="508" actId="1036"/>
          <ac:spMkLst>
            <pc:docMk/>
            <pc:sldMk cId="2074887566" sldId="360"/>
            <ac:spMk id="14" creationId="{19E7CB55-3991-4EE6-BA2F-398BECB67FD3}"/>
          </ac:spMkLst>
        </pc:spChg>
        <pc:spChg chg="add mod">
          <ac:chgData name="Ella Vetter" userId="c6918cf5-f6c0-43cc-8499-a1f635017de9" providerId="ADAL" clId="{E8CAE533-5900-48F1-9375-A0F1AFC6DE31}" dt="2020-09-16T15:09:53.658" v="508" actId="1036"/>
          <ac:spMkLst>
            <pc:docMk/>
            <pc:sldMk cId="2074887566" sldId="360"/>
            <ac:spMk id="16" creationId="{17D384F3-E4F7-487E-B9CC-C6BF5136D54A}"/>
          </ac:spMkLst>
        </pc:spChg>
        <pc:spChg chg="add mod">
          <ac:chgData name="Ella Vetter" userId="c6918cf5-f6c0-43cc-8499-a1f635017de9" providerId="ADAL" clId="{E8CAE533-5900-48F1-9375-A0F1AFC6DE31}" dt="2020-09-16T15:09:53.658" v="508" actId="1036"/>
          <ac:spMkLst>
            <pc:docMk/>
            <pc:sldMk cId="2074887566" sldId="360"/>
            <ac:spMk id="20" creationId="{122CF506-ACA6-4B40-A6DE-D0A6218DEA65}"/>
          </ac:spMkLst>
        </pc:spChg>
        <pc:spChg chg="add mod">
          <ac:chgData name="Ella Vetter" userId="c6918cf5-f6c0-43cc-8499-a1f635017de9" providerId="ADAL" clId="{E8CAE533-5900-48F1-9375-A0F1AFC6DE31}" dt="2020-09-16T15:09:53.658" v="508" actId="1036"/>
          <ac:spMkLst>
            <pc:docMk/>
            <pc:sldMk cId="2074887566" sldId="360"/>
            <ac:spMk id="26" creationId="{13B1B233-1A03-4618-9CFC-CA2C81663317}"/>
          </ac:spMkLst>
        </pc:spChg>
        <pc:picChg chg="add mod">
          <ac:chgData name="Ella Vetter" userId="c6918cf5-f6c0-43cc-8499-a1f635017de9" providerId="ADAL" clId="{E8CAE533-5900-48F1-9375-A0F1AFC6DE31}" dt="2020-09-16T15:09:53.658" v="508" actId="1036"/>
          <ac:picMkLst>
            <pc:docMk/>
            <pc:sldMk cId="2074887566" sldId="360"/>
            <ac:picMk id="6" creationId="{9882E3A4-343C-446E-9C74-242DB57913D5}"/>
          </ac:picMkLst>
        </pc:picChg>
        <pc:cxnChg chg="add mod">
          <ac:chgData name="Ella Vetter" userId="c6918cf5-f6c0-43cc-8499-a1f635017de9" providerId="ADAL" clId="{E8CAE533-5900-48F1-9375-A0F1AFC6DE31}" dt="2020-09-16T15:09:53.658" v="508" actId="1036"/>
          <ac:cxnSpMkLst>
            <pc:docMk/>
            <pc:sldMk cId="2074887566" sldId="360"/>
            <ac:cxnSpMk id="7" creationId="{A3A7A5CE-2EE1-4FA1-A364-1E6EA827161C}"/>
          </ac:cxnSpMkLst>
        </pc:cxnChg>
        <pc:cxnChg chg="add mod">
          <ac:chgData name="Ella Vetter" userId="c6918cf5-f6c0-43cc-8499-a1f635017de9" providerId="ADAL" clId="{E8CAE533-5900-48F1-9375-A0F1AFC6DE31}" dt="2020-09-16T15:09:53.658" v="508" actId="1036"/>
          <ac:cxnSpMkLst>
            <pc:docMk/>
            <pc:sldMk cId="2074887566" sldId="360"/>
            <ac:cxnSpMk id="8" creationId="{35732108-FFD2-47A1-9754-25F2CC8EBEDC}"/>
          </ac:cxnSpMkLst>
        </pc:cxnChg>
        <pc:cxnChg chg="add mod">
          <ac:chgData name="Ella Vetter" userId="c6918cf5-f6c0-43cc-8499-a1f635017de9" providerId="ADAL" clId="{E8CAE533-5900-48F1-9375-A0F1AFC6DE31}" dt="2020-09-16T15:09:53.658" v="508" actId="1036"/>
          <ac:cxnSpMkLst>
            <pc:docMk/>
            <pc:sldMk cId="2074887566" sldId="360"/>
            <ac:cxnSpMk id="9" creationId="{EE5AC546-42C8-4391-92DA-0A486F1F25BA}"/>
          </ac:cxnSpMkLst>
        </pc:cxnChg>
        <pc:cxnChg chg="add mod">
          <ac:chgData name="Ella Vetter" userId="c6918cf5-f6c0-43cc-8499-a1f635017de9" providerId="ADAL" clId="{E8CAE533-5900-48F1-9375-A0F1AFC6DE31}" dt="2020-09-16T15:09:53.658" v="508" actId="1036"/>
          <ac:cxnSpMkLst>
            <pc:docMk/>
            <pc:sldMk cId="2074887566" sldId="360"/>
            <ac:cxnSpMk id="10" creationId="{4B391B2C-C843-4423-A394-891EB409CF5B}"/>
          </ac:cxnSpMkLst>
        </pc:cxnChg>
        <pc:cxnChg chg="add mod">
          <ac:chgData name="Ella Vetter" userId="c6918cf5-f6c0-43cc-8499-a1f635017de9" providerId="ADAL" clId="{E8CAE533-5900-48F1-9375-A0F1AFC6DE31}" dt="2020-09-16T15:09:53.658" v="508" actId="1036"/>
          <ac:cxnSpMkLst>
            <pc:docMk/>
            <pc:sldMk cId="2074887566" sldId="360"/>
            <ac:cxnSpMk id="21" creationId="{DB3F08EA-19CC-4EE1-976E-287A602A867B}"/>
          </ac:cxnSpMkLst>
        </pc:cxnChg>
      </pc:sldChg>
      <pc:sldChg chg="addSp delSp modSp add mod">
        <pc:chgData name="Ella Vetter" userId="c6918cf5-f6c0-43cc-8499-a1f635017de9" providerId="ADAL" clId="{E8CAE533-5900-48F1-9375-A0F1AFC6DE31}" dt="2020-09-16T15:10:03.469" v="513" actId="1035"/>
        <pc:sldMkLst>
          <pc:docMk/>
          <pc:sldMk cId="2368709295" sldId="361"/>
        </pc:sldMkLst>
        <pc:spChg chg="del">
          <ac:chgData name="Ella Vetter" userId="c6918cf5-f6c0-43cc-8499-a1f635017de9" providerId="ADAL" clId="{E8CAE533-5900-48F1-9375-A0F1AFC6DE31}" dt="2020-09-16T14:55:33.237" v="155" actId="478"/>
          <ac:spMkLst>
            <pc:docMk/>
            <pc:sldMk cId="2368709295" sldId="361"/>
            <ac:spMk id="3" creationId="{5AE33263-E175-4015-99FE-E0BE73F3CDE7}"/>
          </ac:spMkLst>
        </pc:spChg>
        <pc:spChg chg="add mod">
          <ac:chgData name="Ella Vetter" userId="c6918cf5-f6c0-43cc-8499-a1f635017de9" providerId="ADAL" clId="{E8CAE533-5900-48F1-9375-A0F1AFC6DE31}" dt="2020-09-16T15:10:03.469" v="513" actId="1035"/>
          <ac:spMkLst>
            <pc:docMk/>
            <pc:sldMk cId="2368709295" sldId="361"/>
            <ac:spMk id="4" creationId="{5913F759-147C-4879-BD6B-2D7E6FEB7E38}"/>
          </ac:spMkLst>
        </pc:spChg>
        <pc:picChg chg="add del mod">
          <ac:chgData name="Ella Vetter" userId="c6918cf5-f6c0-43cc-8499-a1f635017de9" providerId="ADAL" clId="{E8CAE533-5900-48F1-9375-A0F1AFC6DE31}" dt="2020-09-16T14:59:15.291" v="286" actId="478"/>
          <ac:picMkLst>
            <pc:docMk/>
            <pc:sldMk cId="2368709295" sldId="361"/>
            <ac:picMk id="6" creationId="{A167F272-BB3E-484D-9927-52703B6CD038}"/>
          </ac:picMkLst>
        </pc:picChg>
        <pc:picChg chg="add mod">
          <ac:chgData name="Ella Vetter" userId="c6918cf5-f6c0-43cc-8499-a1f635017de9" providerId="ADAL" clId="{E8CAE533-5900-48F1-9375-A0F1AFC6DE31}" dt="2020-09-16T14:59:14.470" v="285" actId="571"/>
          <ac:picMkLst>
            <pc:docMk/>
            <pc:sldMk cId="2368709295" sldId="361"/>
            <ac:picMk id="7" creationId="{820C73E2-0082-4E78-9522-475B67C2DF76}"/>
          </ac:picMkLst>
        </pc:picChg>
        <pc:picChg chg="add mod">
          <ac:chgData name="Ella Vetter" userId="c6918cf5-f6c0-43cc-8499-a1f635017de9" providerId="ADAL" clId="{E8CAE533-5900-48F1-9375-A0F1AFC6DE31}" dt="2020-09-16T14:59:22.948" v="291" actId="208"/>
          <ac:picMkLst>
            <pc:docMk/>
            <pc:sldMk cId="2368709295" sldId="361"/>
            <ac:picMk id="9" creationId="{6A700751-3312-4331-8A64-BE6044D18491}"/>
          </ac:picMkLst>
        </pc:picChg>
      </pc:sldChg>
      <pc:sldChg chg="addSp delSp modSp add mod">
        <pc:chgData name="Ella Vetter" userId="c6918cf5-f6c0-43cc-8499-a1f635017de9" providerId="ADAL" clId="{E8CAE533-5900-48F1-9375-A0F1AFC6DE31}" dt="2020-09-16T15:40:09.689" v="1188" actId="20577"/>
        <pc:sldMkLst>
          <pc:docMk/>
          <pc:sldMk cId="882960040" sldId="362"/>
        </pc:sldMkLst>
        <pc:spChg chg="del">
          <ac:chgData name="Ella Vetter" userId="c6918cf5-f6c0-43cc-8499-a1f635017de9" providerId="ADAL" clId="{E8CAE533-5900-48F1-9375-A0F1AFC6DE31}" dt="2020-09-16T14:59:39.912" v="293" actId="478"/>
          <ac:spMkLst>
            <pc:docMk/>
            <pc:sldMk cId="882960040" sldId="362"/>
            <ac:spMk id="3" creationId="{5AE33263-E175-4015-99FE-E0BE73F3CDE7}"/>
          </ac:spMkLst>
        </pc:spChg>
        <pc:spChg chg="add mod">
          <ac:chgData name="Ella Vetter" userId="c6918cf5-f6c0-43cc-8499-a1f635017de9" providerId="ADAL" clId="{E8CAE533-5900-48F1-9375-A0F1AFC6DE31}" dt="2020-09-16T15:40:09.689" v="1188" actId="20577"/>
          <ac:spMkLst>
            <pc:docMk/>
            <pc:sldMk cId="882960040" sldId="362"/>
            <ac:spMk id="4" creationId="{1A7F3C11-AC58-48A9-A1AF-E8BD47BCBCBE}"/>
          </ac:spMkLst>
        </pc:spChg>
        <pc:picChg chg="add mod">
          <ac:chgData name="Ella Vetter" userId="c6918cf5-f6c0-43cc-8499-a1f635017de9" providerId="ADAL" clId="{E8CAE533-5900-48F1-9375-A0F1AFC6DE31}" dt="2020-09-16T15:00:46.250" v="313" actId="1076"/>
          <ac:picMkLst>
            <pc:docMk/>
            <pc:sldMk cId="882960040" sldId="362"/>
            <ac:picMk id="6" creationId="{FA4969C7-26DC-400C-8AA4-A151D43EA457}"/>
          </ac:picMkLst>
        </pc:picChg>
        <pc:picChg chg="add mod">
          <ac:chgData name="Ella Vetter" userId="c6918cf5-f6c0-43cc-8499-a1f635017de9" providerId="ADAL" clId="{E8CAE533-5900-48F1-9375-A0F1AFC6DE31}" dt="2020-09-16T15:01:18.586" v="316" actId="14100"/>
          <ac:picMkLst>
            <pc:docMk/>
            <pc:sldMk cId="882960040" sldId="362"/>
            <ac:picMk id="8" creationId="{EA51F1F0-C9F7-4C94-B68E-8678CC185D6C}"/>
          </ac:picMkLst>
        </pc:picChg>
      </pc:sldChg>
      <pc:sldChg chg="add del">
        <pc:chgData name="Ella Vetter" userId="c6918cf5-f6c0-43cc-8499-a1f635017de9" providerId="ADAL" clId="{E8CAE533-5900-48F1-9375-A0F1AFC6DE31}" dt="2020-09-16T15:10:10.951" v="514" actId="47"/>
        <pc:sldMkLst>
          <pc:docMk/>
          <pc:sldMk cId="1197592500" sldId="363"/>
        </pc:sldMkLst>
      </pc:sldChg>
      <pc:sldChg chg="addSp delSp modSp new mod">
        <pc:chgData name="Ella Vetter" userId="c6918cf5-f6c0-43cc-8499-a1f635017de9" providerId="ADAL" clId="{E8CAE533-5900-48F1-9375-A0F1AFC6DE31}" dt="2020-09-16T15:42:42" v="1303" actId="1076"/>
        <pc:sldMkLst>
          <pc:docMk/>
          <pc:sldMk cId="1575101120" sldId="363"/>
        </pc:sldMkLst>
        <pc:spChg chg="mod">
          <ac:chgData name="Ella Vetter" userId="c6918cf5-f6c0-43cc-8499-a1f635017de9" providerId="ADAL" clId="{E8CAE533-5900-48F1-9375-A0F1AFC6DE31}" dt="2020-09-16T15:11:11.984" v="516"/>
          <ac:spMkLst>
            <pc:docMk/>
            <pc:sldMk cId="1575101120" sldId="363"/>
            <ac:spMk id="2" creationId="{295736AC-1300-421A-BA2B-344D7EC8967F}"/>
          </ac:spMkLst>
        </pc:spChg>
        <pc:spChg chg="del">
          <ac:chgData name="Ella Vetter" userId="c6918cf5-f6c0-43cc-8499-a1f635017de9" providerId="ADAL" clId="{E8CAE533-5900-48F1-9375-A0F1AFC6DE31}" dt="2020-09-16T15:11:24.583" v="520" actId="478"/>
          <ac:spMkLst>
            <pc:docMk/>
            <pc:sldMk cId="1575101120" sldId="363"/>
            <ac:spMk id="3" creationId="{5103F989-0416-4068-9E6F-CCE29817A01F}"/>
          </ac:spMkLst>
        </pc:spChg>
        <pc:spChg chg="add mod">
          <ac:chgData name="Ella Vetter" userId="c6918cf5-f6c0-43cc-8499-a1f635017de9" providerId="ADAL" clId="{E8CAE533-5900-48F1-9375-A0F1AFC6DE31}" dt="2020-09-16T15:42:38.370" v="1302" actId="1036"/>
          <ac:spMkLst>
            <pc:docMk/>
            <pc:sldMk cId="1575101120" sldId="363"/>
            <ac:spMk id="4" creationId="{ADEAE891-F8BC-49BC-96A0-54B1AD69DE72}"/>
          </ac:spMkLst>
        </pc:spChg>
        <pc:picChg chg="add del mod">
          <ac:chgData name="Ella Vetter" userId="c6918cf5-f6c0-43cc-8499-a1f635017de9" providerId="ADAL" clId="{E8CAE533-5900-48F1-9375-A0F1AFC6DE31}" dt="2020-09-16T15:22:04.134" v="525" actId="478"/>
          <ac:picMkLst>
            <pc:docMk/>
            <pc:sldMk cId="1575101120" sldId="363"/>
            <ac:picMk id="6" creationId="{A328B34E-99D5-4DF7-8FAA-F377F407854B}"/>
          </ac:picMkLst>
        </pc:picChg>
        <pc:picChg chg="add mod">
          <ac:chgData name="Ella Vetter" userId="c6918cf5-f6c0-43cc-8499-a1f635017de9" providerId="ADAL" clId="{E8CAE533-5900-48F1-9375-A0F1AFC6DE31}" dt="2020-09-16T15:42:42" v="1303" actId="1076"/>
          <ac:picMkLst>
            <pc:docMk/>
            <pc:sldMk cId="1575101120" sldId="363"/>
            <ac:picMk id="8" creationId="{0173BCBD-D0B2-4D9E-B571-004AB9F82489}"/>
          </ac:picMkLst>
        </pc:picChg>
      </pc:sldChg>
      <pc:sldChg chg="addSp delSp modSp add mod">
        <pc:chgData name="Ella Vetter" userId="c6918cf5-f6c0-43cc-8499-a1f635017de9" providerId="ADAL" clId="{E8CAE533-5900-48F1-9375-A0F1AFC6DE31}" dt="2020-09-16T19:54:53.737" v="3247" actId="11"/>
        <pc:sldMkLst>
          <pc:docMk/>
          <pc:sldMk cId="1795387855" sldId="364"/>
        </pc:sldMkLst>
        <pc:spChg chg="mod">
          <ac:chgData name="Ella Vetter" userId="c6918cf5-f6c0-43cc-8499-a1f635017de9" providerId="ADAL" clId="{E8CAE533-5900-48F1-9375-A0F1AFC6DE31}" dt="2020-09-16T15:34:08.482" v="766" actId="1076"/>
          <ac:spMkLst>
            <pc:docMk/>
            <pc:sldMk cId="1795387855" sldId="364"/>
            <ac:spMk id="2" creationId="{295736AC-1300-421A-BA2B-344D7EC8967F}"/>
          </ac:spMkLst>
        </pc:spChg>
        <pc:spChg chg="del">
          <ac:chgData name="Ella Vetter" userId="c6918cf5-f6c0-43cc-8499-a1f635017de9" providerId="ADAL" clId="{E8CAE533-5900-48F1-9375-A0F1AFC6DE31}" dt="2020-09-16T15:32:19.869" v="715" actId="478"/>
          <ac:spMkLst>
            <pc:docMk/>
            <pc:sldMk cId="1795387855" sldId="364"/>
            <ac:spMk id="3" creationId="{5103F989-0416-4068-9E6F-CCE29817A01F}"/>
          </ac:spMkLst>
        </pc:spChg>
        <pc:spChg chg="add mod">
          <ac:chgData name="Ella Vetter" userId="c6918cf5-f6c0-43cc-8499-a1f635017de9" providerId="ADAL" clId="{E8CAE533-5900-48F1-9375-A0F1AFC6DE31}" dt="2020-09-16T19:54:53.737" v="3247" actId="11"/>
          <ac:spMkLst>
            <pc:docMk/>
            <pc:sldMk cId="1795387855" sldId="364"/>
            <ac:spMk id="4" creationId="{18F3D4D7-4D3A-4AAA-83B2-3B96265F8C6A}"/>
          </ac:spMkLst>
        </pc:spChg>
        <pc:picChg chg="add mod">
          <ac:chgData name="Ella Vetter" userId="c6918cf5-f6c0-43cc-8499-a1f635017de9" providerId="ADAL" clId="{E8CAE533-5900-48F1-9375-A0F1AFC6DE31}" dt="2020-09-16T15:38:35.884" v="1096" actId="1036"/>
          <ac:picMkLst>
            <pc:docMk/>
            <pc:sldMk cId="1795387855" sldId="364"/>
            <ac:picMk id="6" creationId="{EE874ADD-30FC-43BE-A4D9-5523F3668750}"/>
          </ac:picMkLst>
        </pc:picChg>
        <pc:picChg chg="add mod">
          <ac:chgData name="Ella Vetter" userId="c6918cf5-f6c0-43cc-8499-a1f635017de9" providerId="ADAL" clId="{E8CAE533-5900-48F1-9375-A0F1AFC6DE31}" dt="2020-09-16T15:38:49.125" v="1103" actId="14100"/>
          <ac:picMkLst>
            <pc:docMk/>
            <pc:sldMk cId="1795387855" sldId="364"/>
            <ac:picMk id="8" creationId="{A07D5CD1-BF14-4E93-8391-30886040865F}"/>
          </ac:picMkLst>
        </pc:picChg>
      </pc:sldChg>
      <pc:sldChg chg="addSp delSp modSp add mod">
        <pc:chgData name="Ella Vetter" userId="c6918cf5-f6c0-43cc-8499-a1f635017de9" providerId="ADAL" clId="{E8CAE533-5900-48F1-9375-A0F1AFC6DE31}" dt="2020-09-16T20:05:10.428" v="3274" actId="20577"/>
        <pc:sldMkLst>
          <pc:docMk/>
          <pc:sldMk cId="3018599899" sldId="365"/>
        </pc:sldMkLst>
        <pc:spChg chg="del">
          <ac:chgData name="Ella Vetter" userId="c6918cf5-f6c0-43cc-8499-a1f635017de9" providerId="ADAL" clId="{E8CAE533-5900-48F1-9375-A0F1AFC6DE31}" dt="2020-09-16T15:35:42.783" v="881" actId="478"/>
          <ac:spMkLst>
            <pc:docMk/>
            <pc:sldMk cId="3018599899" sldId="365"/>
            <ac:spMk id="3" creationId="{5103F989-0416-4068-9E6F-CCE29817A01F}"/>
          </ac:spMkLst>
        </pc:spChg>
        <pc:spChg chg="add mod">
          <ac:chgData name="Ella Vetter" userId="c6918cf5-f6c0-43cc-8499-a1f635017de9" providerId="ADAL" clId="{E8CAE533-5900-48F1-9375-A0F1AFC6DE31}" dt="2020-09-16T20:05:10.428" v="3274" actId="20577"/>
          <ac:spMkLst>
            <pc:docMk/>
            <pc:sldMk cId="3018599899" sldId="365"/>
            <ac:spMk id="4" creationId="{135412F4-4223-4159-964F-F2E724B1E621}"/>
          </ac:spMkLst>
        </pc:spChg>
        <pc:picChg chg="add mod">
          <ac:chgData name="Ella Vetter" userId="c6918cf5-f6c0-43cc-8499-a1f635017de9" providerId="ADAL" clId="{E8CAE533-5900-48F1-9375-A0F1AFC6DE31}" dt="2020-09-16T15:43:32.359" v="1317" actId="1076"/>
          <ac:picMkLst>
            <pc:docMk/>
            <pc:sldMk cId="3018599899" sldId="365"/>
            <ac:picMk id="6" creationId="{F60BAF2D-4787-43F3-B9C0-2A4556A96F22}"/>
          </ac:picMkLst>
        </pc:picChg>
        <pc:picChg chg="add del mod">
          <ac:chgData name="Ella Vetter" userId="c6918cf5-f6c0-43cc-8499-a1f635017de9" providerId="ADAL" clId="{E8CAE533-5900-48F1-9375-A0F1AFC6DE31}" dt="2020-09-16T15:43:23.101" v="1313" actId="21"/>
          <ac:picMkLst>
            <pc:docMk/>
            <pc:sldMk cId="3018599899" sldId="365"/>
            <ac:picMk id="8" creationId="{4AC48F6D-EF9E-47B6-AEF1-D5097C9CE2DF}"/>
          </ac:picMkLst>
        </pc:picChg>
      </pc:sldChg>
      <pc:sldChg chg="addSp delSp modSp add del mod">
        <pc:chgData name="Ella Vetter" userId="c6918cf5-f6c0-43cc-8499-a1f635017de9" providerId="ADAL" clId="{E8CAE533-5900-48F1-9375-A0F1AFC6DE31}" dt="2020-09-16T15:40:59.324" v="1265" actId="47"/>
        <pc:sldMkLst>
          <pc:docMk/>
          <pc:sldMk cId="2447537763" sldId="366"/>
        </pc:sldMkLst>
        <pc:spChg chg="del">
          <ac:chgData name="Ella Vetter" userId="c6918cf5-f6c0-43cc-8499-a1f635017de9" providerId="ADAL" clId="{E8CAE533-5900-48F1-9375-A0F1AFC6DE31}" dt="2020-09-16T15:39:01.941" v="1104" actId="478"/>
          <ac:spMkLst>
            <pc:docMk/>
            <pc:sldMk cId="2447537763" sldId="366"/>
            <ac:spMk id="3" creationId="{5103F989-0416-4068-9E6F-CCE29817A01F}"/>
          </ac:spMkLst>
        </pc:spChg>
        <pc:spChg chg="add mod">
          <ac:chgData name="Ella Vetter" userId="c6918cf5-f6c0-43cc-8499-a1f635017de9" providerId="ADAL" clId="{E8CAE533-5900-48F1-9375-A0F1AFC6DE31}" dt="2020-09-16T15:40:54.204" v="1259" actId="21"/>
          <ac:spMkLst>
            <pc:docMk/>
            <pc:sldMk cId="2447537763" sldId="366"/>
            <ac:spMk id="4" creationId="{3CFB0801-17A8-4B50-BDDB-CB89263A99E8}"/>
          </ac:spMkLst>
        </pc:spChg>
      </pc:sldChg>
      <pc:sldChg chg="addSp modSp new mod">
        <pc:chgData name="Ella Vetter" userId="c6918cf5-f6c0-43cc-8499-a1f635017de9" providerId="ADAL" clId="{E8CAE533-5900-48F1-9375-A0F1AFC6DE31}" dt="2020-09-16T19:55:11.344" v="3249" actId="11"/>
        <pc:sldMkLst>
          <pc:docMk/>
          <pc:sldMk cId="2456304505" sldId="366"/>
        </pc:sldMkLst>
        <pc:spChg chg="mod">
          <ac:chgData name="Ella Vetter" userId="c6918cf5-f6c0-43cc-8499-a1f635017de9" providerId="ADAL" clId="{E8CAE533-5900-48F1-9375-A0F1AFC6DE31}" dt="2020-09-16T15:43:04.299" v="1305"/>
          <ac:spMkLst>
            <pc:docMk/>
            <pc:sldMk cId="2456304505" sldId="366"/>
            <ac:spMk id="2" creationId="{DCE6CC1B-F3BB-43FB-86AC-C4161D2DEFC3}"/>
          </ac:spMkLst>
        </pc:spChg>
        <pc:spChg chg="mod">
          <ac:chgData name="Ella Vetter" userId="c6918cf5-f6c0-43cc-8499-a1f635017de9" providerId="ADAL" clId="{E8CAE533-5900-48F1-9375-A0F1AFC6DE31}" dt="2020-09-16T19:55:11.344" v="3249" actId="11"/>
          <ac:spMkLst>
            <pc:docMk/>
            <pc:sldMk cId="2456304505" sldId="366"/>
            <ac:spMk id="3" creationId="{D5D596DB-88FA-4D57-8277-AAE265DF59AB}"/>
          </ac:spMkLst>
        </pc:spChg>
        <pc:picChg chg="add mod">
          <ac:chgData name="Ella Vetter" userId="c6918cf5-f6c0-43cc-8499-a1f635017de9" providerId="ADAL" clId="{E8CAE533-5900-48F1-9375-A0F1AFC6DE31}" dt="2020-09-16T15:43:26.039" v="1315" actId="1076"/>
          <ac:picMkLst>
            <pc:docMk/>
            <pc:sldMk cId="2456304505" sldId="366"/>
            <ac:picMk id="5" creationId="{AEF83D90-9885-4C68-80F0-13267004EE71}"/>
          </ac:picMkLst>
        </pc:picChg>
      </pc:sldChg>
      <pc:sldChg chg="addSp delSp modSp new mod">
        <pc:chgData name="Ella Vetter" userId="c6918cf5-f6c0-43cc-8499-a1f635017de9" providerId="ADAL" clId="{E8CAE533-5900-48F1-9375-A0F1AFC6DE31}" dt="2020-09-16T17:42:48.305" v="2003" actId="1035"/>
        <pc:sldMkLst>
          <pc:docMk/>
          <pc:sldMk cId="761110323" sldId="367"/>
        </pc:sldMkLst>
        <pc:spChg chg="mod">
          <ac:chgData name="Ella Vetter" userId="c6918cf5-f6c0-43cc-8499-a1f635017de9" providerId="ADAL" clId="{E8CAE533-5900-48F1-9375-A0F1AFC6DE31}" dt="2020-09-16T16:03:31.789" v="1478"/>
          <ac:spMkLst>
            <pc:docMk/>
            <pc:sldMk cId="761110323" sldId="367"/>
            <ac:spMk id="2" creationId="{7466FB1F-0C9C-48C8-BC71-4AD81EDA0135}"/>
          </ac:spMkLst>
        </pc:spChg>
        <pc:spChg chg="del">
          <ac:chgData name="Ella Vetter" userId="c6918cf5-f6c0-43cc-8499-a1f635017de9" providerId="ADAL" clId="{E8CAE533-5900-48F1-9375-A0F1AFC6DE31}" dt="2020-09-16T16:02:51.457" v="1467" actId="478"/>
          <ac:spMkLst>
            <pc:docMk/>
            <pc:sldMk cId="761110323" sldId="367"/>
            <ac:spMk id="3" creationId="{10465C3C-9478-42B5-975E-2B116C6D73B3}"/>
          </ac:spMkLst>
        </pc:spChg>
        <pc:spChg chg="add mod">
          <ac:chgData name="Ella Vetter" userId="c6918cf5-f6c0-43cc-8499-a1f635017de9" providerId="ADAL" clId="{E8CAE533-5900-48F1-9375-A0F1AFC6DE31}" dt="2020-09-16T17:42:48.305" v="2003" actId="1035"/>
          <ac:spMkLst>
            <pc:docMk/>
            <pc:sldMk cId="761110323" sldId="367"/>
            <ac:spMk id="4" creationId="{63898B1F-9222-441C-BD20-FEA04488D03C}"/>
          </ac:spMkLst>
        </pc:spChg>
        <pc:picChg chg="add mod">
          <ac:chgData name="Ella Vetter" userId="c6918cf5-f6c0-43cc-8499-a1f635017de9" providerId="ADAL" clId="{E8CAE533-5900-48F1-9375-A0F1AFC6DE31}" dt="2020-09-16T16:04:29.559" v="1494" actId="1076"/>
          <ac:picMkLst>
            <pc:docMk/>
            <pc:sldMk cId="761110323" sldId="367"/>
            <ac:picMk id="6" creationId="{8C878D34-387C-42B0-8084-CBD6F7EDB34C}"/>
          </ac:picMkLst>
        </pc:picChg>
      </pc:sldChg>
      <pc:sldChg chg="addSp modSp new mod modNotesTx">
        <pc:chgData name="Ella Vetter" userId="c6918cf5-f6c0-43cc-8499-a1f635017de9" providerId="ADAL" clId="{E8CAE533-5900-48F1-9375-A0F1AFC6DE31}" dt="2020-09-16T17:49:23.028" v="2150" actId="208"/>
        <pc:sldMkLst>
          <pc:docMk/>
          <pc:sldMk cId="1336207614" sldId="368"/>
        </pc:sldMkLst>
        <pc:spChg chg="mod">
          <ac:chgData name="Ella Vetter" userId="c6918cf5-f6c0-43cc-8499-a1f635017de9" providerId="ADAL" clId="{E8CAE533-5900-48F1-9375-A0F1AFC6DE31}" dt="2020-09-16T16:04:36.505" v="1496"/>
          <ac:spMkLst>
            <pc:docMk/>
            <pc:sldMk cId="1336207614" sldId="368"/>
            <ac:spMk id="2" creationId="{CBC00CA2-84F0-4E5A-AFE5-8D8827F798C7}"/>
          </ac:spMkLst>
        </pc:spChg>
        <pc:spChg chg="mod">
          <ac:chgData name="Ella Vetter" userId="c6918cf5-f6c0-43cc-8499-a1f635017de9" providerId="ADAL" clId="{E8CAE533-5900-48F1-9375-A0F1AFC6DE31}" dt="2020-09-16T16:41:26.860" v="1924" actId="20577"/>
          <ac:spMkLst>
            <pc:docMk/>
            <pc:sldMk cId="1336207614" sldId="368"/>
            <ac:spMk id="3" creationId="{F90B97E0-829E-4982-A618-ED033F02687E}"/>
          </ac:spMkLst>
        </pc:spChg>
        <pc:picChg chg="add mod">
          <ac:chgData name="Ella Vetter" userId="c6918cf5-f6c0-43cc-8499-a1f635017de9" providerId="ADAL" clId="{E8CAE533-5900-48F1-9375-A0F1AFC6DE31}" dt="2020-09-16T17:49:23.028" v="2150" actId="208"/>
          <ac:picMkLst>
            <pc:docMk/>
            <pc:sldMk cId="1336207614" sldId="368"/>
            <ac:picMk id="5" creationId="{05C6D86A-C229-487C-964F-D23E943AD525}"/>
          </ac:picMkLst>
        </pc:picChg>
      </pc:sldChg>
      <pc:sldChg chg="addSp delSp modSp add mod modNotesTx">
        <pc:chgData name="Ella Vetter" userId="c6918cf5-f6c0-43cc-8499-a1f635017de9" providerId="ADAL" clId="{E8CAE533-5900-48F1-9375-A0F1AFC6DE31}" dt="2020-09-16T17:48:30.065" v="2145" actId="108"/>
        <pc:sldMkLst>
          <pc:docMk/>
          <pc:sldMk cId="2150884908" sldId="369"/>
        </pc:sldMkLst>
        <pc:spChg chg="del">
          <ac:chgData name="Ella Vetter" userId="c6918cf5-f6c0-43cc-8499-a1f635017de9" providerId="ADAL" clId="{E8CAE533-5900-48F1-9375-A0F1AFC6DE31}" dt="2020-09-16T16:39:19.262" v="1858" actId="478"/>
          <ac:spMkLst>
            <pc:docMk/>
            <pc:sldMk cId="2150884908" sldId="369"/>
            <ac:spMk id="3" creationId="{F90B97E0-829E-4982-A618-ED033F02687E}"/>
          </ac:spMkLst>
        </pc:spChg>
        <pc:spChg chg="add del mod">
          <ac:chgData name="Ella Vetter" userId="c6918cf5-f6c0-43cc-8499-a1f635017de9" providerId="ADAL" clId="{E8CAE533-5900-48F1-9375-A0F1AFC6DE31}" dt="2020-09-16T16:39:20.615" v="1860"/>
          <ac:spMkLst>
            <pc:docMk/>
            <pc:sldMk cId="2150884908" sldId="369"/>
            <ac:spMk id="4" creationId="{F452B51E-2E3C-409E-BFEB-F56C4BC4C352}"/>
          </ac:spMkLst>
        </pc:spChg>
        <pc:spChg chg="add mod">
          <ac:chgData name="Ella Vetter" userId="c6918cf5-f6c0-43cc-8499-a1f635017de9" providerId="ADAL" clId="{E8CAE533-5900-48F1-9375-A0F1AFC6DE31}" dt="2020-09-16T16:41:07.841" v="1915" actId="20577"/>
          <ac:spMkLst>
            <pc:docMk/>
            <pc:sldMk cId="2150884908" sldId="369"/>
            <ac:spMk id="7" creationId="{41711A73-D3A3-4695-BB4E-DBCEBDFB87F6}"/>
          </ac:spMkLst>
        </pc:spChg>
        <pc:graphicFrameChg chg="add mod modGraphic">
          <ac:chgData name="Ella Vetter" userId="c6918cf5-f6c0-43cc-8499-a1f635017de9" providerId="ADAL" clId="{E8CAE533-5900-48F1-9375-A0F1AFC6DE31}" dt="2020-09-16T17:48:30.065" v="2145" actId="108"/>
          <ac:graphicFrameMkLst>
            <pc:docMk/>
            <pc:sldMk cId="2150884908" sldId="369"/>
            <ac:graphicFrameMk id="6" creationId="{FD836CE0-63A6-43DF-9F00-8BFF2AB8A5A7}"/>
          </ac:graphicFrameMkLst>
        </pc:graphicFrameChg>
      </pc:sldChg>
      <pc:sldChg chg="addSp delSp modSp add mod">
        <pc:chgData name="Ella Vetter" userId="c6918cf5-f6c0-43cc-8499-a1f635017de9" providerId="ADAL" clId="{E8CAE533-5900-48F1-9375-A0F1AFC6DE31}" dt="2020-09-16T18:36:44.905" v="2872" actId="1076"/>
        <pc:sldMkLst>
          <pc:docMk/>
          <pc:sldMk cId="1780659734" sldId="370"/>
        </pc:sldMkLst>
        <pc:spChg chg="del">
          <ac:chgData name="Ella Vetter" userId="c6918cf5-f6c0-43cc-8499-a1f635017de9" providerId="ADAL" clId="{E8CAE533-5900-48F1-9375-A0F1AFC6DE31}" dt="2020-09-16T16:42:01.732" v="1928" actId="478"/>
          <ac:spMkLst>
            <pc:docMk/>
            <pc:sldMk cId="1780659734" sldId="370"/>
            <ac:spMk id="3" creationId="{F90B97E0-829E-4982-A618-ED033F02687E}"/>
          </ac:spMkLst>
        </pc:spChg>
        <pc:spChg chg="add mod">
          <ac:chgData name="Ella Vetter" userId="c6918cf5-f6c0-43cc-8499-a1f635017de9" providerId="ADAL" clId="{E8CAE533-5900-48F1-9375-A0F1AFC6DE31}" dt="2020-09-16T16:42:19.863" v="1947" actId="113"/>
          <ac:spMkLst>
            <pc:docMk/>
            <pc:sldMk cId="1780659734" sldId="370"/>
            <ac:spMk id="4" creationId="{3681721F-BC20-4B5D-9B15-7C50903BE682}"/>
          </ac:spMkLst>
        </pc:spChg>
        <pc:picChg chg="add mod">
          <ac:chgData name="Ella Vetter" userId="c6918cf5-f6c0-43cc-8499-a1f635017de9" providerId="ADAL" clId="{E8CAE533-5900-48F1-9375-A0F1AFC6DE31}" dt="2020-09-16T18:36:18.444" v="2870" actId="1076"/>
          <ac:picMkLst>
            <pc:docMk/>
            <pc:sldMk cId="1780659734" sldId="370"/>
            <ac:picMk id="6" creationId="{B32F10BA-275E-4B61-B15D-7C221EB43110}"/>
          </ac:picMkLst>
        </pc:picChg>
        <pc:picChg chg="add mod">
          <ac:chgData name="Ella Vetter" userId="c6918cf5-f6c0-43cc-8499-a1f635017de9" providerId="ADAL" clId="{E8CAE533-5900-48F1-9375-A0F1AFC6DE31}" dt="2020-09-16T18:36:44.905" v="2872" actId="1076"/>
          <ac:picMkLst>
            <pc:docMk/>
            <pc:sldMk cId="1780659734" sldId="370"/>
            <ac:picMk id="8" creationId="{B55AC654-0659-49D4-A9A8-A0CB2F0FF1FE}"/>
          </ac:picMkLst>
        </pc:picChg>
      </pc:sldChg>
      <pc:sldChg chg="add del">
        <pc:chgData name="Ella Vetter" userId="c6918cf5-f6c0-43cc-8499-a1f635017de9" providerId="ADAL" clId="{E8CAE533-5900-48F1-9375-A0F1AFC6DE31}" dt="2020-09-16T16:42:46.073" v="1952" actId="47"/>
        <pc:sldMkLst>
          <pc:docMk/>
          <pc:sldMk cId="758003449" sldId="371"/>
        </pc:sldMkLst>
      </pc:sldChg>
      <pc:sldChg chg="add del">
        <pc:chgData name="Ella Vetter" userId="c6918cf5-f6c0-43cc-8499-a1f635017de9" providerId="ADAL" clId="{E8CAE533-5900-48F1-9375-A0F1AFC6DE31}" dt="2020-09-16T16:42:46.459" v="1953" actId="47"/>
        <pc:sldMkLst>
          <pc:docMk/>
          <pc:sldMk cId="1552811755" sldId="372"/>
        </pc:sldMkLst>
      </pc:sldChg>
      <pc:sldChg chg="add del">
        <pc:chgData name="Ella Vetter" userId="c6918cf5-f6c0-43cc-8499-a1f635017de9" providerId="ADAL" clId="{E8CAE533-5900-48F1-9375-A0F1AFC6DE31}" dt="2020-09-16T16:42:46.890" v="1954" actId="47"/>
        <pc:sldMkLst>
          <pc:docMk/>
          <pc:sldMk cId="4012308329" sldId="373"/>
        </pc:sldMkLst>
      </pc:sldChg>
      <pc:sldChg chg="modSp add mod ord">
        <pc:chgData name="Ella Vetter" userId="c6918cf5-f6c0-43cc-8499-a1f635017de9" providerId="ADAL" clId="{E8CAE533-5900-48F1-9375-A0F1AFC6DE31}" dt="2020-09-16T18:08:12.264" v="2454" actId="2164"/>
        <pc:sldMkLst>
          <pc:docMk/>
          <pc:sldMk cId="1113797894" sldId="374"/>
        </pc:sldMkLst>
        <pc:spChg chg="mod">
          <ac:chgData name="Ella Vetter" userId="c6918cf5-f6c0-43cc-8499-a1f635017de9" providerId="ADAL" clId="{E8CAE533-5900-48F1-9375-A0F1AFC6DE31}" dt="2020-09-16T18:07:57.928" v="2451" actId="1076"/>
          <ac:spMkLst>
            <pc:docMk/>
            <pc:sldMk cId="1113797894" sldId="374"/>
            <ac:spMk id="7" creationId="{41711A73-D3A3-4695-BB4E-DBCEBDFB87F6}"/>
          </ac:spMkLst>
        </pc:spChg>
        <pc:graphicFrameChg chg="mod modGraphic">
          <ac:chgData name="Ella Vetter" userId="c6918cf5-f6c0-43cc-8499-a1f635017de9" providerId="ADAL" clId="{E8CAE533-5900-48F1-9375-A0F1AFC6DE31}" dt="2020-09-16T18:08:12.264" v="2454" actId="2164"/>
          <ac:graphicFrameMkLst>
            <pc:docMk/>
            <pc:sldMk cId="1113797894" sldId="374"/>
            <ac:graphicFrameMk id="6" creationId="{FD836CE0-63A6-43DF-9F00-8BFF2AB8A5A7}"/>
          </ac:graphicFrameMkLst>
        </pc:graphicFrameChg>
      </pc:sldChg>
      <pc:sldChg chg="addSp modSp add mod ord">
        <pc:chgData name="Ella Vetter" userId="c6918cf5-f6c0-43cc-8499-a1f635017de9" providerId="ADAL" clId="{E8CAE533-5900-48F1-9375-A0F1AFC6DE31}" dt="2020-09-16T18:42:09.154" v="2937" actId="1076"/>
        <pc:sldMkLst>
          <pc:docMk/>
          <pc:sldMk cId="3873869221" sldId="375"/>
        </pc:sldMkLst>
        <pc:spChg chg="mod">
          <ac:chgData name="Ella Vetter" userId="c6918cf5-f6c0-43cc-8499-a1f635017de9" providerId="ADAL" clId="{E8CAE533-5900-48F1-9375-A0F1AFC6DE31}" dt="2020-09-16T16:43:28.922" v="1981" actId="20577"/>
          <ac:spMkLst>
            <pc:docMk/>
            <pc:sldMk cId="3873869221" sldId="375"/>
            <ac:spMk id="4" creationId="{3681721F-BC20-4B5D-9B15-7C50903BE682}"/>
          </ac:spMkLst>
        </pc:spChg>
        <pc:picChg chg="add mod">
          <ac:chgData name="Ella Vetter" userId="c6918cf5-f6c0-43cc-8499-a1f635017de9" providerId="ADAL" clId="{E8CAE533-5900-48F1-9375-A0F1AFC6DE31}" dt="2020-09-16T18:41:48.023" v="2935" actId="14100"/>
          <ac:picMkLst>
            <pc:docMk/>
            <pc:sldMk cId="3873869221" sldId="375"/>
            <ac:picMk id="5" creationId="{C12C5B95-042C-42FD-8863-6B4DFAEF03B4}"/>
          </ac:picMkLst>
        </pc:picChg>
        <pc:picChg chg="add mod">
          <ac:chgData name="Ella Vetter" userId="c6918cf5-f6c0-43cc-8499-a1f635017de9" providerId="ADAL" clId="{E8CAE533-5900-48F1-9375-A0F1AFC6DE31}" dt="2020-09-16T18:42:09.154" v="2937" actId="1076"/>
          <ac:picMkLst>
            <pc:docMk/>
            <pc:sldMk cId="3873869221" sldId="375"/>
            <ac:picMk id="7" creationId="{CC62A0D6-EB6C-48A1-8D0B-EA620AF7A39D}"/>
          </ac:picMkLst>
        </pc:picChg>
      </pc:sldChg>
      <pc:sldChg chg="add del">
        <pc:chgData name="Ella Vetter" userId="c6918cf5-f6c0-43cc-8499-a1f635017de9" providerId="ADAL" clId="{E8CAE533-5900-48F1-9375-A0F1AFC6DE31}" dt="2020-09-16T16:42:52.984" v="1956" actId="47"/>
        <pc:sldMkLst>
          <pc:docMk/>
          <pc:sldMk cId="3881321785" sldId="375"/>
        </pc:sldMkLst>
      </pc:sldChg>
      <pc:sldChg chg="add del ord">
        <pc:chgData name="Ella Vetter" userId="c6918cf5-f6c0-43cc-8499-a1f635017de9" providerId="ADAL" clId="{E8CAE533-5900-48F1-9375-A0F1AFC6DE31}" dt="2020-09-16T16:43:14.682" v="1975" actId="47"/>
        <pc:sldMkLst>
          <pc:docMk/>
          <pc:sldMk cId="1894828138" sldId="376"/>
        </pc:sldMkLst>
      </pc:sldChg>
      <pc:sldChg chg="modSp add mod ord">
        <pc:chgData name="Ella Vetter" userId="c6918cf5-f6c0-43cc-8499-a1f635017de9" providerId="ADAL" clId="{E8CAE533-5900-48F1-9375-A0F1AFC6DE31}" dt="2020-09-16T19:40:04.451" v="3216" actId="1035"/>
        <pc:sldMkLst>
          <pc:docMk/>
          <pc:sldMk cId="3117034548" sldId="376"/>
        </pc:sldMkLst>
        <pc:spChg chg="mod">
          <ac:chgData name="Ella Vetter" userId="c6918cf5-f6c0-43cc-8499-a1f635017de9" providerId="ADAL" clId="{E8CAE533-5900-48F1-9375-A0F1AFC6DE31}" dt="2020-09-16T19:40:04.451" v="3216" actId="1035"/>
          <ac:spMkLst>
            <pc:docMk/>
            <pc:sldMk cId="3117034548" sldId="376"/>
            <ac:spMk id="7" creationId="{41711A73-D3A3-4695-BB4E-DBCEBDFB87F6}"/>
          </ac:spMkLst>
        </pc:spChg>
        <pc:graphicFrameChg chg="mod modGraphic">
          <ac:chgData name="Ella Vetter" userId="c6918cf5-f6c0-43cc-8499-a1f635017de9" providerId="ADAL" clId="{E8CAE533-5900-48F1-9375-A0F1AFC6DE31}" dt="2020-09-16T19:35:25.058" v="3149" actId="1076"/>
          <ac:graphicFrameMkLst>
            <pc:docMk/>
            <pc:sldMk cId="3117034548" sldId="376"/>
            <ac:graphicFrameMk id="6" creationId="{FD836CE0-63A6-43DF-9F00-8BFF2AB8A5A7}"/>
          </ac:graphicFrameMkLst>
        </pc:graphicFrameChg>
      </pc:sldChg>
      <pc:sldChg chg="addSp delSp modSp add mod ord">
        <pc:chgData name="Ella Vetter" userId="c6918cf5-f6c0-43cc-8499-a1f635017de9" providerId="ADAL" clId="{E8CAE533-5900-48F1-9375-A0F1AFC6DE31}" dt="2020-09-16T20:23:20.247" v="3279" actId="20577"/>
        <pc:sldMkLst>
          <pc:docMk/>
          <pc:sldMk cId="3207609551" sldId="377"/>
        </pc:sldMkLst>
        <pc:spChg chg="mod">
          <ac:chgData name="Ella Vetter" userId="c6918cf5-f6c0-43cc-8499-a1f635017de9" providerId="ADAL" clId="{E8CAE533-5900-48F1-9375-A0F1AFC6DE31}" dt="2020-09-16T20:23:20.247" v="3279" actId="20577"/>
          <ac:spMkLst>
            <pc:docMk/>
            <pc:sldMk cId="3207609551" sldId="377"/>
            <ac:spMk id="2" creationId="{DC1F2BA1-F687-44F6-8A6B-FDEE5E3CA2FA}"/>
          </ac:spMkLst>
        </pc:spChg>
        <pc:spChg chg="mod">
          <ac:chgData name="Ella Vetter" userId="c6918cf5-f6c0-43cc-8499-a1f635017de9" providerId="ADAL" clId="{E8CAE533-5900-48F1-9375-A0F1AFC6DE31}" dt="2020-09-16T16:44:48.833" v="1997" actId="20577"/>
          <ac:spMkLst>
            <pc:docMk/>
            <pc:sldMk cId="3207609551" sldId="377"/>
            <ac:spMk id="4" creationId="{D73DF70C-A971-4ABC-B0EC-BF457A93F4A7}"/>
          </ac:spMkLst>
        </pc:spChg>
        <pc:picChg chg="add mod">
          <ac:chgData name="Ella Vetter" userId="c6918cf5-f6c0-43cc-8499-a1f635017de9" providerId="ADAL" clId="{E8CAE533-5900-48F1-9375-A0F1AFC6DE31}" dt="2020-09-16T16:44:37.343" v="1990" actId="14100"/>
          <ac:picMkLst>
            <pc:docMk/>
            <pc:sldMk cId="3207609551" sldId="377"/>
            <ac:picMk id="5" creationId="{EE6972F7-BDCC-46B5-AF32-6D78EF719D2C}"/>
          </ac:picMkLst>
        </pc:picChg>
        <pc:picChg chg="del">
          <ac:chgData name="Ella Vetter" userId="c6918cf5-f6c0-43cc-8499-a1f635017de9" providerId="ADAL" clId="{E8CAE533-5900-48F1-9375-A0F1AFC6DE31}" dt="2020-09-16T16:44:07.171" v="1987" actId="478"/>
          <ac:picMkLst>
            <pc:docMk/>
            <pc:sldMk cId="3207609551" sldId="377"/>
            <ac:picMk id="6" creationId="{5697C4D1-F69F-4150-BFE5-F23C2BF4B75C}"/>
          </ac:picMkLst>
        </pc:picChg>
        <pc:picChg chg="del">
          <ac:chgData name="Ella Vetter" userId="c6918cf5-f6c0-43cc-8499-a1f635017de9" providerId="ADAL" clId="{E8CAE533-5900-48F1-9375-A0F1AFC6DE31}" dt="2020-09-16T16:44:42.610" v="1992" actId="478"/>
          <ac:picMkLst>
            <pc:docMk/>
            <pc:sldMk cId="3207609551" sldId="377"/>
            <ac:picMk id="8" creationId="{15B0F498-27CC-407D-9E71-F1390FD6D500}"/>
          </ac:picMkLst>
        </pc:picChg>
        <pc:picChg chg="add mod">
          <ac:chgData name="Ella Vetter" userId="c6918cf5-f6c0-43cc-8499-a1f635017de9" providerId="ADAL" clId="{E8CAE533-5900-48F1-9375-A0F1AFC6DE31}" dt="2020-09-16T16:45:20.867" v="2000" actId="14100"/>
          <ac:picMkLst>
            <pc:docMk/>
            <pc:sldMk cId="3207609551" sldId="377"/>
            <ac:picMk id="9" creationId="{0C3D1E0C-45C3-4976-A15D-48F38E448297}"/>
          </ac:picMkLst>
        </pc:picChg>
      </pc:sldChg>
      <pc:sldChg chg="addSp delSp modSp add mod">
        <pc:chgData name="Ella Vetter" userId="c6918cf5-f6c0-43cc-8499-a1f635017de9" providerId="ADAL" clId="{E8CAE533-5900-48F1-9375-A0F1AFC6DE31}" dt="2020-09-16T18:18:17.926" v="2697" actId="1076"/>
        <pc:sldMkLst>
          <pc:docMk/>
          <pc:sldMk cId="2744915173" sldId="378"/>
        </pc:sldMkLst>
        <pc:graphicFrameChg chg="add del">
          <ac:chgData name="Ella Vetter" userId="c6918cf5-f6c0-43cc-8499-a1f635017de9" providerId="ADAL" clId="{E8CAE533-5900-48F1-9375-A0F1AFC6DE31}" dt="2020-09-16T18:16:02.478" v="2661"/>
          <ac:graphicFrameMkLst>
            <pc:docMk/>
            <pc:sldMk cId="2744915173" sldId="378"/>
            <ac:graphicFrameMk id="3" creationId="{C198C9A5-C914-4431-9985-D1326742DCAC}"/>
          </ac:graphicFrameMkLst>
        </pc:graphicFrameChg>
        <pc:graphicFrameChg chg="mod modGraphic">
          <ac:chgData name="Ella Vetter" userId="c6918cf5-f6c0-43cc-8499-a1f635017de9" providerId="ADAL" clId="{E8CAE533-5900-48F1-9375-A0F1AFC6DE31}" dt="2020-09-16T18:18:17.926" v="2697" actId="1076"/>
          <ac:graphicFrameMkLst>
            <pc:docMk/>
            <pc:sldMk cId="2744915173" sldId="378"/>
            <ac:graphicFrameMk id="6" creationId="{FD836CE0-63A6-43DF-9F00-8BFF2AB8A5A7}"/>
          </ac:graphicFrameMkLst>
        </pc:graphicFrameChg>
      </pc:sldChg>
      <pc:sldChg chg="add del">
        <pc:chgData name="Ella Vetter" userId="c6918cf5-f6c0-43cc-8499-a1f635017de9" providerId="ADAL" clId="{E8CAE533-5900-48F1-9375-A0F1AFC6DE31}" dt="2020-09-16T18:08:37.432" v="2462"/>
        <pc:sldMkLst>
          <pc:docMk/>
          <pc:sldMk cId="2454877183" sldId="379"/>
        </pc:sldMkLst>
      </pc:sldChg>
      <pc:sldChg chg="modSp add mod">
        <pc:chgData name="Ella Vetter" userId="c6918cf5-f6c0-43cc-8499-a1f635017de9" providerId="ADAL" clId="{E8CAE533-5900-48F1-9375-A0F1AFC6DE31}" dt="2020-09-16T18:27:32.375" v="2766" actId="2164"/>
        <pc:sldMkLst>
          <pc:docMk/>
          <pc:sldMk cId="4141574913" sldId="379"/>
        </pc:sldMkLst>
        <pc:graphicFrameChg chg="mod modGraphic">
          <ac:chgData name="Ella Vetter" userId="c6918cf5-f6c0-43cc-8499-a1f635017de9" providerId="ADAL" clId="{E8CAE533-5900-48F1-9375-A0F1AFC6DE31}" dt="2020-09-16T18:27:32.375" v="2766" actId="2164"/>
          <ac:graphicFrameMkLst>
            <pc:docMk/>
            <pc:sldMk cId="4141574913" sldId="379"/>
            <ac:graphicFrameMk id="6" creationId="{FD836CE0-63A6-43DF-9F00-8BFF2AB8A5A7}"/>
          </ac:graphicFrameMkLst>
        </pc:graphicFrameChg>
      </pc:sldChg>
      <pc:sldChg chg="modSp add mod">
        <pc:chgData name="Ella Vetter" userId="c6918cf5-f6c0-43cc-8499-a1f635017de9" providerId="ADAL" clId="{E8CAE533-5900-48F1-9375-A0F1AFC6DE31}" dt="2020-09-16T18:35:43.579" v="2866" actId="2164"/>
        <pc:sldMkLst>
          <pc:docMk/>
          <pc:sldMk cId="1292852785" sldId="380"/>
        </pc:sldMkLst>
        <pc:graphicFrameChg chg="mod modGraphic">
          <ac:chgData name="Ella Vetter" userId="c6918cf5-f6c0-43cc-8499-a1f635017de9" providerId="ADAL" clId="{E8CAE533-5900-48F1-9375-A0F1AFC6DE31}" dt="2020-09-16T18:35:43.579" v="2866" actId="2164"/>
          <ac:graphicFrameMkLst>
            <pc:docMk/>
            <pc:sldMk cId="1292852785" sldId="380"/>
            <ac:graphicFrameMk id="6" creationId="{FD836CE0-63A6-43DF-9F00-8BFF2AB8A5A7}"/>
          </ac:graphicFrameMkLst>
        </pc:graphicFrameChg>
      </pc:sldChg>
      <pc:sldChg chg="modSp add mod">
        <pc:chgData name="Ella Vetter" userId="c6918cf5-f6c0-43cc-8499-a1f635017de9" providerId="ADAL" clId="{E8CAE533-5900-48F1-9375-A0F1AFC6DE31}" dt="2020-09-16T18:35:48.209" v="2867" actId="2164"/>
        <pc:sldMkLst>
          <pc:docMk/>
          <pc:sldMk cId="3591556102" sldId="381"/>
        </pc:sldMkLst>
        <pc:graphicFrameChg chg="modGraphic">
          <ac:chgData name="Ella Vetter" userId="c6918cf5-f6c0-43cc-8499-a1f635017de9" providerId="ADAL" clId="{E8CAE533-5900-48F1-9375-A0F1AFC6DE31}" dt="2020-09-16T18:35:48.209" v="2867" actId="2164"/>
          <ac:graphicFrameMkLst>
            <pc:docMk/>
            <pc:sldMk cId="3591556102" sldId="381"/>
            <ac:graphicFrameMk id="6" creationId="{FD836CE0-63A6-43DF-9F00-8BFF2AB8A5A7}"/>
          </ac:graphicFrameMkLst>
        </pc:graphicFrameChg>
      </pc:sldChg>
      <pc:sldChg chg="modSp add mod">
        <pc:chgData name="Ella Vetter" userId="c6918cf5-f6c0-43cc-8499-a1f635017de9" providerId="ADAL" clId="{E8CAE533-5900-48F1-9375-A0F1AFC6DE31}" dt="2020-09-16T19:40:08.731" v="3221" actId="1036"/>
        <pc:sldMkLst>
          <pc:docMk/>
          <pc:sldMk cId="1457977687" sldId="382"/>
        </pc:sldMkLst>
        <pc:spChg chg="mod">
          <ac:chgData name="Ella Vetter" userId="c6918cf5-f6c0-43cc-8499-a1f635017de9" providerId="ADAL" clId="{E8CAE533-5900-48F1-9375-A0F1AFC6DE31}" dt="2020-09-16T19:40:08.731" v="3221" actId="1036"/>
          <ac:spMkLst>
            <pc:docMk/>
            <pc:sldMk cId="1457977687" sldId="382"/>
            <ac:spMk id="7" creationId="{41711A73-D3A3-4695-BB4E-DBCEBDFB87F6}"/>
          </ac:spMkLst>
        </pc:spChg>
        <pc:graphicFrameChg chg="mod modGraphic">
          <ac:chgData name="Ella Vetter" userId="c6918cf5-f6c0-43cc-8499-a1f635017de9" providerId="ADAL" clId="{E8CAE533-5900-48F1-9375-A0F1AFC6DE31}" dt="2020-09-16T19:39:48.157" v="3201" actId="1035"/>
          <ac:graphicFrameMkLst>
            <pc:docMk/>
            <pc:sldMk cId="1457977687" sldId="382"/>
            <ac:graphicFrameMk id="6" creationId="{FD836CE0-63A6-43DF-9F00-8BFF2AB8A5A7}"/>
          </ac:graphicFrameMkLst>
        </pc:graphicFrameChg>
      </pc:sldChg>
      <pc:sldChg chg="modSp add mod ord">
        <pc:chgData name="Ella Vetter" userId="c6918cf5-f6c0-43cc-8499-a1f635017de9" providerId="ADAL" clId="{E8CAE533-5900-48F1-9375-A0F1AFC6DE31}" dt="2020-09-16T19:40:12.223" v="3224" actId="1035"/>
        <pc:sldMkLst>
          <pc:docMk/>
          <pc:sldMk cId="2738995133" sldId="383"/>
        </pc:sldMkLst>
        <pc:spChg chg="mod">
          <ac:chgData name="Ella Vetter" userId="c6918cf5-f6c0-43cc-8499-a1f635017de9" providerId="ADAL" clId="{E8CAE533-5900-48F1-9375-A0F1AFC6DE31}" dt="2020-09-16T19:40:12.223" v="3224" actId="1035"/>
          <ac:spMkLst>
            <pc:docMk/>
            <pc:sldMk cId="2738995133" sldId="383"/>
            <ac:spMk id="7" creationId="{41711A73-D3A3-4695-BB4E-DBCEBDFB87F6}"/>
          </ac:spMkLst>
        </pc:spChg>
        <pc:graphicFrameChg chg="mod modGraphic">
          <ac:chgData name="Ella Vetter" userId="c6918cf5-f6c0-43cc-8499-a1f635017de9" providerId="ADAL" clId="{E8CAE533-5900-48F1-9375-A0F1AFC6DE31}" dt="2020-09-16T19:39:57.204" v="3207" actId="1076"/>
          <ac:graphicFrameMkLst>
            <pc:docMk/>
            <pc:sldMk cId="2738995133" sldId="383"/>
            <ac:graphicFrameMk id="6" creationId="{FD836CE0-63A6-43DF-9F00-8BFF2AB8A5A7}"/>
          </ac:graphicFrameMkLst>
        </pc:graphicFrameChg>
      </pc:sldChg>
    </pc:docChg>
  </pc:docChgLst>
  <pc:docChgLst>
    <pc:chgData name="Alpha Barry" userId="d0904203-d8be-4f12-9ac9-3ddc804e3625" providerId="ADAL" clId="{BB7D0A8F-D4E7-4ABF-BABF-91FB3CDB4F25}"/>
    <pc:docChg chg="undo custSel mod addSld delSld modSld">
      <pc:chgData name="Alpha Barry" userId="d0904203-d8be-4f12-9ac9-3ddc804e3625" providerId="ADAL" clId="{BB7D0A8F-D4E7-4ABF-BABF-91FB3CDB4F25}" dt="2020-09-30T17:30:06.390" v="4131" actId="20577"/>
      <pc:docMkLst>
        <pc:docMk/>
      </pc:docMkLst>
      <pc:sldChg chg="addSp delSp modSp new del mod">
        <pc:chgData name="Alpha Barry" userId="d0904203-d8be-4f12-9ac9-3ddc804e3625" providerId="ADAL" clId="{BB7D0A8F-D4E7-4ABF-BABF-91FB3CDB4F25}" dt="2020-09-30T15:43:45.532" v="2698" actId="47"/>
        <pc:sldMkLst>
          <pc:docMk/>
          <pc:sldMk cId="590790361" sldId="569"/>
        </pc:sldMkLst>
        <pc:spChg chg="mod">
          <ac:chgData name="Alpha Barry" userId="d0904203-d8be-4f12-9ac9-3ddc804e3625" providerId="ADAL" clId="{BB7D0A8F-D4E7-4ABF-BABF-91FB3CDB4F25}" dt="2020-09-29T13:24:11.573" v="1"/>
          <ac:spMkLst>
            <pc:docMk/>
            <pc:sldMk cId="590790361" sldId="569"/>
            <ac:spMk id="2" creationId="{1CDF3ECE-D9E9-4560-8F71-A516CFB761DC}"/>
          </ac:spMkLst>
        </pc:spChg>
        <pc:spChg chg="del">
          <ac:chgData name="Alpha Barry" userId="d0904203-d8be-4f12-9ac9-3ddc804e3625" providerId="ADAL" clId="{BB7D0A8F-D4E7-4ABF-BABF-91FB3CDB4F25}" dt="2020-09-29T13:26:51.162" v="4" actId="478"/>
          <ac:spMkLst>
            <pc:docMk/>
            <pc:sldMk cId="590790361" sldId="569"/>
            <ac:spMk id="3" creationId="{F06324A2-26E4-42AC-83E0-0CDF3EE03F75}"/>
          </ac:spMkLst>
        </pc:spChg>
        <pc:spChg chg="add mod">
          <ac:chgData name="Alpha Barry" userId="d0904203-d8be-4f12-9ac9-3ddc804e3625" providerId="ADAL" clId="{BB7D0A8F-D4E7-4ABF-BABF-91FB3CDB4F25}" dt="2020-09-29T14:04:02.716" v="90" actId="207"/>
          <ac:spMkLst>
            <pc:docMk/>
            <pc:sldMk cId="590790361" sldId="569"/>
            <ac:spMk id="13" creationId="{DB40A874-065C-4E77-A690-BA6DFD506044}"/>
          </ac:spMkLst>
        </pc:spChg>
        <pc:spChg chg="add mod">
          <ac:chgData name="Alpha Barry" userId="d0904203-d8be-4f12-9ac9-3ddc804e3625" providerId="ADAL" clId="{BB7D0A8F-D4E7-4ABF-BABF-91FB3CDB4F25}" dt="2020-09-29T14:12:01.419" v="135" actId="20577"/>
          <ac:spMkLst>
            <pc:docMk/>
            <pc:sldMk cId="590790361" sldId="569"/>
            <ac:spMk id="18" creationId="{AEB26EEE-A86D-44FC-B22C-3B781E715A55}"/>
          </ac:spMkLst>
        </pc:spChg>
        <pc:spChg chg="add mod">
          <ac:chgData name="Alpha Barry" userId="d0904203-d8be-4f12-9ac9-3ddc804e3625" providerId="ADAL" clId="{BB7D0A8F-D4E7-4ABF-BABF-91FB3CDB4F25}" dt="2020-09-29T14:15:14.466" v="254" actId="1076"/>
          <ac:spMkLst>
            <pc:docMk/>
            <pc:sldMk cId="590790361" sldId="569"/>
            <ac:spMk id="20" creationId="{A631FE27-9CA2-4E4D-A7B8-4ADDC8986083}"/>
          </ac:spMkLst>
        </pc:spChg>
        <pc:spChg chg="add mod">
          <ac:chgData name="Alpha Barry" userId="d0904203-d8be-4f12-9ac9-3ddc804e3625" providerId="ADAL" clId="{BB7D0A8F-D4E7-4ABF-BABF-91FB3CDB4F25}" dt="2020-09-29T14:24:15.290" v="310" actId="1035"/>
          <ac:spMkLst>
            <pc:docMk/>
            <pc:sldMk cId="590790361" sldId="569"/>
            <ac:spMk id="29" creationId="{337E315B-94E5-4206-8A29-FD3CAF76D2D3}"/>
          </ac:spMkLst>
        </pc:spChg>
        <pc:spChg chg="add mod">
          <ac:chgData name="Alpha Barry" userId="d0904203-d8be-4f12-9ac9-3ddc804e3625" providerId="ADAL" clId="{BB7D0A8F-D4E7-4ABF-BABF-91FB3CDB4F25}" dt="2020-09-29T14:24:20.189" v="311" actId="1076"/>
          <ac:spMkLst>
            <pc:docMk/>
            <pc:sldMk cId="590790361" sldId="569"/>
            <ac:spMk id="31" creationId="{18A205DB-921B-4BBB-8AE7-B2F2481D4968}"/>
          </ac:spMkLst>
        </pc:spChg>
        <pc:spChg chg="add mod">
          <ac:chgData name="Alpha Barry" userId="d0904203-d8be-4f12-9ac9-3ddc804e3625" providerId="ADAL" clId="{BB7D0A8F-D4E7-4ABF-BABF-91FB3CDB4F25}" dt="2020-09-29T14:26:03.682" v="347" actId="1076"/>
          <ac:spMkLst>
            <pc:docMk/>
            <pc:sldMk cId="590790361" sldId="569"/>
            <ac:spMk id="35" creationId="{73723F2C-DC76-4260-955C-287BB115A612}"/>
          </ac:spMkLst>
        </pc:spChg>
        <pc:spChg chg="add mod">
          <ac:chgData name="Alpha Barry" userId="d0904203-d8be-4f12-9ac9-3ddc804e3625" providerId="ADAL" clId="{BB7D0A8F-D4E7-4ABF-BABF-91FB3CDB4F25}" dt="2020-09-29T14:26:46.789" v="358" actId="20577"/>
          <ac:spMkLst>
            <pc:docMk/>
            <pc:sldMk cId="590790361" sldId="569"/>
            <ac:spMk id="38" creationId="{0251F6F2-D9EC-4D58-A243-09ADC349B1DB}"/>
          </ac:spMkLst>
        </pc:spChg>
        <pc:spChg chg="add mod">
          <ac:chgData name="Alpha Barry" userId="d0904203-d8be-4f12-9ac9-3ddc804e3625" providerId="ADAL" clId="{BB7D0A8F-D4E7-4ABF-BABF-91FB3CDB4F25}" dt="2020-09-29T14:28:11.293" v="420" actId="1076"/>
          <ac:spMkLst>
            <pc:docMk/>
            <pc:sldMk cId="590790361" sldId="569"/>
            <ac:spMk id="40" creationId="{1CE34444-8CEE-4CEE-9026-C08AFCCF288F}"/>
          </ac:spMkLst>
        </pc:spChg>
        <pc:picChg chg="add del">
          <ac:chgData name="Alpha Barry" userId="d0904203-d8be-4f12-9ac9-3ddc804e3625" providerId="ADAL" clId="{BB7D0A8F-D4E7-4ABF-BABF-91FB3CDB4F25}" dt="2020-09-29T13:26:48.410" v="3" actId="478"/>
          <ac:picMkLst>
            <pc:docMk/>
            <pc:sldMk cId="590790361" sldId="569"/>
            <ac:picMk id="5" creationId="{106C49CB-E353-440D-BA93-CDE030BE5DCF}"/>
          </ac:picMkLst>
        </pc:picChg>
        <pc:picChg chg="add del mod">
          <ac:chgData name="Alpha Barry" userId="d0904203-d8be-4f12-9ac9-3ddc804e3625" providerId="ADAL" clId="{BB7D0A8F-D4E7-4ABF-BABF-91FB3CDB4F25}" dt="2020-09-29T13:58:36.481" v="8" actId="478"/>
          <ac:picMkLst>
            <pc:docMk/>
            <pc:sldMk cId="590790361" sldId="569"/>
            <ac:picMk id="7" creationId="{80730D52-1AF5-47BF-890B-BC73DBC83741}"/>
          </ac:picMkLst>
        </pc:picChg>
        <pc:picChg chg="add">
          <ac:chgData name="Alpha Barry" userId="d0904203-d8be-4f12-9ac9-3ddc804e3625" providerId="ADAL" clId="{BB7D0A8F-D4E7-4ABF-BABF-91FB3CDB4F25}" dt="2020-09-29T13:58:37.439" v="9" actId="22"/>
          <ac:picMkLst>
            <pc:docMk/>
            <pc:sldMk cId="590790361" sldId="569"/>
            <ac:picMk id="9" creationId="{782B5AFA-7C59-417E-8468-C175EAD0F9E7}"/>
          </ac:picMkLst>
        </pc:picChg>
        <pc:cxnChg chg="add mod">
          <ac:chgData name="Alpha Barry" userId="d0904203-d8be-4f12-9ac9-3ddc804e3625" providerId="ADAL" clId="{BB7D0A8F-D4E7-4ABF-BABF-91FB3CDB4F25}" dt="2020-09-29T14:02:27.027" v="76" actId="208"/>
          <ac:cxnSpMkLst>
            <pc:docMk/>
            <pc:sldMk cId="590790361" sldId="569"/>
            <ac:cxnSpMk id="11" creationId="{CC715E64-B82A-40C0-BA42-02E3333F8DE8}"/>
          </ac:cxnSpMkLst>
        </pc:cxnChg>
        <pc:cxnChg chg="add mod">
          <ac:chgData name="Alpha Barry" userId="d0904203-d8be-4f12-9ac9-3ddc804e3625" providerId="ADAL" clId="{BB7D0A8F-D4E7-4ABF-BABF-91FB3CDB4F25}" dt="2020-09-29T14:03:43.733" v="87" actId="1582"/>
          <ac:cxnSpMkLst>
            <pc:docMk/>
            <pc:sldMk cId="590790361" sldId="569"/>
            <ac:cxnSpMk id="15" creationId="{96068782-5916-45DB-B156-CEE0A350645D}"/>
          </ac:cxnSpMkLst>
        </pc:cxnChg>
        <pc:cxnChg chg="add mod">
          <ac:chgData name="Alpha Barry" userId="d0904203-d8be-4f12-9ac9-3ddc804e3625" providerId="ADAL" clId="{BB7D0A8F-D4E7-4ABF-BABF-91FB3CDB4F25}" dt="2020-09-29T14:15:19.761" v="255" actId="14100"/>
          <ac:cxnSpMkLst>
            <pc:docMk/>
            <pc:sldMk cId="590790361" sldId="569"/>
            <ac:cxnSpMk id="22" creationId="{3D63AB45-37B7-4B87-9F88-3E8FCBAA6C20}"/>
          </ac:cxnSpMkLst>
        </pc:cxnChg>
        <pc:cxnChg chg="add mod">
          <ac:chgData name="Alpha Barry" userId="d0904203-d8be-4f12-9ac9-3ddc804e3625" providerId="ADAL" clId="{BB7D0A8F-D4E7-4ABF-BABF-91FB3CDB4F25}" dt="2020-09-29T14:15:48.604" v="259" actId="1076"/>
          <ac:cxnSpMkLst>
            <pc:docMk/>
            <pc:sldMk cId="590790361" sldId="569"/>
            <ac:cxnSpMk id="30" creationId="{DBE82964-F86E-4830-9B04-663641D68E34}"/>
          </ac:cxnSpMkLst>
        </pc:cxnChg>
        <pc:cxnChg chg="add mod">
          <ac:chgData name="Alpha Barry" userId="d0904203-d8be-4f12-9ac9-3ddc804e3625" providerId="ADAL" clId="{BB7D0A8F-D4E7-4ABF-BABF-91FB3CDB4F25}" dt="2020-09-29T14:24:23.089" v="320" actId="1037"/>
          <ac:cxnSpMkLst>
            <pc:docMk/>
            <pc:sldMk cId="590790361" sldId="569"/>
            <ac:cxnSpMk id="32" creationId="{CD975461-82ED-46B0-B10D-19284093C0B4}"/>
          </ac:cxnSpMkLst>
        </pc:cxnChg>
        <pc:cxnChg chg="add mod">
          <ac:chgData name="Alpha Barry" userId="d0904203-d8be-4f12-9ac9-3ddc804e3625" providerId="ADAL" clId="{BB7D0A8F-D4E7-4ABF-BABF-91FB3CDB4F25}" dt="2020-09-29T14:24:52.054" v="325" actId="1582"/>
          <ac:cxnSpMkLst>
            <pc:docMk/>
            <pc:sldMk cId="590790361" sldId="569"/>
            <ac:cxnSpMk id="37" creationId="{C51D8706-4900-405A-8BCE-FD2B95C3F176}"/>
          </ac:cxnSpMkLst>
        </pc:cxnChg>
        <pc:cxnChg chg="add mod">
          <ac:chgData name="Alpha Barry" userId="d0904203-d8be-4f12-9ac9-3ddc804e3625" providerId="ADAL" clId="{BB7D0A8F-D4E7-4ABF-BABF-91FB3CDB4F25}" dt="2020-09-29T14:26:18.051" v="349" actId="1076"/>
          <ac:cxnSpMkLst>
            <pc:docMk/>
            <pc:sldMk cId="590790361" sldId="569"/>
            <ac:cxnSpMk id="39" creationId="{F115E70E-4A59-4B30-BEB4-BAA0490C53AC}"/>
          </ac:cxnSpMkLst>
        </pc:cxnChg>
        <pc:cxnChg chg="add mod">
          <ac:chgData name="Alpha Barry" userId="d0904203-d8be-4f12-9ac9-3ddc804e3625" providerId="ADAL" clId="{BB7D0A8F-D4E7-4ABF-BABF-91FB3CDB4F25}" dt="2020-09-29T14:26:58.531" v="360" actId="1076"/>
          <ac:cxnSpMkLst>
            <pc:docMk/>
            <pc:sldMk cId="590790361" sldId="569"/>
            <ac:cxnSpMk id="41" creationId="{2BD65D11-7F8B-4373-B0DB-1BB19F09D8D8}"/>
          </ac:cxnSpMkLst>
        </pc:cxnChg>
      </pc:sldChg>
      <pc:sldChg chg="new del">
        <pc:chgData name="Alpha Barry" userId="d0904203-d8be-4f12-9ac9-3ddc804e3625" providerId="ADAL" clId="{BB7D0A8F-D4E7-4ABF-BABF-91FB3CDB4F25}" dt="2020-09-29T14:42:41.828" v="559" actId="47"/>
        <pc:sldMkLst>
          <pc:docMk/>
          <pc:sldMk cId="1831152606" sldId="570"/>
        </pc:sldMkLst>
      </pc:sldChg>
      <pc:sldChg chg="addSp delSp modSp add del mod setBg">
        <pc:chgData name="Alpha Barry" userId="d0904203-d8be-4f12-9ac9-3ddc804e3625" providerId="ADAL" clId="{BB7D0A8F-D4E7-4ABF-BABF-91FB3CDB4F25}" dt="2020-09-30T15:43:50.539" v="2699" actId="47"/>
        <pc:sldMkLst>
          <pc:docMk/>
          <pc:sldMk cId="106468879" sldId="571"/>
        </pc:sldMkLst>
        <pc:spChg chg="mod">
          <ac:chgData name="Alpha Barry" userId="d0904203-d8be-4f12-9ac9-3ddc804e3625" providerId="ADAL" clId="{BB7D0A8F-D4E7-4ABF-BABF-91FB3CDB4F25}" dt="2020-09-29T14:31:26.835" v="429" actId="26606"/>
          <ac:spMkLst>
            <pc:docMk/>
            <pc:sldMk cId="106468879" sldId="571"/>
            <ac:spMk id="2" creationId="{1CDF3ECE-D9E9-4560-8F71-A516CFB761DC}"/>
          </ac:spMkLst>
        </pc:spChg>
        <pc:spChg chg="add del">
          <ac:chgData name="Alpha Barry" userId="d0904203-d8be-4f12-9ac9-3ddc804e3625" providerId="ADAL" clId="{BB7D0A8F-D4E7-4ABF-BABF-91FB3CDB4F25}" dt="2020-09-29T14:31:26.835" v="429" actId="26606"/>
          <ac:spMkLst>
            <pc:docMk/>
            <pc:sldMk cId="106468879" sldId="571"/>
            <ac:spMk id="8" creationId="{3B47FC9C-2ED3-4100-A4EF-E8CDFEE106C9}"/>
          </ac:spMkLst>
        </pc:spChg>
        <pc:spChg chg="del">
          <ac:chgData name="Alpha Barry" userId="d0904203-d8be-4f12-9ac9-3ddc804e3625" providerId="ADAL" clId="{BB7D0A8F-D4E7-4ABF-BABF-91FB3CDB4F25}" dt="2020-09-29T14:31:08.270" v="426" actId="478"/>
          <ac:spMkLst>
            <pc:docMk/>
            <pc:sldMk cId="106468879" sldId="571"/>
            <ac:spMk id="13" creationId="{DB40A874-065C-4E77-A690-BA6DFD506044}"/>
          </ac:spMkLst>
        </pc:spChg>
        <pc:spChg chg="add mod">
          <ac:chgData name="Alpha Barry" userId="d0904203-d8be-4f12-9ac9-3ddc804e3625" providerId="ADAL" clId="{BB7D0A8F-D4E7-4ABF-BABF-91FB3CDB4F25}" dt="2020-09-29T14:32:39.346" v="443" actId="20577"/>
          <ac:spMkLst>
            <pc:docMk/>
            <pc:sldMk cId="106468879" sldId="571"/>
            <ac:spMk id="14" creationId="{8852574A-2E09-46C2-BB70-6086D50633D0}"/>
          </ac:spMkLst>
        </pc:spChg>
        <pc:spChg chg="add mod">
          <ac:chgData name="Alpha Barry" userId="d0904203-d8be-4f12-9ac9-3ddc804e3625" providerId="ADAL" clId="{BB7D0A8F-D4E7-4ABF-BABF-91FB3CDB4F25}" dt="2020-09-29T14:34:30.470" v="506" actId="20577"/>
          <ac:spMkLst>
            <pc:docMk/>
            <pc:sldMk cId="106468879" sldId="571"/>
            <ac:spMk id="16" creationId="{BD3BC796-A873-419B-B04C-20EBEEBABF8C}"/>
          </ac:spMkLst>
        </pc:spChg>
        <pc:spChg chg="del">
          <ac:chgData name="Alpha Barry" userId="d0904203-d8be-4f12-9ac9-3ddc804e3625" providerId="ADAL" clId="{BB7D0A8F-D4E7-4ABF-BABF-91FB3CDB4F25}" dt="2020-09-29T14:31:08.270" v="426" actId="478"/>
          <ac:spMkLst>
            <pc:docMk/>
            <pc:sldMk cId="106468879" sldId="571"/>
            <ac:spMk id="18" creationId="{AEB26EEE-A86D-44FC-B22C-3B781E715A55}"/>
          </ac:spMkLst>
        </pc:spChg>
        <pc:spChg chg="del">
          <ac:chgData name="Alpha Barry" userId="d0904203-d8be-4f12-9ac9-3ddc804e3625" providerId="ADAL" clId="{BB7D0A8F-D4E7-4ABF-BABF-91FB3CDB4F25}" dt="2020-09-29T14:31:08.270" v="426" actId="478"/>
          <ac:spMkLst>
            <pc:docMk/>
            <pc:sldMk cId="106468879" sldId="571"/>
            <ac:spMk id="20" creationId="{A631FE27-9CA2-4E4D-A7B8-4ADDC8986083}"/>
          </ac:spMkLst>
        </pc:spChg>
        <pc:spChg chg="add del mod">
          <ac:chgData name="Alpha Barry" userId="d0904203-d8be-4f12-9ac9-3ddc804e3625" providerId="ADAL" clId="{BB7D0A8F-D4E7-4ABF-BABF-91FB3CDB4F25}" dt="2020-09-29T14:40:36.924" v="551" actId="21"/>
          <ac:spMkLst>
            <pc:docMk/>
            <pc:sldMk cId="106468879" sldId="571"/>
            <ac:spMk id="24" creationId="{CC344F4F-1C39-413D-BAB1-0A0A27BDD024}"/>
          </ac:spMkLst>
        </pc:spChg>
        <pc:spChg chg="del">
          <ac:chgData name="Alpha Barry" userId="d0904203-d8be-4f12-9ac9-3ddc804e3625" providerId="ADAL" clId="{BB7D0A8F-D4E7-4ABF-BABF-91FB3CDB4F25}" dt="2020-09-29T14:31:08.270" v="426" actId="478"/>
          <ac:spMkLst>
            <pc:docMk/>
            <pc:sldMk cId="106468879" sldId="571"/>
            <ac:spMk id="29" creationId="{337E315B-94E5-4206-8A29-FD3CAF76D2D3}"/>
          </ac:spMkLst>
        </pc:spChg>
        <pc:spChg chg="del">
          <ac:chgData name="Alpha Barry" userId="d0904203-d8be-4f12-9ac9-3ddc804e3625" providerId="ADAL" clId="{BB7D0A8F-D4E7-4ABF-BABF-91FB3CDB4F25}" dt="2020-09-29T14:31:08.270" v="426" actId="478"/>
          <ac:spMkLst>
            <pc:docMk/>
            <pc:sldMk cId="106468879" sldId="571"/>
            <ac:spMk id="31" creationId="{18A205DB-921B-4BBB-8AE7-B2F2481D4968}"/>
          </ac:spMkLst>
        </pc:spChg>
        <pc:spChg chg="del">
          <ac:chgData name="Alpha Barry" userId="d0904203-d8be-4f12-9ac9-3ddc804e3625" providerId="ADAL" clId="{BB7D0A8F-D4E7-4ABF-BABF-91FB3CDB4F25}" dt="2020-09-29T14:31:08.270" v="426" actId="478"/>
          <ac:spMkLst>
            <pc:docMk/>
            <pc:sldMk cId="106468879" sldId="571"/>
            <ac:spMk id="35" creationId="{73723F2C-DC76-4260-955C-287BB115A612}"/>
          </ac:spMkLst>
        </pc:spChg>
        <pc:spChg chg="del">
          <ac:chgData name="Alpha Barry" userId="d0904203-d8be-4f12-9ac9-3ddc804e3625" providerId="ADAL" clId="{BB7D0A8F-D4E7-4ABF-BABF-91FB3CDB4F25}" dt="2020-09-29T14:31:08.270" v="426" actId="478"/>
          <ac:spMkLst>
            <pc:docMk/>
            <pc:sldMk cId="106468879" sldId="571"/>
            <ac:spMk id="38" creationId="{0251F6F2-D9EC-4D58-A243-09ADC349B1DB}"/>
          </ac:spMkLst>
        </pc:spChg>
        <pc:spChg chg="del">
          <ac:chgData name="Alpha Barry" userId="d0904203-d8be-4f12-9ac9-3ddc804e3625" providerId="ADAL" clId="{BB7D0A8F-D4E7-4ABF-BABF-91FB3CDB4F25}" dt="2020-09-29T14:31:08.270" v="426" actId="478"/>
          <ac:spMkLst>
            <pc:docMk/>
            <pc:sldMk cId="106468879" sldId="571"/>
            <ac:spMk id="40" creationId="{1CE34444-8CEE-4CEE-9026-C08AFCCF288F}"/>
          </ac:spMkLst>
        </pc:spChg>
        <pc:spChg chg="add mod">
          <ac:chgData name="Alpha Barry" userId="d0904203-d8be-4f12-9ac9-3ddc804e3625" providerId="ADAL" clId="{BB7D0A8F-D4E7-4ABF-BABF-91FB3CDB4F25}" dt="2020-09-29T14:38:52.813" v="549" actId="14100"/>
          <ac:spMkLst>
            <pc:docMk/>
            <pc:sldMk cId="106468879" sldId="571"/>
            <ac:spMk id="42" creationId="{0A6621CA-AC3D-4973-B2FC-C6C1EAB03BA7}"/>
          </ac:spMkLst>
        </pc:spChg>
        <pc:spChg chg="add mod">
          <ac:chgData name="Alpha Barry" userId="d0904203-d8be-4f12-9ac9-3ddc804e3625" providerId="ADAL" clId="{BB7D0A8F-D4E7-4ABF-BABF-91FB3CDB4F25}" dt="2020-09-29T14:41:59.781" v="558" actId="1076"/>
          <ac:spMkLst>
            <pc:docMk/>
            <pc:sldMk cId="106468879" sldId="571"/>
            <ac:spMk id="44" creationId="{25E9F07F-648F-4F2A-9DE0-05028E980FB0}"/>
          </ac:spMkLst>
        </pc:spChg>
        <pc:picChg chg="add del">
          <ac:chgData name="Alpha Barry" userId="d0904203-d8be-4f12-9ac9-3ddc804e3625" providerId="ADAL" clId="{BB7D0A8F-D4E7-4ABF-BABF-91FB3CDB4F25}" dt="2020-09-29T14:31:00.090" v="425" actId="478"/>
          <ac:picMkLst>
            <pc:docMk/>
            <pc:sldMk cId="106468879" sldId="571"/>
            <ac:picMk id="4" creationId="{F6BC4738-108E-4CB7-9432-426AA20116F9}"/>
          </ac:picMkLst>
        </pc:picChg>
        <pc:picChg chg="add del mod">
          <ac:chgData name="Alpha Barry" userId="d0904203-d8be-4f12-9ac9-3ddc804e3625" providerId="ADAL" clId="{BB7D0A8F-D4E7-4ABF-BABF-91FB3CDB4F25}" dt="2020-09-29T14:34:49.342" v="507" actId="478"/>
          <ac:picMkLst>
            <pc:docMk/>
            <pc:sldMk cId="106468879" sldId="571"/>
            <ac:picMk id="6" creationId="{7550268D-2323-4BEA-B34D-5951AB2A7B86}"/>
          </ac:picMkLst>
        </pc:picChg>
        <pc:picChg chg="del">
          <ac:chgData name="Alpha Barry" userId="d0904203-d8be-4f12-9ac9-3ddc804e3625" providerId="ADAL" clId="{BB7D0A8F-D4E7-4ABF-BABF-91FB3CDB4F25}" dt="2020-09-29T14:30:50.762" v="423" actId="478"/>
          <ac:picMkLst>
            <pc:docMk/>
            <pc:sldMk cId="106468879" sldId="571"/>
            <ac:picMk id="9" creationId="{782B5AFA-7C59-417E-8468-C175EAD0F9E7}"/>
          </ac:picMkLst>
        </pc:picChg>
        <pc:picChg chg="add">
          <ac:chgData name="Alpha Barry" userId="d0904203-d8be-4f12-9ac9-3ddc804e3625" providerId="ADAL" clId="{BB7D0A8F-D4E7-4ABF-BABF-91FB3CDB4F25}" dt="2020-09-29T14:34:49.828" v="508" actId="22"/>
          <ac:picMkLst>
            <pc:docMk/>
            <pc:sldMk cId="106468879" sldId="571"/>
            <ac:picMk id="23" creationId="{0E1BE4DD-F1A8-4C13-9F6A-058FAD006A88}"/>
          </ac:picMkLst>
        </pc:picChg>
        <pc:cxnChg chg="add mod">
          <ac:chgData name="Alpha Barry" userId="d0904203-d8be-4f12-9ac9-3ddc804e3625" providerId="ADAL" clId="{BB7D0A8F-D4E7-4ABF-BABF-91FB3CDB4F25}" dt="2020-09-29T14:32:18.734" v="433" actId="1582"/>
          <ac:cxnSpMkLst>
            <pc:docMk/>
            <pc:sldMk cId="106468879" sldId="571"/>
            <ac:cxnSpMk id="10" creationId="{D3B0FE0B-A023-4A76-8F6A-0BA3D6B7C624}"/>
          </ac:cxnSpMkLst>
        </pc:cxnChg>
        <pc:cxnChg chg="del">
          <ac:chgData name="Alpha Barry" userId="d0904203-d8be-4f12-9ac9-3ddc804e3625" providerId="ADAL" clId="{BB7D0A8F-D4E7-4ABF-BABF-91FB3CDB4F25}" dt="2020-09-29T14:31:08.270" v="426" actId="478"/>
          <ac:cxnSpMkLst>
            <pc:docMk/>
            <pc:sldMk cId="106468879" sldId="571"/>
            <ac:cxnSpMk id="11" creationId="{CC715E64-B82A-40C0-BA42-02E3333F8DE8}"/>
          </ac:cxnSpMkLst>
        </pc:cxnChg>
        <pc:cxnChg chg="del">
          <ac:chgData name="Alpha Barry" userId="d0904203-d8be-4f12-9ac9-3ddc804e3625" providerId="ADAL" clId="{BB7D0A8F-D4E7-4ABF-BABF-91FB3CDB4F25}" dt="2020-09-29T14:31:08.270" v="426" actId="478"/>
          <ac:cxnSpMkLst>
            <pc:docMk/>
            <pc:sldMk cId="106468879" sldId="571"/>
            <ac:cxnSpMk id="15" creationId="{96068782-5916-45DB-B156-CEE0A350645D}"/>
          </ac:cxnSpMkLst>
        </pc:cxnChg>
        <pc:cxnChg chg="add mod">
          <ac:chgData name="Alpha Barry" userId="d0904203-d8be-4f12-9ac9-3ddc804e3625" providerId="ADAL" clId="{BB7D0A8F-D4E7-4ABF-BABF-91FB3CDB4F25}" dt="2020-09-29T14:33:47.016" v="454" actId="1035"/>
          <ac:cxnSpMkLst>
            <pc:docMk/>
            <pc:sldMk cId="106468879" sldId="571"/>
            <ac:cxnSpMk id="19" creationId="{0B1BDBBF-788D-44FC-A6D1-7026EBCD14EA}"/>
          </ac:cxnSpMkLst>
        </pc:cxnChg>
        <pc:cxnChg chg="del mod">
          <ac:chgData name="Alpha Barry" userId="d0904203-d8be-4f12-9ac9-3ddc804e3625" providerId="ADAL" clId="{BB7D0A8F-D4E7-4ABF-BABF-91FB3CDB4F25}" dt="2020-09-29T14:31:08.270" v="426" actId="478"/>
          <ac:cxnSpMkLst>
            <pc:docMk/>
            <pc:sldMk cId="106468879" sldId="571"/>
            <ac:cxnSpMk id="22" creationId="{3D63AB45-37B7-4B87-9F88-3E8FCBAA6C20}"/>
          </ac:cxnSpMkLst>
        </pc:cxnChg>
        <pc:cxnChg chg="add del mod">
          <ac:chgData name="Alpha Barry" userId="d0904203-d8be-4f12-9ac9-3ddc804e3625" providerId="ADAL" clId="{BB7D0A8F-D4E7-4ABF-BABF-91FB3CDB4F25}" dt="2020-09-29T14:40:36.924" v="551" actId="21"/>
          <ac:cxnSpMkLst>
            <pc:docMk/>
            <pc:sldMk cId="106468879" sldId="571"/>
            <ac:cxnSpMk id="26" creationId="{4282E2F1-504D-4523-9108-D6D4484610A1}"/>
          </ac:cxnSpMkLst>
        </pc:cxnChg>
        <pc:cxnChg chg="del">
          <ac:chgData name="Alpha Barry" userId="d0904203-d8be-4f12-9ac9-3ddc804e3625" providerId="ADAL" clId="{BB7D0A8F-D4E7-4ABF-BABF-91FB3CDB4F25}" dt="2020-09-29T14:31:08.270" v="426" actId="478"/>
          <ac:cxnSpMkLst>
            <pc:docMk/>
            <pc:sldMk cId="106468879" sldId="571"/>
            <ac:cxnSpMk id="30" creationId="{DBE82964-F86E-4830-9B04-663641D68E34}"/>
          </ac:cxnSpMkLst>
        </pc:cxnChg>
        <pc:cxnChg chg="del">
          <ac:chgData name="Alpha Barry" userId="d0904203-d8be-4f12-9ac9-3ddc804e3625" providerId="ADAL" clId="{BB7D0A8F-D4E7-4ABF-BABF-91FB3CDB4F25}" dt="2020-09-29T14:31:08.270" v="426" actId="478"/>
          <ac:cxnSpMkLst>
            <pc:docMk/>
            <pc:sldMk cId="106468879" sldId="571"/>
            <ac:cxnSpMk id="32" creationId="{CD975461-82ED-46B0-B10D-19284093C0B4}"/>
          </ac:cxnSpMkLst>
        </pc:cxnChg>
        <pc:cxnChg chg="del">
          <ac:chgData name="Alpha Barry" userId="d0904203-d8be-4f12-9ac9-3ddc804e3625" providerId="ADAL" clId="{BB7D0A8F-D4E7-4ABF-BABF-91FB3CDB4F25}" dt="2020-09-29T14:31:08.270" v="426" actId="478"/>
          <ac:cxnSpMkLst>
            <pc:docMk/>
            <pc:sldMk cId="106468879" sldId="571"/>
            <ac:cxnSpMk id="37" creationId="{C51D8706-4900-405A-8BCE-FD2B95C3F176}"/>
          </ac:cxnSpMkLst>
        </pc:cxnChg>
        <pc:cxnChg chg="del">
          <ac:chgData name="Alpha Barry" userId="d0904203-d8be-4f12-9ac9-3ddc804e3625" providerId="ADAL" clId="{BB7D0A8F-D4E7-4ABF-BABF-91FB3CDB4F25}" dt="2020-09-29T14:31:08.270" v="426" actId="478"/>
          <ac:cxnSpMkLst>
            <pc:docMk/>
            <pc:sldMk cId="106468879" sldId="571"/>
            <ac:cxnSpMk id="39" creationId="{F115E70E-4A59-4B30-BEB4-BAA0490C53AC}"/>
          </ac:cxnSpMkLst>
        </pc:cxnChg>
        <pc:cxnChg chg="del">
          <ac:chgData name="Alpha Barry" userId="d0904203-d8be-4f12-9ac9-3ddc804e3625" providerId="ADAL" clId="{BB7D0A8F-D4E7-4ABF-BABF-91FB3CDB4F25}" dt="2020-09-29T14:31:08.270" v="426" actId="478"/>
          <ac:cxnSpMkLst>
            <pc:docMk/>
            <pc:sldMk cId="106468879" sldId="571"/>
            <ac:cxnSpMk id="41" creationId="{2BD65D11-7F8B-4373-B0DB-1BB19F09D8D8}"/>
          </ac:cxnSpMkLst>
        </pc:cxnChg>
        <pc:cxnChg chg="add mod">
          <ac:chgData name="Alpha Barry" userId="d0904203-d8be-4f12-9ac9-3ddc804e3625" providerId="ADAL" clId="{BB7D0A8F-D4E7-4ABF-BABF-91FB3CDB4F25}" dt="2020-09-29T14:37:10.847" v="531" actId="1076"/>
          <ac:cxnSpMkLst>
            <pc:docMk/>
            <pc:sldMk cId="106468879" sldId="571"/>
            <ac:cxnSpMk id="43" creationId="{E39B404F-19FC-4941-9EA3-68D89C430F8A}"/>
          </ac:cxnSpMkLst>
        </pc:cxnChg>
        <pc:cxnChg chg="add mod">
          <ac:chgData name="Alpha Barry" userId="d0904203-d8be-4f12-9ac9-3ddc804e3625" providerId="ADAL" clId="{BB7D0A8F-D4E7-4ABF-BABF-91FB3CDB4F25}" dt="2020-09-29T14:40:44.908" v="553" actId="1076"/>
          <ac:cxnSpMkLst>
            <pc:docMk/>
            <pc:sldMk cId="106468879" sldId="571"/>
            <ac:cxnSpMk id="45" creationId="{32A8B683-9C0A-4FBC-BF2E-E7C4552B74E6}"/>
          </ac:cxnSpMkLst>
        </pc:cxnChg>
      </pc:sldChg>
      <pc:sldChg chg="addSp delSp modSp new add del mod">
        <pc:chgData name="Alpha Barry" userId="d0904203-d8be-4f12-9ac9-3ddc804e3625" providerId="ADAL" clId="{BB7D0A8F-D4E7-4ABF-BABF-91FB3CDB4F25}" dt="2020-09-30T16:36:16.962" v="3195" actId="47"/>
        <pc:sldMkLst>
          <pc:docMk/>
          <pc:sldMk cId="823526985" sldId="572"/>
        </pc:sldMkLst>
        <pc:spChg chg="mod">
          <ac:chgData name="Alpha Barry" userId="d0904203-d8be-4f12-9ac9-3ddc804e3625" providerId="ADAL" clId="{BB7D0A8F-D4E7-4ABF-BABF-91FB3CDB4F25}" dt="2020-09-29T14:52:38.466" v="563"/>
          <ac:spMkLst>
            <pc:docMk/>
            <pc:sldMk cId="823526985" sldId="572"/>
            <ac:spMk id="2" creationId="{88796024-351F-4EA0-98E7-CF52CEFADEEB}"/>
          </ac:spMkLst>
        </pc:spChg>
        <pc:spChg chg="del">
          <ac:chgData name="Alpha Barry" userId="d0904203-d8be-4f12-9ac9-3ddc804e3625" providerId="ADAL" clId="{BB7D0A8F-D4E7-4ABF-BABF-91FB3CDB4F25}" dt="2020-09-29T14:52:28.276" v="561" actId="478"/>
          <ac:spMkLst>
            <pc:docMk/>
            <pc:sldMk cId="823526985" sldId="572"/>
            <ac:spMk id="3" creationId="{74F02987-A5C1-42CB-867F-C743F1D1EB5A}"/>
          </ac:spMkLst>
        </pc:spChg>
        <pc:spChg chg="add mod">
          <ac:chgData name="Alpha Barry" userId="d0904203-d8be-4f12-9ac9-3ddc804e3625" providerId="ADAL" clId="{BB7D0A8F-D4E7-4ABF-BABF-91FB3CDB4F25}" dt="2020-09-30T16:33:55.926" v="3194" actId="1036"/>
          <ac:spMkLst>
            <pc:docMk/>
            <pc:sldMk cId="823526985" sldId="572"/>
            <ac:spMk id="7" creationId="{8EF34D87-9797-4018-9E69-2D7055A4300A}"/>
          </ac:spMkLst>
        </pc:spChg>
        <pc:spChg chg="add mod">
          <ac:chgData name="Alpha Barry" userId="d0904203-d8be-4f12-9ac9-3ddc804e3625" providerId="ADAL" clId="{BB7D0A8F-D4E7-4ABF-BABF-91FB3CDB4F25}" dt="2020-09-30T16:33:55.926" v="3194" actId="1036"/>
          <ac:spMkLst>
            <pc:docMk/>
            <pc:sldMk cId="823526985" sldId="572"/>
            <ac:spMk id="13" creationId="{198DD547-3C03-430A-927C-557284AA7679}"/>
          </ac:spMkLst>
        </pc:spChg>
        <pc:spChg chg="add mod">
          <ac:chgData name="Alpha Barry" userId="d0904203-d8be-4f12-9ac9-3ddc804e3625" providerId="ADAL" clId="{BB7D0A8F-D4E7-4ABF-BABF-91FB3CDB4F25}" dt="2020-09-30T16:33:55.926" v="3194" actId="1036"/>
          <ac:spMkLst>
            <pc:docMk/>
            <pc:sldMk cId="823526985" sldId="572"/>
            <ac:spMk id="17" creationId="{720DFF36-DDED-44C3-94E3-C0C47116ECB6}"/>
          </ac:spMkLst>
        </pc:spChg>
        <pc:picChg chg="add mod">
          <ac:chgData name="Alpha Barry" userId="d0904203-d8be-4f12-9ac9-3ddc804e3625" providerId="ADAL" clId="{BB7D0A8F-D4E7-4ABF-BABF-91FB3CDB4F25}" dt="2020-09-30T16:33:55.926" v="3194" actId="1036"/>
          <ac:picMkLst>
            <pc:docMk/>
            <pc:sldMk cId="823526985" sldId="572"/>
            <ac:picMk id="5" creationId="{9C078542-88B9-4893-A153-871239C5A3E8}"/>
          </ac:picMkLst>
        </pc:picChg>
        <pc:cxnChg chg="add mod">
          <ac:chgData name="Alpha Barry" userId="d0904203-d8be-4f12-9ac9-3ddc804e3625" providerId="ADAL" clId="{BB7D0A8F-D4E7-4ABF-BABF-91FB3CDB4F25}" dt="2020-09-30T16:33:55.926" v="3194" actId="1036"/>
          <ac:cxnSpMkLst>
            <pc:docMk/>
            <pc:sldMk cId="823526985" sldId="572"/>
            <ac:cxnSpMk id="6" creationId="{74090F5A-A309-4087-845A-3B4A8D14A115}"/>
          </ac:cxnSpMkLst>
        </pc:cxnChg>
        <pc:cxnChg chg="add mod">
          <ac:chgData name="Alpha Barry" userId="d0904203-d8be-4f12-9ac9-3ddc804e3625" providerId="ADAL" clId="{BB7D0A8F-D4E7-4ABF-BABF-91FB3CDB4F25}" dt="2020-09-30T16:33:55.926" v="3194" actId="1036"/>
          <ac:cxnSpMkLst>
            <pc:docMk/>
            <pc:sldMk cId="823526985" sldId="572"/>
            <ac:cxnSpMk id="11" creationId="{2A49F4E1-BF85-472D-80F3-F8324403DB3D}"/>
          </ac:cxnSpMkLst>
        </pc:cxnChg>
        <pc:cxnChg chg="add mod">
          <ac:chgData name="Alpha Barry" userId="d0904203-d8be-4f12-9ac9-3ddc804e3625" providerId="ADAL" clId="{BB7D0A8F-D4E7-4ABF-BABF-91FB3CDB4F25}" dt="2020-09-30T16:33:55.926" v="3194" actId="1036"/>
          <ac:cxnSpMkLst>
            <pc:docMk/>
            <pc:sldMk cId="823526985" sldId="572"/>
            <ac:cxnSpMk id="15" creationId="{65CF51C0-AB3D-4AD8-95EA-5E0C4E332163}"/>
          </ac:cxnSpMkLst>
        </pc:cxnChg>
      </pc:sldChg>
      <pc:sldChg chg="addSp delSp modSp new mod">
        <pc:chgData name="Alpha Barry" userId="d0904203-d8be-4f12-9ac9-3ddc804e3625" providerId="ADAL" clId="{BB7D0A8F-D4E7-4ABF-BABF-91FB3CDB4F25}" dt="2020-09-30T16:38:39.457" v="3331" actId="20577"/>
        <pc:sldMkLst>
          <pc:docMk/>
          <pc:sldMk cId="2943940947" sldId="573"/>
        </pc:sldMkLst>
        <pc:spChg chg="mod">
          <ac:chgData name="Alpha Barry" userId="d0904203-d8be-4f12-9ac9-3ddc804e3625" providerId="ADAL" clId="{BB7D0A8F-D4E7-4ABF-BABF-91FB3CDB4F25}" dt="2020-09-29T15:16:01.978" v="728"/>
          <ac:spMkLst>
            <pc:docMk/>
            <pc:sldMk cId="2943940947" sldId="573"/>
            <ac:spMk id="2" creationId="{08CE849F-4D0A-46F0-8C01-CCD83348ECE8}"/>
          </ac:spMkLst>
        </pc:spChg>
        <pc:spChg chg="del">
          <ac:chgData name="Alpha Barry" userId="d0904203-d8be-4f12-9ac9-3ddc804e3625" providerId="ADAL" clId="{BB7D0A8F-D4E7-4ABF-BABF-91FB3CDB4F25}" dt="2020-09-29T15:15:39.329" v="726" actId="478"/>
          <ac:spMkLst>
            <pc:docMk/>
            <pc:sldMk cId="2943940947" sldId="573"/>
            <ac:spMk id="3" creationId="{ABB65055-25A1-41D2-8A4F-184ACE7532E8}"/>
          </ac:spMkLst>
        </pc:spChg>
        <pc:spChg chg="add mod">
          <ac:chgData name="Alpha Barry" userId="d0904203-d8be-4f12-9ac9-3ddc804e3625" providerId="ADAL" clId="{BB7D0A8F-D4E7-4ABF-BABF-91FB3CDB4F25}" dt="2020-09-30T16:36:35.769" v="3228" actId="1036"/>
          <ac:spMkLst>
            <pc:docMk/>
            <pc:sldMk cId="2943940947" sldId="573"/>
            <ac:spMk id="7" creationId="{DFD5A9E0-A04A-4039-917A-1FA3132EED1D}"/>
          </ac:spMkLst>
        </pc:spChg>
        <pc:spChg chg="add mod">
          <ac:chgData name="Alpha Barry" userId="d0904203-d8be-4f12-9ac9-3ddc804e3625" providerId="ADAL" clId="{BB7D0A8F-D4E7-4ABF-BABF-91FB3CDB4F25}" dt="2020-09-30T16:37:25.144" v="3292" actId="20577"/>
          <ac:spMkLst>
            <pc:docMk/>
            <pc:sldMk cId="2943940947" sldId="573"/>
            <ac:spMk id="11" creationId="{CBAE4FCD-8571-4AE1-8C06-5E10D1C40574}"/>
          </ac:spMkLst>
        </pc:spChg>
        <pc:spChg chg="add mod">
          <ac:chgData name="Alpha Barry" userId="d0904203-d8be-4f12-9ac9-3ddc804e3625" providerId="ADAL" clId="{BB7D0A8F-D4E7-4ABF-BABF-91FB3CDB4F25}" dt="2020-09-30T16:37:21.565" v="3291" actId="20577"/>
          <ac:spMkLst>
            <pc:docMk/>
            <pc:sldMk cId="2943940947" sldId="573"/>
            <ac:spMk id="17" creationId="{6E804D2E-A612-40CC-9367-4F0540922FE8}"/>
          </ac:spMkLst>
        </pc:spChg>
        <pc:spChg chg="add mod">
          <ac:chgData name="Alpha Barry" userId="d0904203-d8be-4f12-9ac9-3ddc804e3625" providerId="ADAL" clId="{BB7D0A8F-D4E7-4ABF-BABF-91FB3CDB4F25}" dt="2020-09-30T16:38:39.457" v="3331" actId="20577"/>
          <ac:spMkLst>
            <pc:docMk/>
            <pc:sldMk cId="2943940947" sldId="573"/>
            <ac:spMk id="18" creationId="{A669795E-286F-4D77-A87B-86C045C37E2C}"/>
          </ac:spMkLst>
        </pc:spChg>
        <pc:picChg chg="add del">
          <ac:chgData name="Alpha Barry" userId="d0904203-d8be-4f12-9ac9-3ddc804e3625" providerId="ADAL" clId="{BB7D0A8F-D4E7-4ABF-BABF-91FB3CDB4F25}" dt="2020-09-29T15:23:16.041" v="748" actId="478"/>
          <ac:picMkLst>
            <pc:docMk/>
            <pc:sldMk cId="2943940947" sldId="573"/>
            <ac:picMk id="5" creationId="{AFE06D15-87BF-4437-AD47-6EE4C2E7AB3D}"/>
          </ac:picMkLst>
        </pc:picChg>
        <pc:picChg chg="add del">
          <ac:chgData name="Alpha Barry" userId="d0904203-d8be-4f12-9ac9-3ddc804e3625" providerId="ADAL" clId="{BB7D0A8F-D4E7-4ABF-BABF-91FB3CDB4F25}" dt="2020-09-30T16:36:24.646" v="3196" actId="478"/>
          <ac:picMkLst>
            <pc:docMk/>
            <pc:sldMk cId="2943940947" sldId="573"/>
            <ac:picMk id="13" creationId="{832370CA-38B0-488B-BD13-413674D8F950}"/>
          </ac:picMkLst>
        </pc:picChg>
        <pc:picChg chg="add mod">
          <ac:chgData name="Alpha Barry" userId="d0904203-d8be-4f12-9ac9-3ddc804e3625" providerId="ADAL" clId="{BB7D0A8F-D4E7-4ABF-BABF-91FB3CDB4F25}" dt="2020-09-30T16:36:35.769" v="3228" actId="1036"/>
          <ac:picMkLst>
            <pc:docMk/>
            <pc:sldMk cId="2943940947" sldId="573"/>
            <ac:picMk id="15" creationId="{082E9A60-AFEF-4A66-A411-5F0B6B82F184}"/>
          </ac:picMkLst>
        </pc:picChg>
        <pc:cxnChg chg="add mod">
          <ac:chgData name="Alpha Barry" userId="d0904203-d8be-4f12-9ac9-3ddc804e3625" providerId="ADAL" clId="{BB7D0A8F-D4E7-4ABF-BABF-91FB3CDB4F25}" dt="2020-09-30T16:36:35.769" v="3228" actId="1036"/>
          <ac:cxnSpMkLst>
            <pc:docMk/>
            <pc:sldMk cId="2943940947" sldId="573"/>
            <ac:cxnSpMk id="6" creationId="{B5BD9163-6151-4808-9027-29E21F29674E}"/>
          </ac:cxnSpMkLst>
        </pc:cxnChg>
        <pc:cxnChg chg="add del">
          <ac:chgData name="Alpha Barry" userId="d0904203-d8be-4f12-9ac9-3ddc804e3625" providerId="ADAL" clId="{BB7D0A8F-D4E7-4ABF-BABF-91FB3CDB4F25}" dt="2020-09-29T15:20:25.050" v="734" actId="478"/>
          <ac:cxnSpMkLst>
            <pc:docMk/>
            <pc:sldMk cId="2943940947" sldId="573"/>
            <ac:cxnSpMk id="9" creationId="{F53C0CA5-0EAB-4F8A-B81A-7C92323249B1}"/>
          </ac:cxnSpMkLst>
        </pc:cxnChg>
        <pc:cxnChg chg="add mod">
          <ac:chgData name="Alpha Barry" userId="d0904203-d8be-4f12-9ac9-3ddc804e3625" providerId="ADAL" clId="{BB7D0A8F-D4E7-4ABF-BABF-91FB3CDB4F25}" dt="2020-09-30T16:36:35.769" v="3228" actId="1036"/>
          <ac:cxnSpMkLst>
            <pc:docMk/>
            <pc:sldMk cId="2943940947" sldId="573"/>
            <ac:cxnSpMk id="10" creationId="{1489B227-0097-4D8E-B3EA-5E9EED22FFD1}"/>
          </ac:cxnSpMkLst>
        </pc:cxnChg>
        <pc:cxnChg chg="add mod">
          <ac:chgData name="Alpha Barry" userId="d0904203-d8be-4f12-9ac9-3ddc804e3625" providerId="ADAL" clId="{BB7D0A8F-D4E7-4ABF-BABF-91FB3CDB4F25}" dt="2020-09-30T16:36:47.832" v="3230" actId="1076"/>
          <ac:cxnSpMkLst>
            <pc:docMk/>
            <pc:sldMk cId="2943940947" sldId="573"/>
            <ac:cxnSpMk id="16" creationId="{F8CDFA60-B33D-48D1-BB9F-B068C4E2137F}"/>
          </ac:cxnSpMkLst>
        </pc:cxnChg>
      </pc:sldChg>
      <pc:sldChg chg="addSp delSp modSp new mod">
        <pc:chgData name="Alpha Barry" userId="d0904203-d8be-4f12-9ac9-3ddc804e3625" providerId="ADAL" clId="{BB7D0A8F-D4E7-4ABF-BABF-91FB3CDB4F25}" dt="2020-09-29T19:02:55.804" v="907"/>
        <pc:sldMkLst>
          <pc:docMk/>
          <pc:sldMk cId="3296451350" sldId="574"/>
        </pc:sldMkLst>
        <pc:spChg chg="mod">
          <ac:chgData name="Alpha Barry" userId="d0904203-d8be-4f12-9ac9-3ddc804e3625" providerId="ADAL" clId="{BB7D0A8F-D4E7-4ABF-BABF-91FB3CDB4F25}" dt="2020-09-29T15:24:38.529" v="751"/>
          <ac:spMkLst>
            <pc:docMk/>
            <pc:sldMk cId="3296451350" sldId="574"/>
            <ac:spMk id="2" creationId="{98EE6F91-0DD1-4426-B5E4-6661FAD0C8D4}"/>
          </ac:spMkLst>
        </pc:spChg>
        <pc:spChg chg="del">
          <ac:chgData name="Alpha Barry" userId="d0904203-d8be-4f12-9ac9-3ddc804e3625" providerId="ADAL" clId="{BB7D0A8F-D4E7-4ABF-BABF-91FB3CDB4F25}" dt="2020-09-29T15:24:41.666" v="752" actId="478"/>
          <ac:spMkLst>
            <pc:docMk/>
            <pc:sldMk cId="3296451350" sldId="574"/>
            <ac:spMk id="3" creationId="{2CCCDE82-D58E-4100-96B7-D330DC9CB715}"/>
          </ac:spMkLst>
        </pc:spChg>
        <pc:spChg chg="add mod">
          <ac:chgData name="Alpha Barry" userId="d0904203-d8be-4f12-9ac9-3ddc804e3625" providerId="ADAL" clId="{BB7D0A8F-D4E7-4ABF-BABF-91FB3CDB4F25}" dt="2020-09-29T18:46:32.430" v="795" actId="20577"/>
          <ac:spMkLst>
            <pc:docMk/>
            <pc:sldMk cId="3296451350" sldId="574"/>
            <ac:spMk id="14" creationId="{AC31BD5C-737E-496D-A173-E56FD4AE6238}"/>
          </ac:spMkLst>
        </pc:spChg>
        <pc:spChg chg="add mod">
          <ac:chgData name="Alpha Barry" userId="d0904203-d8be-4f12-9ac9-3ddc804e3625" providerId="ADAL" clId="{BB7D0A8F-D4E7-4ABF-BABF-91FB3CDB4F25}" dt="2020-09-29T18:49:41.496" v="827" actId="1038"/>
          <ac:spMkLst>
            <pc:docMk/>
            <pc:sldMk cId="3296451350" sldId="574"/>
            <ac:spMk id="19" creationId="{52DF5BD0-C08B-4E23-9C02-5E3057BBB768}"/>
          </ac:spMkLst>
        </pc:spChg>
        <pc:spChg chg="add mod">
          <ac:chgData name="Alpha Barry" userId="d0904203-d8be-4f12-9ac9-3ddc804e3625" providerId="ADAL" clId="{BB7D0A8F-D4E7-4ABF-BABF-91FB3CDB4F25}" dt="2020-09-29T18:51:22.221" v="847" actId="1076"/>
          <ac:spMkLst>
            <pc:docMk/>
            <pc:sldMk cId="3296451350" sldId="574"/>
            <ac:spMk id="23" creationId="{A2F5ECE9-9D0C-444A-A848-8E5E133C6764}"/>
          </ac:spMkLst>
        </pc:spChg>
        <pc:spChg chg="add mod">
          <ac:chgData name="Alpha Barry" userId="d0904203-d8be-4f12-9ac9-3ddc804e3625" providerId="ADAL" clId="{BB7D0A8F-D4E7-4ABF-BABF-91FB3CDB4F25}" dt="2020-09-29T18:52:51.082" v="854"/>
          <ac:spMkLst>
            <pc:docMk/>
            <pc:sldMk cId="3296451350" sldId="574"/>
            <ac:spMk id="28" creationId="{2AFA1455-570E-4A8A-B509-8254F52B436F}"/>
          </ac:spMkLst>
        </pc:spChg>
        <pc:spChg chg="add mod">
          <ac:chgData name="Alpha Barry" userId="d0904203-d8be-4f12-9ac9-3ddc804e3625" providerId="ADAL" clId="{BB7D0A8F-D4E7-4ABF-BABF-91FB3CDB4F25}" dt="2020-09-29T18:54:28.586" v="868" actId="1076"/>
          <ac:spMkLst>
            <pc:docMk/>
            <pc:sldMk cId="3296451350" sldId="574"/>
            <ac:spMk id="30" creationId="{E6BB9D73-BAFF-40C1-84A1-3425862F4842}"/>
          </ac:spMkLst>
        </pc:spChg>
        <pc:spChg chg="add mod">
          <ac:chgData name="Alpha Barry" userId="d0904203-d8be-4f12-9ac9-3ddc804e3625" providerId="ADAL" clId="{BB7D0A8F-D4E7-4ABF-BABF-91FB3CDB4F25}" dt="2020-09-29T18:55:52.767" v="875"/>
          <ac:spMkLst>
            <pc:docMk/>
            <pc:sldMk cId="3296451350" sldId="574"/>
            <ac:spMk id="35" creationId="{530FC130-8E8E-4B0D-86BF-7197E8363A96}"/>
          </ac:spMkLst>
        </pc:spChg>
        <pc:spChg chg="add mod">
          <ac:chgData name="Alpha Barry" userId="d0904203-d8be-4f12-9ac9-3ddc804e3625" providerId="ADAL" clId="{BB7D0A8F-D4E7-4ABF-BABF-91FB3CDB4F25}" dt="2020-09-29T18:57:25.070" v="884" actId="1076"/>
          <ac:spMkLst>
            <pc:docMk/>
            <pc:sldMk cId="3296451350" sldId="574"/>
            <ac:spMk id="37" creationId="{E0D03BBD-8855-4F24-A0CA-F4D8AE37B56D}"/>
          </ac:spMkLst>
        </pc:spChg>
        <pc:spChg chg="add mod">
          <ac:chgData name="Alpha Barry" userId="d0904203-d8be-4f12-9ac9-3ddc804e3625" providerId="ADAL" clId="{BB7D0A8F-D4E7-4ABF-BABF-91FB3CDB4F25}" dt="2020-09-29T18:58:31.462" v="890" actId="14100"/>
          <ac:spMkLst>
            <pc:docMk/>
            <pc:sldMk cId="3296451350" sldId="574"/>
            <ac:spMk id="42" creationId="{AC3513F3-F5AA-43D5-8660-708D48EE434F}"/>
          </ac:spMkLst>
        </pc:spChg>
        <pc:spChg chg="add del mod">
          <ac:chgData name="Alpha Barry" userId="d0904203-d8be-4f12-9ac9-3ddc804e3625" providerId="ADAL" clId="{BB7D0A8F-D4E7-4ABF-BABF-91FB3CDB4F25}" dt="2020-09-29T18:58:44.363" v="893" actId="478"/>
          <ac:spMkLst>
            <pc:docMk/>
            <pc:sldMk cId="3296451350" sldId="574"/>
            <ac:spMk id="45" creationId="{CED3CE2B-2770-429D-9FA6-C97AE1E8A828}"/>
          </ac:spMkLst>
        </pc:spChg>
        <pc:spChg chg="add mod">
          <ac:chgData name="Alpha Barry" userId="d0904203-d8be-4f12-9ac9-3ddc804e3625" providerId="ADAL" clId="{BB7D0A8F-D4E7-4ABF-BABF-91FB3CDB4F25}" dt="2020-09-29T19:00:37.837" v="905" actId="1076"/>
          <ac:spMkLst>
            <pc:docMk/>
            <pc:sldMk cId="3296451350" sldId="574"/>
            <ac:spMk id="47" creationId="{247E5710-3BC4-49A6-A8B0-D08267AA0905}"/>
          </ac:spMkLst>
        </pc:spChg>
        <pc:spChg chg="add del mod">
          <ac:chgData name="Alpha Barry" userId="d0904203-d8be-4f12-9ac9-3ddc804e3625" providerId="ADAL" clId="{BB7D0A8F-D4E7-4ABF-BABF-91FB3CDB4F25}" dt="2020-09-29T19:02:55.804" v="907"/>
          <ac:spMkLst>
            <pc:docMk/>
            <pc:sldMk cId="3296451350" sldId="574"/>
            <ac:spMk id="49" creationId="{F397F0C1-9AF4-49E2-B471-732870EC5E2C}"/>
          </ac:spMkLst>
        </pc:spChg>
        <pc:grpChg chg="add del mod">
          <ac:chgData name="Alpha Barry" userId="d0904203-d8be-4f12-9ac9-3ddc804e3625" providerId="ADAL" clId="{BB7D0A8F-D4E7-4ABF-BABF-91FB3CDB4F25}" dt="2020-09-29T18:42:26.891" v="780" actId="478"/>
          <ac:grpSpMkLst>
            <pc:docMk/>
            <pc:sldMk cId="3296451350" sldId="574"/>
            <ac:grpSpMk id="8" creationId="{9AE159B4-E1CC-4607-B9F4-241E3F204498}"/>
          </ac:grpSpMkLst>
        </pc:grpChg>
        <pc:picChg chg="add mod">
          <ac:chgData name="Alpha Barry" userId="d0904203-d8be-4f12-9ac9-3ddc804e3625" providerId="ADAL" clId="{BB7D0A8F-D4E7-4ABF-BABF-91FB3CDB4F25}" dt="2020-09-29T15:56:56.741" v="760" actId="164"/>
          <ac:picMkLst>
            <pc:docMk/>
            <pc:sldMk cId="3296451350" sldId="574"/>
            <ac:picMk id="5" creationId="{A5102787-9AB7-499E-8C99-813108B03B92}"/>
          </ac:picMkLst>
        </pc:picChg>
        <pc:picChg chg="add mod">
          <ac:chgData name="Alpha Barry" userId="d0904203-d8be-4f12-9ac9-3ddc804e3625" providerId="ADAL" clId="{BB7D0A8F-D4E7-4ABF-BABF-91FB3CDB4F25}" dt="2020-09-29T15:56:56.741" v="760" actId="164"/>
          <ac:picMkLst>
            <pc:docMk/>
            <pc:sldMk cId="3296451350" sldId="574"/>
            <ac:picMk id="7" creationId="{7FD91A2B-DFE0-4E96-9437-68F8432B7DB9}"/>
          </ac:picMkLst>
        </pc:picChg>
        <pc:picChg chg="add mod">
          <ac:chgData name="Alpha Barry" userId="d0904203-d8be-4f12-9ac9-3ddc804e3625" providerId="ADAL" clId="{BB7D0A8F-D4E7-4ABF-BABF-91FB3CDB4F25}" dt="2020-09-29T18:42:39.011" v="785" actId="1076"/>
          <ac:picMkLst>
            <pc:docMk/>
            <pc:sldMk cId="3296451350" sldId="574"/>
            <ac:picMk id="10" creationId="{4D8D4E71-FC53-4D61-A1C0-B391547D70EC}"/>
          </ac:picMkLst>
        </pc:picChg>
        <pc:cxnChg chg="add mod">
          <ac:chgData name="Alpha Barry" userId="d0904203-d8be-4f12-9ac9-3ddc804e3625" providerId="ADAL" clId="{BB7D0A8F-D4E7-4ABF-BABF-91FB3CDB4F25}" dt="2020-09-29T18:47:03.774" v="800" actId="1036"/>
          <ac:cxnSpMkLst>
            <pc:docMk/>
            <pc:sldMk cId="3296451350" sldId="574"/>
            <ac:cxnSpMk id="12" creationId="{CC818085-A784-41D4-B159-5208FA647813}"/>
          </ac:cxnSpMkLst>
        </pc:cxnChg>
        <pc:cxnChg chg="add mod">
          <ac:chgData name="Alpha Barry" userId="d0904203-d8be-4f12-9ac9-3ddc804e3625" providerId="ADAL" clId="{BB7D0A8F-D4E7-4ABF-BABF-91FB3CDB4F25}" dt="2020-09-29T18:47:37.518" v="804" actId="1582"/>
          <ac:cxnSpMkLst>
            <pc:docMk/>
            <pc:sldMk cId="3296451350" sldId="574"/>
            <ac:cxnSpMk id="16" creationId="{F314F3CC-11C3-4289-963E-A827B5667D3F}"/>
          </ac:cxnSpMkLst>
        </pc:cxnChg>
        <pc:cxnChg chg="add mod">
          <ac:chgData name="Alpha Barry" userId="d0904203-d8be-4f12-9ac9-3ddc804e3625" providerId="ADAL" clId="{BB7D0A8F-D4E7-4ABF-BABF-91FB3CDB4F25}" dt="2020-09-29T18:50:07.065" v="831" actId="1582"/>
          <ac:cxnSpMkLst>
            <pc:docMk/>
            <pc:sldMk cId="3296451350" sldId="574"/>
            <ac:cxnSpMk id="21" creationId="{F1713293-E0F8-4F9C-A5AB-3F0A26232914}"/>
          </ac:cxnSpMkLst>
        </pc:cxnChg>
        <pc:cxnChg chg="add mod">
          <ac:chgData name="Alpha Barry" userId="d0904203-d8be-4f12-9ac9-3ddc804e3625" providerId="ADAL" clId="{BB7D0A8F-D4E7-4ABF-BABF-91FB3CDB4F25}" dt="2020-09-29T18:52:01.654" v="851" actId="14100"/>
          <ac:cxnSpMkLst>
            <pc:docMk/>
            <pc:sldMk cId="3296451350" sldId="574"/>
            <ac:cxnSpMk id="24" creationId="{C5D9EF58-2CB1-42E5-AF4B-6CC7A515F2BA}"/>
          </ac:cxnSpMkLst>
        </pc:cxnChg>
        <pc:cxnChg chg="add mod">
          <ac:chgData name="Alpha Barry" userId="d0904203-d8be-4f12-9ac9-3ddc804e3625" providerId="ADAL" clId="{BB7D0A8F-D4E7-4ABF-BABF-91FB3CDB4F25}" dt="2020-09-29T18:53:26.659" v="856" actId="1076"/>
          <ac:cxnSpMkLst>
            <pc:docMk/>
            <pc:sldMk cId="3296451350" sldId="574"/>
            <ac:cxnSpMk id="29" creationId="{882940F5-1818-4B9D-A690-66D0EF96402E}"/>
          </ac:cxnSpMkLst>
        </pc:cxnChg>
        <pc:cxnChg chg="add mod">
          <ac:chgData name="Alpha Barry" userId="d0904203-d8be-4f12-9ac9-3ddc804e3625" providerId="ADAL" clId="{BB7D0A8F-D4E7-4ABF-BABF-91FB3CDB4F25}" dt="2020-09-29T18:55:14.779" v="872" actId="14100"/>
          <ac:cxnSpMkLst>
            <pc:docMk/>
            <pc:sldMk cId="3296451350" sldId="574"/>
            <ac:cxnSpMk id="31" creationId="{5B9067FF-0865-4938-933E-F9375236B04B}"/>
          </ac:cxnSpMkLst>
        </pc:cxnChg>
        <pc:cxnChg chg="add mod">
          <ac:chgData name="Alpha Barry" userId="d0904203-d8be-4f12-9ac9-3ddc804e3625" providerId="ADAL" clId="{BB7D0A8F-D4E7-4ABF-BABF-91FB3CDB4F25}" dt="2020-09-29T18:57:19.676" v="882" actId="14100"/>
          <ac:cxnSpMkLst>
            <pc:docMk/>
            <pc:sldMk cId="3296451350" sldId="574"/>
            <ac:cxnSpMk id="36" creationId="{59B979B9-5CD6-4681-AC37-749601E7E5BB}"/>
          </ac:cxnSpMkLst>
        </pc:cxnChg>
        <pc:cxnChg chg="add mod">
          <ac:chgData name="Alpha Barry" userId="d0904203-d8be-4f12-9ac9-3ddc804e3625" providerId="ADAL" clId="{BB7D0A8F-D4E7-4ABF-BABF-91FB3CDB4F25}" dt="2020-09-29T18:57:47.430" v="887" actId="14100"/>
          <ac:cxnSpMkLst>
            <pc:docMk/>
            <pc:sldMk cId="3296451350" sldId="574"/>
            <ac:cxnSpMk id="41" creationId="{88DF95B0-0DED-474D-AA25-E56F9C4F0EDE}"/>
          </ac:cxnSpMkLst>
        </pc:cxnChg>
        <pc:cxnChg chg="add del mod">
          <ac:chgData name="Alpha Barry" userId="d0904203-d8be-4f12-9ac9-3ddc804e3625" providerId="ADAL" clId="{BB7D0A8F-D4E7-4ABF-BABF-91FB3CDB4F25}" dt="2020-09-29T18:58:44.363" v="893" actId="478"/>
          <ac:cxnSpMkLst>
            <pc:docMk/>
            <pc:sldMk cId="3296451350" sldId="574"/>
            <ac:cxnSpMk id="44" creationId="{8D331CCD-0A10-4232-946C-23DF40811ED0}"/>
          </ac:cxnSpMkLst>
        </pc:cxnChg>
        <pc:cxnChg chg="add mod">
          <ac:chgData name="Alpha Barry" userId="d0904203-d8be-4f12-9ac9-3ddc804e3625" providerId="ADAL" clId="{BB7D0A8F-D4E7-4ABF-BABF-91FB3CDB4F25}" dt="2020-09-29T18:59:00.528" v="895" actId="1076"/>
          <ac:cxnSpMkLst>
            <pc:docMk/>
            <pc:sldMk cId="3296451350" sldId="574"/>
            <ac:cxnSpMk id="46" creationId="{D8F645B0-85C1-499B-87F4-31BC5499D92D}"/>
          </ac:cxnSpMkLst>
        </pc:cxnChg>
        <pc:cxnChg chg="add del mod">
          <ac:chgData name="Alpha Barry" userId="d0904203-d8be-4f12-9ac9-3ddc804e3625" providerId="ADAL" clId="{BB7D0A8F-D4E7-4ABF-BABF-91FB3CDB4F25}" dt="2020-09-29T19:02:55.804" v="907"/>
          <ac:cxnSpMkLst>
            <pc:docMk/>
            <pc:sldMk cId="3296451350" sldId="574"/>
            <ac:cxnSpMk id="48" creationId="{75124F48-414D-4A87-ADC2-E33BBB05A946}"/>
          </ac:cxnSpMkLst>
        </pc:cxnChg>
      </pc:sldChg>
      <pc:sldChg chg="addSp delSp modSp new mod">
        <pc:chgData name="Alpha Barry" userId="d0904203-d8be-4f12-9ac9-3ddc804e3625" providerId="ADAL" clId="{BB7D0A8F-D4E7-4ABF-BABF-91FB3CDB4F25}" dt="2020-09-29T19:17:55.419" v="1057" actId="20577"/>
        <pc:sldMkLst>
          <pc:docMk/>
          <pc:sldMk cId="3740828287" sldId="575"/>
        </pc:sldMkLst>
        <pc:spChg chg="mod">
          <ac:chgData name="Alpha Barry" userId="d0904203-d8be-4f12-9ac9-3ddc804e3625" providerId="ADAL" clId="{BB7D0A8F-D4E7-4ABF-BABF-91FB3CDB4F25}" dt="2020-09-29T16:59:12.119" v="766"/>
          <ac:spMkLst>
            <pc:docMk/>
            <pc:sldMk cId="3740828287" sldId="575"/>
            <ac:spMk id="2" creationId="{C62898D0-4E51-423C-8294-1DE81C7EA4C0}"/>
          </ac:spMkLst>
        </pc:spChg>
        <pc:spChg chg="del">
          <ac:chgData name="Alpha Barry" userId="d0904203-d8be-4f12-9ac9-3ddc804e3625" providerId="ADAL" clId="{BB7D0A8F-D4E7-4ABF-BABF-91FB3CDB4F25}" dt="2020-09-29T16:59:16.043" v="767" actId="478"/>
          <ac:spMkLst>
            <pc:docMk/>
            <pc:sldMk cId="3740828287" sldId="575"/>
            <ac:spMk id="3" creationId="{70F60D86-2EAE-46AB-BCA0-04BB7A5C4F63}"/>
          </ac:spMkLst>
        </pc:spChg>
        <pc:spChg chg="add mod">
          <ac:chgData name="Alpha Barry" userId="d0904203-d8be-4f12-9ac9-3ddc804e3625" providerId="ADAL" clId="{BB7D0A8F-D4E7-4ABF-BABF-91FB3CDB4F25}" dt="2020-09-29T19:07:40.795" v="955" actId="1038"/>
          <ac:spMkLst>
            <pc:docMk/>
            <pc:sldMk cId="3740828287" sldId="575"/>
            <ac:spMk id="7" creationId="{12D4E8AA-FB6B-4941-A04D-BB2582E29AA3}"/>
          </ac:spMkLst>
        </pc:spChg>
        <pc:spChg chg="add mod">
          <ac:chgData name="Alpha Barry" userId="d0904203-d8be-4f12-9ac9-3ddc804e3625" providerId="ADAL" clId="{BB7D0A8F-D4E7-4ABF-BABF-91FB3CDB4F25}" dt="2020-09-29T19:12:33.643" v="1025" actId="20577"/>
          <ac:spMkLst>
            <pc:docMk/>
            <pc:sldMk cId="3740828287" sldId="575"/>
            <ac:spMk id="13" creationId="{1C9F0459-49C8-4AF7-9E8B-51A326485515}"/>
          </ac:spMkLst>
        </pc:spChg>
        <pc:spChg chg="add mod">
          <ac:chgData name="Alpha Barry" userId="d0904203-d8be-4f12-9ac9-3ddc804e3625" providerId="ADAL" clId="{BB7D0A8F-D4E7-4ABF-BABF-91FB3CDB4F25}" dt="2020-09-29T19:10:39.047" v="1005" actId="14100"/>
          <ac:spMkLst>
            <pc:docMk/>
            <pc:sldMk cId="3740828287" sldId="575"/>
            <ac:spMk id="15" creationId="{49860FD5-61CA-4EF0-A475-659E459A8ED8}"/>
          </ac:spMkLst>
        </pc:spChg>
        <pc:spChg chg="add mod">
          <ac:chgData name="Alpha Barry" userId="d0904203-d8be-4f12-9ac9-3ddc804e3625" providerId="ADAL" clId="{BB7D0A8F-D4E7-4ABF-BABF-91FB3CDB4F25}" dt="2020-09-29T19:17:55.419" v="1057" actId="20577"/>
          <ac:spMkLst>
            <pc:docMk/>
            <pc:sldMk cId="3740828287" sldId="575"/>
            <ac:spMk id="19" creationId="{FB9AFDDE-0C2B-4D38-B19D-A19FAF31C04A}"/>
          </ac:spMkLst>
        </pc:spChg>
        <pc:picChg chg="add del">
          <ac:chgData name="Alpha Barry" userId="d0904203-d8be-4f12-9ac9-3ddc804e3625" providerId="ADAL" clId="{BB7D0A8F-D4E7-4ABF-BABF-91FB3CDB4F25}" dt="2020-09-29T19:04:11.331" v="910" actId="478"/>
          <ac:picMkLst>
            <pc:docMk/>
            <pc:sldMk cId="3740828287" sldId="575"/>
            <ac:picMk id="5" creationId="{3BFBB0B6-5106-4622-92D0-EB83107E5780}"/>
          </ac:picMkLst>
        </pc:picChg>
        <pc:picChg chg="add del">
          <ac:chgData name="Alpha Barry" userId="d0904203-d8be-4f12-9ac9-3ddc804e3625" providerId="ADAL" clId="{BB7D0A8F-D4E7-4ABF-BABF-91FB3CDB4F25}" dt="2020-09-29T19:04:50.207" v="912" actId="478"/>
          <ac:picMkLst>
            <pc:docMk/>
            <pc:sldMk cId="3740828287" sldId="575"/>
            <ac:picMk id="9" creationId="{743C6B85-A2F1-46DA-A861-C795E354508D}"/>
          </ac:picMkLst>
        </pc:picChg>
        <pc:picChg chg="add">
          <ac:chgData name="Alpha Barry" userId="d0904203-d8be-4f12-9ac9-3ddc804e3625" providerId="ADAL" clId="{BB7D0A8F-D4E7-4ABF-BABF-91FB3CDB4F25}" dt="2020-09-29T19:04:50.510" v="913" actId="22"/>
          <ac:picMkLst>
            <pc:docMk/>
            <pc:sldMk cId="3740828287" sldId="575"/>
            <ac:picMk id="11" creationId="{9D8FD22F-72D9-45E9-8EE9-B6C5FBF3283E}"/>
          </ac:picMkLst>
        </pc:picChg>
        <pc:cxnChg chg="add mod">
          <ac:chgData name="Alpha Barry" userId="d0904203-d8be-4f12-9ac9-3ddc804e3625" providerId="ADAL" clId="{BB7D0A8F-D4E7-4ABF-BABF-91FB3CDB4F25}" dt="2020-09-29T19:03:07.306" v="909" actId="1076"/>
          <ac:cxnSpMkLst>
            <pc:docMk/>
            <pc:sldMk cId="3740828287" sldId="575"/>
            <ac:cxnSpMk id="6" creationId="{7DAE1C38-0432-4035-8ACB-68931E37FA91}"/>
          </ac:cxnSpMkLst>
        </pc:cxnChg>
        <pc:cxnChg chg="add mod">
          <ac:chgData name="Alpha Barry" userId="d0904203-d8be-4f12-9ac9-3ddc804e3625" providerId="ADAL" clId="{BB7D0A8F-D4E7-4ABF-BABF-91FB3CDB4F25}" dt="2020-09-29T19:07:57.569" v="957" actId="1076"/>
          <ac:cxnSpMkLst>
            <pc:docMk/>
            <pc:sldMk cId="3740828287" sldId="575"/>
            <ac:cxnSpMk id="12" creationId="{78B2B8B6-8733-44FF-8BEA-22B7C511F563}"/>
          </ac:cxnSpMkLst>
        </pc:cxnChg>
        <pc:cxnChg chg="add del mod">
          <ac:chgData name="Alpha Barry" userId="d0904203-d8be-4f12-9ac9-3ddc804e3625" providerId="ADAL" clId="{BB7D0A8F-D4E7-4ABF-BABF-91FB3CDB4F25}" dt="2020-09-29T19:10:44.990" v="1006" actId="478"/>
          <ac:cxnSpMkLst>
            <pc:docMk/>
            <pc:sldMk cId="3740828287" sldId="575"/>
            <ac:cxnSpMk id="14" creationId="{8FC642E4-7FCC-4DDE-96FA-AAD2690FDD43}"/>
          </ac:cxnSpMkLst>
        </pc:cxnChg>
        <pc:cxnChg chg="add mod">
          <ac:chgData name="Alpha Barry" userId="d0904203-d8be-4f12-9ac9-3ddc804e3625" providerId="ADAL" clId="{BB7D0A8F-D4E7-4ABF-BABF-91FB3CDB4F25}" dt="2020-09-29T19:10:51.526" v="1007" actId="14100"/>
          <ac:cxnSpMkLst>
            <pc:docMk/>
            <pc:sldMk cId="3740828287" sldId="575"/>
            <ac:cxnSpMk id="16" creationId="{D824818F-A28D-4258-8A12-4371E870E5B5}"/>
          </ac:cxnSpMkLst>
        </pc:cxnChg>
        <pc:cxnChg chg="add mod">
          <ac:chgData name="Alpha Barry" userId="d0904203-d8be-4f12-9ac9-3ddc804e3625" providerId="ADAL" clId="{BB7D0A8F-D4E7-4ABF-BABF-91FB3CDB4F25}" dt="2020-09-29T19:11:29.455" v="1009" actId="1076"/>
          <ac:cxnSpMkLst>
            <pc:docMk/>
            <pc:sldMk cId="3740828287" sldId="575"/>
            <ac:cxnSpMk id="18" creationId="{450FDC23-6679-460D-9ED7-5625DF24EAC9}"/>
          </ac:cxnSpMkLst>
        </pc:cxnChg>
      </pc:sldChg>
      <pc:sldChg chg="addSp delSp modSp new mod">
        <pc:chgData name="Alpha Barry" userId="d0904203-d8be-4f12-9ac9-3ddc804e3625" providerId="ADAL" clId="{BB7D0A8F-D4E7-4ABF-BABF-91FB3CDB4F25}" dt="2020-09-29T22:52:31.530" v="1409" actId="1076"/>
        <pc:sldMkLst>
          <pc:docMk/>
          <pc:sldMk cId="846558678" sldId="576"/>
        </pc:sldMkLst>
        <pc:spChg chg="mod">
          <ac:chgData name="Alpha Barry" userId="d0904203-d8be-4f12-9ac9-3ddc804e3625" providerId="ADAL" clId="{BB7D0A8F-D4E7-4ABF-BABF-91FB3CDB4F25}" dt="2020-09-29T22:42:46.755" v="1404" actId="1076"/>
          <ac:spMkLst>
            <pc:docMk/>
            <pc:sldMk cId="846558678" sldId="576"/>
            <ac:spMk id="2" creationId="{7A960B79-3897-438B-8CA9-816E98B9EF54}"/>
          </ac:spMkLst>
        </pc:spChg>
        <pc:spChg chg="del">
          <ac:chgData name="Alpha Barry" userId="d0904203-d8be-4f12-9ac9-3ddc804e3625" providerId="ADAL" clId="{BB7D0A8F-D4E7-4ABF-BABF-91FB3CDB4F25}" dt="2020-09-29T16:59:50.937" v="770" actId="478"/>
          <ac:spMkLst>
            <pc:docMk/>
            <pc:sldMk cId="846558678" sldId="576"/>
            <ac:spMk id="3" creationId="{49163AF8-3D95-494C-B9F3-9614D8092ED7}"/>
          </ac:spMkLst>
        </pc:spChg>
        <pc:spChg chg="add mod">
          <ac:chgData name="Alpha Barry" userId="d0904203-d8be-4f12-9ac9-3ddc804e3625" providerId="ADAL" clId="{BB7D0A8F-D4E7-4ABF-BABF-91FB3CDB4F25}" dt="2020-09-29T19:39:03.714" v="1106" actId="6549"/>
          <ac:spMkLst>
            <pc:docMk/>
            <pc:sldMk cId="846558678" sldId="576"/>
            <ac:spMk id="9" creationId="{A6B73D30-E397-4B3D-BBE6-14889C30B01F}"/>
          </ac:spMkLst>
        </pc:spChg>
        <pc:spChg chg="add mod">
          <ac:chgData name="Alpha Barry" userId="d0904203-d8be-4f12-9ac9-3ddc804e3625" providerId="ADAL" clId="{BB7D0A8F-D4E7-4ABF-BABF-91FB3CDB4F25}" dt="2020-09-29T19:42:08.325" v="1155" actId="1076"/>
          <ac:spMkLst>
            <pc:docMk/>
            <pc:sldMk cId="846558678" sldId="576"/>
            <ac:spMk id="17" creationId="{F2ACE86C-82C2-4734-9AF1-4962E1CAF24A}"/>
          </ac:spMkLst>
        </pc:spChg>
        <pc:spChg chg="add del mod">
          <ac:chgData name="Alpha Barry" userId="d0904203-d8be-4f12-9ac9-3ddc804e3625" providerId="ADAL" clId="{BB7D0A8F-D4E7-4ABF-BABF-91FB3CDB4F25}" dt="2020-09-29T19:46:54.570" v="1160" actId="478"/>
          <ac:spMkLst>
            <pc:docMk/>
            <pc:sldMk cId="846558678" sldId="576"/>
            <ac:spMk id="20" creationId="{FC49C3FB-7959-4365-9D58-77E18C632978}"/>
          </ac:spMkLst>
        </pc:spChg>
        <pc:spChg chg="add mod">
          <ac:chgData name="Alpha Barry" userId="d0904203-d8be-4f12-9ac9-3ddc804e3625" providerId="ADAL" clId="{BB7D0A8F-D4E7-4ABF-BABF-91FB3CDB4F25}" dt="2020-09-29T22:18:44.689" v="1335" actId="1037"/>
          <ac:spMkLst>
            <pc:docMk/>
            <pc:sldMk cId="846558678" sldId="576"/>
            <ac:spMk id="22" creationId="{BE7D33FB-D2C0-48CB-A30C-AC22BE4159C1}"/>
          </ac:spMkLst>
        </pc:spChg>
        <pc:spChg chg="add mod">
          <ac:chgData name="Alpha Barry" userId="d0904203-d8be-4f12-9ac9-3ddc804e3625" providerId="ADAL" clId="{BB7D0A8F-D4E7-4ABF-BABF-91FB3CDB4F25}" dt="2020-09-29T19:50:02.583" v="1178" actId="1076"/>
          <ac:spMkLst>
            <pc:docMk/>
            <pc:sldMk cId="846558678" sldId="576"/>
            <ac:spMk id="26" creationId="{6545F2D9-FE0A-46E2-96A7-F9A0809360A6}"/>
          </ac:spMkLst>
        </pc:spChg>
        <pc:spChg chg="add mod">
          <ac:chgData name="Alpha Barry" userId="d0904203-d8be-4f12-9ac9-3ddc804e3625" providerId="ADAL" clId="{BB7D0A8F-D4E7-4ABF-BABF-91FB3CDB4F25}" dt="2020-09-29T22:18:24.886" v="1326" actId="1076"/>
          <ac:spMkLst>
            <pc:docMk/>
            <pc:sldMk cId="846558678" sldId="576"/>
            <ac:spMk id="32" creationId="{4445F421-9F93-4648-890B-935494D8B642}"/>
          </ac:spMkLst>
        </pc:spChg>
        <pc:spChg chg="add mod">
          <ac:chgData name="Alpha Barry" userId="d0904203-d8be-4f12-9ac9-3ddc804e3625" providerId="ADAL" clId="{BB7D0A8F-D4E7-4ABF-BABF-91FB3CDB4F25}" dt="2020-09-29T22:17:29.048" v="1313" actId="1076"/>
          <ac:spMkLst>
            <pc:docMk/>
            <pc:sldMk cId="846558678" sldId="576"/>
            <ac:spMk id="39" creationId="{E5BB391B-0788-4DBC-8CA0-49B3AC6B5C4C}"/>
          </ac:spMkLst>
        </pc:spChg>
        <pc:spChg chg="add mod">
          <ac:chgData name="Alpha Barry" userId="d0904203-d8be-4f12-9ac9-3ddc804e3625" providerId="ADAL" clId="{BB7D0A8F-D4E7-4ABF-BABF-91FB3CDB4F25}" dt="2020-09-29T22:18:03.302" v="1320" actId="1076"/>
          <ac:spMkLst>
            <pc:docMk/>
            <pc:sldMk cId="846558678" sldId="576"/>
            <ac:spMk id="41" creationId="{E9C29FD3-9A7B-4CB4-A555-B863C1960BD0}"/>
          </ac:spMkLst>
        </pc:spChg>
        <pc:spChg chg="add mod">
          <ac:chgData name="Alpha Barry" userId="d0904203-d8be-4f12-9ac9-3ddc804e3625" providerId="ADAL" clId="{BB7D0A8F-D4E7-4ABF-BABF-91FB3CDB4F25}" dt="2020-09-29T22:17:38.754" v="1314" actId="1076"/>
          <ac:spMkLst>
            <pc:docMk/>
            <pc:sldMk cId="846558678" sldId="576"/>
            <ac:spMk id="44" creationId="{143E8235-B9BD-4085-80C4-8C6BFA15ED91}"/>
          </ac:spMkLst>
        </pc:spChg>
        <pc:spChg chg="add mod">
          <ac:chgData name="Alpha Barry" userId="d0904203-d8be-4f12-9ac9-3ddc804e3625" providerId="ADAL" clId="{BB7D0A8F-D4E7-4ABF-BABF-91FB3CDB4F25}" dt="2020-09-29T22:20:44.967" v="1370" actId="14100"/>
          <ac:spMkLst>
            <pc:docMk/>
            <pc:sldMk cId="846558678" sldId="576"/>
            <ac:spMk id="53" creationId="{30C68C60-AD5B-4316-969E-4E5103B4001F}"/>
          </ac:spMkLst>
        </pc:spChg>
        <pc:spChg chg="add mod">
          <ac:chgData name="Alpha Barry" userId="d0904203-d8be-4f12-9ac9-3ddc804e3625" providerId="ADAL" clId="{BB7D0A8F-D4E7-4ABF-BABF-91FB3CDB4F25}" dt="2020-09-29T22:23:07.763" v="1384" actId="1035"/>
          <ac:spMkLst>
            <pc:docMk/>
            <pc:sldMk cId="846558678" sldId="576"/>
            <ac:spMk id="59" creationId="{709D68D1-FAED-4CFF-A2D1-08778EA48E60}"/>
          </ac:spMkLst>
        </pc:spChg>
        <pc:spChg chg="add mod">
          <ac:chgData name="Alpha Barry" userId="d0904203-d8be-4f12-9ac9-3ddc804e3625" providerId="ADAL" clId="{BB7D0A8F-D4E7-4ABF-BABF-91FB3CDB4F25}" dt="2020-09-29T22:25:38.104" v="1398" actId="1076"/>
          <ac:spMkLst>
            <pc:docMk/>
            <pc:sldMk cId="846558678" sldId="576"/>
            <ac:spMk id="63" creationId="{B304C0A1-607C-4A18-9CA5-BD704BDC741B}"/>
          </ac:spMkLst>
        </pc:spChg>
        <pc:spChg chg="add mod">
          <ac:chgData name="Alpha Barry" userId="d0904203-d8be-4f12-9ac9-3ddc804e3625" providerId="ADAL" clId="{BB7D0A8F-D4E7-4ABF-BABF-91FB3CDB4F25}" dt="2020-09-29T22:52:19.600" v="1407" actId="14100"/>
          <ac:spMkLst>
            <pc:docMk/>
            <pc:sldMk cId="846558678" sldId="576"/>
            <ac:spMk id="68" creationId="{A9C73CE2-A517-4058-958D-75F8D93674B5}"/>
          </ac:spMkLst>
        </pc:spChg>
        <pc:picChg chg="add del">
          <ac:chgData name="Alpha Barry" userId="d0904203-d8be-4f12-9ac9-3ddc804e3625" providerId="ADAL" clId="{BB7D0A8F-D4E7-4ABF-BABF-91FB3CDB4F25}" dt="2020-09-29T17:29:47.444" v="778" actId="478"/>
          <ac:picMkLst>
            <pc:docMk/>
            <pc:sldMk cId="846558678" sldId="576"/>
            <ac:picMk id="5" creationId="{755F8061-0784-4431-9FFD-A854421445C2}"/>
          </ac:picMkLst>
        </pc:picChg>
        <pc:picChg chg="add">
          <ac:chgData name="Alpha Barry" userId="d0904203-d8be-4f12-9ac9-3ddc804e3625" providerId="ADAL" clId="{BB7D0A8F-D4E7-4ABF-BABF-91FB3CDB4F25}" dt="2020-09-29T17:29:47.692" v="779" actId="22"/>
          <ac:picMkLst>
            <pc:docMk/>
            <pc:sldMk cId="846558678" sldId="576"/>
            <ac:picMk id="7" creationId="{C15C2AAB-FF3A-4378-BC5D-604614942EF4}"/>
          </ac:picMkLst>
        </pc:picChg>
        <pc:cxnChg chg="add mod">
          <ac:chgData name="Alpha Barry" userId="d0904203-d8be-4f12-9ac9-3ddc804e3625" providerId="ADAL" clId="{BB7D0A8F-D4E7-4ABF-BABF-91FB3CDB4F25}" dt="2020-09-29T19:39:32.574" v="1108" actId="14100"/>
          <ac:cxnSpMkLst>
            <pc:docMk/>
            <pc:sldMk cId="846558678" sldId="576"/>
            <ac:cxnSpMk id="8" creationId="{BC480165-FED0-4457-883D-F89D673FF99A}"/>
          </ac:cxnSpMkLst>
        </pc:cxnChg>
        <pc:cxnChg chg="add mod">
          <ac:chgData name="Alpha Barry" userId="d0904203-d8be-4f12-9ac9-3ddc804e3625" providerId="ADAL" clId="{BB7D0A8F-D4E7-4ABF-BABF-91FB3CDB4F25}" dt="2020-09-29T19:47:23.755" v="1164" actId="14100"/>
          <ac:cxnSpMkLst>
            <pc:docMk/>
            <pc:sldMk cId="846558678" sldId="576"/>
            <ac:cxnSpMk id="12" creationId="{14202603-3D37-4397-A134-49D024E010E8}"/>
          </ac:cxnSpMkLst>
        </pc:cxnChg>
        <pc:cxnChg chg="add del mod">
          <ac:chgData name="Alpha Barry" userId="d0904203-d8be-4f12-9ac9-3ddc804e3625" providerId="ADAL" clId="{BB7D0A8F-D4E7-4ABF-BABF-91FB3CDB4F25}" dt="2020-09-29T19:50:29.382" v="1183" actId="478"/>
          <ac:cxnSpMkLst>
            <pc:docMk/>
            <pc:sldMk cId="846558678" sldId="576"/>
            <ac:cxnSpMk id="19" creationId="{27E5C5F5-5445-4E1D-BAA1-B5EA6B323E58}"/>
          </ac:cxnSpMkLst>
        </pc:cxnChg>
        <pc:cxnChg chg="add del mod">
          <ac:chgData name="Alpha Barry" userId="d0904203-d8be-4f12-9ac9-3ddc804e3625" providerId="ADAL" clId="{BB7D0A8F-D4E7-4ABF-BABF-91FB3CDB4F25}" dt="2020-09-29T19:49:43.832" v="1174" actId="478"/>
          <ac:cxnSpMkLst>
            <pc:docMk/>
            <pc:sldMk cId="846558678" sldId="576"/>
            <ac:cxnSpMk id="28" creationId="{E2D12FE7-D8F3-4A57-94E8-E09D35EADAD8}"/>
          </ac:cxnSpMkLst>
        </pc:cxnChg>
        <pc:cxnChg chg="add mod">
          <ac:chgData name="Alpha Barry" userId="d0904203-d8be-4f12-9ac9-3ddc804e3625" providerId="ADAL" clId="{BB7D0A8F-D4E7-4ABF-BABF-91FB3CDB4F25}" dt="2020-09-29T19:50:02.583" v="1178" actId="1076"/>
          <ac:cxnSpMkLst>
            <pc:docMk/>
            <pc:sldMk cId="846558678" sldId="576"/>
            <ac:cxnSpMk id="29" creationId="{FD26CE1F-C434-48CE-83CF-875EFD769E3E}"/>
          </ac:cxnSpMkLst>
        </pc:cxnChg>
        <pc:cxnChg chg="add mod">
          <ac:chgData name="Alpha Barry" userId="d0904203-d8be-4f12-9ac9-3ddc804e3625" providerId="ADAL" clId="{BB7D0A8F-D4E7-4ABF-BABF-91FB3CDB4F25}" dt="2020-09-29T22:18:22.049" v="1325" actId="14100"/>
          <ac:cxnSpMkLst>
            <pc:docMk/>
            <pc:sldMk cId="846558678" sldId="576"/>
            <ac:cxnSpMk id="31" creationId="{D647F90C-C888-47B9-9D59-45F6C4B456AD}"/>
          </ac:cxnSpMkLst>
        </pc:cxnChg>
        <pc:cxnChg chg="add mod">
          <ac:chgData name="Alpha Barry" userId="d0904203-d8be-4f12-9ac9-3ddc804e3625" providerId="ADAL" clId="{BB7D0A8F-D4E7-4ABF-BABF-91FB3CDB4F25}" dt="2020-09-29T19:51:00.865" v="1187" actId="14100"/>
          <ac:cxnSpMkLst>
            <pc:docMk/>
            <pc:sldMk cId="846558678" sldId="576"/>
            <ac:cxnSpMk id="33" creationId="{4D753CE2-6419-498B-8AA8-E310B5030E57}"/>
          </ac:cxnSpMkLst>
        </pc:cxnChg>
        <pc:cxnChg chg="add mod">
          <ac:chgData name="Alpha Barry" userId="d0904203-d8be-4f12-9ac9-3ddc804e3625" providerId="ADAL" clId="{BB7D0A8F-D4E7-4ABF-BABF-91FB3CDB4F25}" dt="2020-09-29T22:17:25.882" v="1312" actId="14100"/>
          <ac:cxnSpMkLst>
            <pc:docMk/>
            <pc:sldMk cId="846558678" sldId="576"/>
            <ac:cxnSpMk id="37" creationId="{83B55170-BF4B-40F2-A910-44A440AA1466}"/>
          </ac:cxnSpMkLst>
        </pc:cxnChg>
        <pc:cxnChg chg="add del mod">
          <ac:chgData name="Alpha Barry" userId="d0904203-d8be-4f12-9ac9-3ddc804e3625" providerId="ADAL" clId="{BB7D0A8F-D4E7-4ABF-BABF-91FB3CDB4F25}" dt="2020-09-29T22:18:05.075" v="1321" actId="478"/>
          <ac:cxnSpMkLst>
            <pc:docMk/>
            <pc:sldMk cId="846558678" sldId="576"/>
            <ac:cxnSpMk id="40" creationId="{3FA587DC-CB32-4D06-B005-F8EA79A64CB7}"/>
          </ac:cxnSpMkLst>
        </pc:cxnChg>
        <pc:cxnChg chg="add del mod">
          <ac:chgData name="Alpha Barry" userId="d0904203-d8be-4f12-9ac9-3ddc804e3625" providerId="ADAL" clId="{BB7D0A8F-D4E7-4ABF-BABF-91FB3CDB4F25}" dt="2020-09-29T22:17:43.434" v="1316" actId="478"/>
          <ac:cxnSpMkLst>
            <pc:docMk/>
            <pc:sldMk cId="846558678" sldId="576"/>
            <ac:cxnSpMk id="43" creationId="{5E913CAA-240D-46C1-89F7-687E8693F678}"/>
          </ac:cxnSpMkLst>
        </pc:cxnChg>
        <pc:cxnChg chg="add mod">
          <ac:chgData name="Alpha Barry" userId="d0904203-d8be-4f12-9ac9-3ddc804e3625" providerId="ADAL" clId="{BB7D0A8F-D4E7-4ABF-BABF-91FB3CDB4F25}" dt="2020-09-29T22:17:53.572" v="1319" actId="14100"/>
          <ac:cxnSpMkLst>
            <pc:docMk/>
            <pc:sldMk cId="846558678" sldId="576"/>
            <ac:cxnSpMk id="47" creationId="{0D47AA43-144E-415B-B3D3-D6FC36FEAF5C}"/>
          </ac:cxnSpMkLst>
        </pc:cxnChg>
        <pc:cxnChg chg="add mod">
          <ac:chgData name="Alpha Barry" userId="d0904203-d8be-4f12-9ac9-3ddc804e3625" providerId="ADAL" clId="{BB7D0A8F-D4E7-4ABF-BABF-91FB3CDB4F25}" dt="2020-09-29T22:18:14.769" v="1324" actId="14100"/>
          <ac:cxnSpMkLst>
            <pc:docMk/>
            <pc:sldMk cId="846558678" sldId="576"/>
            <ac:cxnSpMk id="49" creationId="{13F3BECE-FEAA-4F39-9087-50BBD9890B55}"/>
          </ac:cxnSpMkLst>
        </pc:cxnChg>
        <pc:cxnChg chg="add del mod">
          <ac:chgData name="Alpha Barry" userId="d0904203-d8be-4f12-9ac9-3ddc804e3625" providerId="ADAL" clId="{BB7D0A8F-D4E7-4ABF-BABF-91FB3CDB4F25}" dt="2020-09-29T22:19:18.908" v="1340" actId="478"/>
          <ac:cxnSpMkLst>
            <pc:docMk/>
            <pc:sldMk cId="846558678" sldId="576"/>
            <ac:cxnSpMk id="54" creationId="{1219FAF3-6BEE-4664-9653-6689F7D2E85F}"/>
          </ac:cxnSpMkLst>
        </pc:cxnChg>
        <pc:cxnChg chg="add mod">
          <ac:chgData name="Alpha Barry" userId="d0904203-d8be-4f12-9ac9-3ddc804e3625" providerId="ADAL" clId="{BB7D0A8F-D4E7-4ABF-BABF-91FB3CDB4F25}" dt="2020-09-29T22:19:33.746" v="1343" actId="14100"/>
          <ac:cxnSpMkLst>
            <pc:docMk/>
            <pc:sldMk cId="846558678" sldId="576"/>
            <ac:cxnSpMk id="56" creationId="{87C9B33E-4265-4A3D-AB8E-91AE9D6C66E1}"/>
          </ac:cxnSpMkLst>
        </pc:cxnChg>
        <pc:cxnChg chg="add mod">
          <ac:chgData name="Alpha Barry" userId="d0904203-d8be-4f12-9ac9-3ddc804e3625" providerId="ADAL" clId="{BB7D0A8F-D4E7-4ABF-BABF-91FB3CDB4F25}" dt="2020-09-29T22:22:28.973" v="1375" actId="1582"/>
          <ac:cxnSpMkLst>
            <pc:docMk/>
            <pc:sldMk cId="846558678" sldId="576"/>
            <ac:cxnSpMk id="61" creationId="{BC8DCC5D-DFAA-4D00-972E-9004013CD6C9}"/>
          </ac:cxnSpMkLst>
        </pc:cxnChg>
        <pc:cxnChg chg="add del mod">
          <ac:chgData name="Alpha Barry" userId="d0904203-d8be-4f12-9ac9-3ddc804e3625" providerId="ADAL" clId="{BB7D0A8F-D4E7-4ABF-BABF-91FB3CDB4F25}" dt="2020-09-29T22:24:23.755" v="1387" actId="478"/>
          <ac:cxnSpMkLst>
            <pc:docMk/>
            <pc:sldMk cId="846558678" sldId="576"/>
            <ac:cxnSpMk id="62" creationId="{A7C35D90-C9EA-462C-AA31-86BD641CB586}"/>
          </ac:cxnSpMkLst>
        </pc:cxnChg>
        <pc:cxnChg chg="add del mod">
          <ac:chgData name="Alpha Barry" userId="d0904203-d8be-4f12-9ac9-3ddc804e3625" providerId="ADAL" clId="{BB7D0A8F-D4E7-4ABF-BABF-91FB3CDB4F25}" dt="2020-09-29T22:24:39.690" v="1390" actId="478"/>
          <ac:cxnSpMkLst>
            <pc:docMk/>
            <pc:sldMk cId="846558678" sldId="576"/>
            <ac:cxnSpMk id="64" creationId="{F99DF3FF-C1A6-4AB1-B401-A3609B7C04E8}"/>
          </ac:cxnSpMkLst>
        </pc:cxnChg>
        <pc:cxnChg chg="add mod">
          <ac:chgData name="Alpha Barry" userId="d0904203-d8be-4f12-9ac9-3ddc804e3625" providerId="ADAL" clId="{BB7D0A8F-D4E7-4ABF-BABF-91FB3CDB4F25}" dt="2020-09-29T22:25:35.553" v="1397" actId="14100"/>
          <ac:cxnSpMkLst>
            <pc:docMk/>
            <pc:sldMk cId="846558678" sldId="576"/>
            <ac:cxnSpMk id="65" creationId="{ADE0245F-0411-4F7B-822E-D1019280330C}"/>
          </ac:cxnSpMkLst>
        </pc:cxnChg>
        <pc:cxnChg chg="add del mod">
          <ac:chgData name="Alpha Barry" userId="d0904203-d8be-4f12-9ac9-3ddc804e3625" providerId="ADAL" clId="{BB7D0A8F-D4E7-4ABF-BABF-91FB3CDB4F25}" dt="2020-09-29T22:26:04.208" v="1402" actId="478"/>
          <ac:cxnSpMkLst>
            <pc:docMk/>
            <pc:sldMk cId="846558678" sldId="576"/>
            <ac:cxnSpMk id="69" creationId="{F54B0B3C-797B-494F-B8F0-3670AEE7230F}"/>
          </ac:cxnSpMkLst>
        </pc:cxnChg>
        <pc:cxnChg chg="add mod">
          <ac:chgData name="Alpha Barry" userId="d0904203-d8be-4f12-9ac9-3ddc804e3625" providerId="ADAL" clId="{BB7D0A8F-D4E7-4ABF-BABF-91FB3CDB4F25}" dt="2020-09-29T22:52:31.530" v="1409" actId="1076"/>
          <ac:cxnSpMkLst>
            <pc:docMk/>
            <pc:sldMk cId="846558678" sldId="576"/>
            <ac:cxnSpMk id="70" creationId="{F5058E27-AE15-49AD-9D0F-9599E003AEF4}"/>
          </ac:cxnSpMkLst>
        </pc:cxnChg>
      </pc:sldChg>
      <pc:sldChg chg="addSp delSp modSp new mod">
        <pc:chgData name="Alpha Barry" userId="d0904203-d8be-4f12-9ac9-3ddc804e3625" providerId="ADAL" clId="{BB7D0A8F-D4E7-4ABF-BABF-91FB3CDB4F25}" dt="2020-09-29T17:24:00.661" v="775" actId="22"/>
        <pc:sldMkLst>
          <pc:docMk/>
          <pc:sldMk cId="139356752" sldId="577"/>
        </pc:sldMkLst>
        <pc:spChg chg="mod">
          <ac:chgData name="Alpha Barry" userId="d0904203-d8be-4f12-9ac9-3ddc804e3625" providerId="ADAL" clId="{BB7D0A8F-D4E7-4ABF-BABF-91FB3CDB4F25}" dt="2020-09-29T17:00:06.671" v="772"/>
          <ac:spMkLst>
            <pc:docMk/>
            <pc:sldMk cId="139356752" sldId="577"/>
            <ac:spMk id="2" creationId="{A4C66261-2CF4-4736-AF59-FABC42930AF1}"/>
          </ac:spMkLst>
        </pc:spChg>
        <pc:spChg chg="del">
          <ac:chgData name="Alpha Barry" userId="d0904203-d8be-4f12-9ac9-3ddc804e3625" providerId="ADAL" clId="{BB7D0A8F-D4E7-4ABF-BABF-91FB3CDB4F25}" dt="2020-09-29T17:00:59.404" v="773" actId="478"/>
          <ac:spMkLst>
            <pc:docMk/>
            <pc:sldMk cId="139356752" sldId="577"/>
            <ac:spMk id="3" creationId="{7E41F326-47CA-414F-950D-807EED4A5BA1}"/>
          </ac:spMkLst>
        </pc:spChg>
        <pc:picChg chg="add">
          <ac:chgData name="Alpha Barry" userId="d0904203-d8be-4f12-9ac9-3ddc804e3625" providerId="ADAL" clId="{BB7D0A8F-D4E7-4ABF-BABF-91FB3CDB4F25}" dt="2020-09-29T17:24:00.661" v="775" actId="22"/>
          <ac:picMkLst>
            <pc:docMk/>
            <pc:sldMk cId="139356752" sldId="577"/>
            <ac:picMk id="5" creationId="{EA979CC7-FF84-45ED-8C86-8D657FAA89D5}"/>
          </ac:picMkLst>
        </pc:picChg>
      </pc:sldChg>
      <pc:sldChg chg="addSp delSp modSp add mod">
        <pc:chgData name="Alpha Barry" userId="d0904203-d8be-4f12-9ac9-3ddc804e3625" providerId="ADAL" clId="{BB7D0A8F-D4E7-4ABF-BABF-91FB3CDB4F25}" dt="2020-09-29T19:26:08.741" v="1063" actId="14100"/>
        <pc:sldMkLst>
          <pc:docMk/>
          <pc:sldMk cId="1377520477" sldId="578"/>
        </pc:sldMkLst>
        <pc:picChg chg="add del">
          <ac:chgData name="Alpha Barry" userId="d0904203-d8be-4f12-9ac9-3ddc804e3625" providerId="ADAL" clId="{BB7D0A8F-D4E7-4ABF-BABF-91FB3CDB4F25}" dt="2020-09-29T19:21:47.958" v="1059" actId="478"/>
          <ac:picMkLst>
            <pc:docMk/>
            <pc:sldMk cId="1377520477" sldId="578"/>
            <ac:picMk id="4" creationId="{6A4D315B-447E-4329-9D24-FB4669CCC68F}"/>
          </ac:picMkLst>
        </pc:picChg>
        <pc:picChg chg="add mod">
          <ac:chgData name="Alpha Barry" userId="d0904203-d8be-4f12-9ac9-3ddc804e3625" providerId="ADAL" clId="{BB7D0A8F-D4E7-4ABF-BABF-91FB3CDB4F25}" dt="2020-09-29T19:26:08.741" v="1063" actId="14100"/>
          <ac:picMkLst>
            <pc:docMk/>
            <pc:sldMk cId="1377520477" sldId="578"/>
            <ac:picMk id="6" creationId="{2D429EA1-5136-4A55-8123-0EDE9D36CF0D}"/>
          </ac:picMkLst>
        </pc:picChg>
      </pc:sldChg>
      <pc:sldChg chg="addSp delSp modSp new del mod">
        <pc:chgData name="Alpha Barry" userId="d0904203-d8be-4f12-9ac9-3ddc804e3625" providerId="ADAL" clId="{BB7D0A8F-D4E7-4ABF-BABF-91FB3CDB4F25}" dt="2020-09-30T14:53:37.009" v="1682" actId="47"/>
        <pc:sldMkLst>
          <pc:docMk/>
          <pc:sldMk cId="92300382" sldId="579"/>
        </pc:sldMkLst>
        <pc:spChg chg="mod">
          <ac:chgData name="Alpha Barry" userId="d0904203-d8be-4f12-9ac9-3ddc804e3625" providerId="ADAL" clId="{BB7D0A8F-D4E7-4ABF-BABF-91FB3CDB4F25}" dt="2020-09-30T14:07:19.601" v="1436"/>
          <ac:spMkLst>
            <pc:docMk/>
            <pc:sldMk cId="92300382" sldId="579"/>
            <ac:spMk id="2" creationId="{F5CB3A78-5C74-4ADD-8071-F4E54271850D}"/>
          </ac:spMkLst>
        </pc:spChg>
        <pc:spChg chg="del">
          <ac:chgData name="Alpha Barry" userId="d0904203-d8be-4f12-9ac9-3ddc804e3625" providerId="ADAL" clId="{BB7D0A8F-D4E7-4ABF-BABF-91FB3CDB4F25}" dt="2020-09-30T13:38:43.592" v="1411" actId="478"/>
          <ac:spMkLst>
            <pc:docMk/>
            <pc:sldMk cId="92300382" sldId="579"/>
            <ac:spMk id="3" creationId="{042F94D7-789A-4D1B-902A-E9FC7A24966A}"/>
          </ac:spMkLst>
        </pc:spChg>
        <pc:spChg chg="add mod">
          <ac:chgData name="Alpha Barry" userId="d0904203-d8be-4f12-9ac9-3ddc804e3625" providerId="ADAL" clId="{BB7D0A8F-D4E7-4ABF-BABF-91FB3CDB4F25}" dt="2020-09-30T14:10:11.931" v="1490" actId="20577"/>
          <ac:spMkLst>
            <pc:docMk/>
            <pc:sldMk cId="92300382" sldId="579"/>
            <ac:spMk id="6" creationId="{87C8C4AD-2D0A-4C43-B519-44B5A801F832}"/>
          </ac:spMkLst>
        </pc:spChg>
        <pc:picChg chg="add mod">
          <ac:chgData name="Alpha Barry" userId="d0904203-d8be-4f12-9ac9-3ddc804e3625" providerId="ADAL" clId="{BB7D0A8F-D4E7-4ABF-BABF-91FB3CDB4F25}" dt="2020-09-30T14:05:53.014" v="1425" actId="14100"/>
          <ac:picMkLst>
            <pc:docMk/>
            <pc:sldMk cId="92300382" sldId="579"/>
            <ac:picMk id="5" creationId="{57A8714F-2747-4412-AB6B-214EEE0A04FD}"/>
          </ac:picMkLst>
        </pc:picChg>
      </pc:sldChg>
      <pc:sldChg chg="addSp delSp modSp new del mod">
        <pc:chgData name="Alpha Barry" userId="d0904203-d8be-4f12-9ac9-3ddc804e3625" providerId="ADAL" clId="{BB7D0A8F-D4E7-4ABF-BABF-91FB3CDB4F25}" dt="2020-09-30T15:43:39.536" v="2697" actId="47"/>
        <pc:sldMkLst>
          <pc:docMk/>
          <pc:sldMk cId="2133080598" sldId="580"/>
        </pc:sldMkLst>
        <pc:spChg chg="mod">
          <ac:chgData name="Alpha Barry" userId="d0904203-d8be-4f12-9ac9-3ddc804e3625" providerId="ADAL" clId="{BB7D0A8F-D4E7-4ABF-BABF-91FB3CDB4F25}" dt="2020-09-30T14:07:24.260" v="1437"/>
          <ac:spMkLst>
            <pc:docMk/>
            <pc:sldMk cId="2133080598" sldId="580"/>
            <ac:spMk id="2" creationId="{3496308B-6A2A-4978-BA44-C9789E3E7A2F}"/>
          </ac:spMkLst>
        </pc:spChg>
        <pc:spChg chg="del">
          <ac:chgData name="Alpha Barry" userId="d0904203-d8be-4f12-9ac9-3ddc804e3625" providerId="ADAL" clId="{BB7D0A8F-D4E7-4ABF-BABF-91FB3CDB4F25}" dt="2020-09-30T14:03:56.837" v="1414" actId="478"/>
          <ac:spMkLst>
            <pc:docMk/>
            <pc:sldMk cId="2133080598" sldId="580"/>
            <ac:spMk id="3" creationId="{D1BD8662-6808-4E83-83E0-28EB7EE3FFF6}"/>
          </ac:spMkLst>
        </pc:spChg>
        <pc:spChg chg="add mod">
          <ac:chgData name="Alpha Barry" userId="d0904203-d8be-4f12-9ac9-3ddc804e3625" providerId="ADAL" clId="{BB7D0A8F-D4E7-4ABF-BABF-91FB3CDB4F25}" dt="2020-09-30T14:11:16.346" v="1501" actId="14100"/>
          <ac:spMkLst>
            <pc:docMk/>
            <pc:sldMk cId="2133080598" sldId="580"/>
            <ac:spMk id="8" creationId="{4E42CC4D-44EB-4A2A-A816-760C45A660C5}"/>
          </ac:spMkLst>
        </pc:spChg>
        <pc:spChg chg="add mod">
          <ac:chgData name="Alpha Barry" userId="d0904203-d8be-4f12-9ac9-3ddc804e3625" providerId="ADAL" clId="{BB7D0A8F-D4E7-4ABF-BABF-91FB3CDB4F25}" dt="2020-09-30T14:13:42.852" v="1641" actId="1076"/>
          <ac:spMkLst>
            <pc:docMk/>
            <pc:sldMk cId="2133080598" sldId="580"/>
            <ac:spMk id="9" creationId="{A4E788E1-DA6C-4996-A825-1EC08CA0D68E}"/>
          </ac:spMkLst>
        </pc:spChg>
        <pc:spChg chg="add mod">
          <ac:chgData name="Alpha Barry" userId="d0904203-d8be-4f12-9ac9-3ddc804e3625" providerId="ADAL" clId="{BB7D0A8F-D4E7-4ABF-BABF-91FB3CDB4F25}" dt="2020-09-30T14:11:22.062" v="1504" actId="1076"/>
          <ac:spMkLst>
            <pc:docMk/>
            <pc:sldMk cId="2133080598" sldId="580"/>
            <ac:spMk id="11" creationId="{F0858CA9-BEBA-44AD-995A-14B41A1064A4}"/>
          </ac:spMkLst>
        </pc:spChg>
        <pc:spChg chg="add mod">
          <ac:chgData name="Alpha Barry" userId="d0904203-d8be-4f12-9ac9-3ddc804e3625" providerId="ADAL" clId="{BB7D0A8F-D4E7-4ABF-BABF-91FB3CDB4F25}" dt="2020-09-30T14:12:35.598" v="1555" actId="120"/>
          <ac:spMkLst>
            <pc:docMk/>
            <pc:sldMk cId="2133080598" sldId="580"/>
            <ac:spMk id="14" creationId="{5F9B7A40-03B9-41DF-B9A8-CF551705A551}"/>
          </ac:spMkLst>
        </pc:spChg>
        <pc:spChg chg="add mod">
          <ac:chgData name="Alpha Barry" userId="d0904203-d8be-4f12-9ac9-3ddc804e3625" providerId="ADAL" clId="{BB7D0A8F-D4E7-4ABF-BABF-91FB3CDB4F25}" dt="2020-09-30T14:14:06.799" v="1663" actId="1076"/>
          <ac:spMkLst>
            <pc:docMk/>
            <pc:sldMk cId="2133080598" sldId="580"/>
            <ac:spMk id="16" creationId="{591D6417-03CF-4FE1-A72F-9B4A06930EED}"/>
          </ac:spMkLst>
        </pc:spChg>
        <pc:picChg chg="add del mod">
          <ac:chgData name="Alpha Barry" userId="d0904203-d8be-4f12-9ac9-3ddc804e3625" providerId="ADAL" clId="{BB7D0A8F-D4E7-4ABF-BABF-91FB3CDB4F25}" dt="2020-09-30T14:16:31.335" v="1664" actId="478"/>
          <ac:picMkLst>
            <pc:docMk/>
            <pc:sldMk cId="2133080598" sldId="580"/>
            <ac:picMk id="5" creationId="{FFEE9601-8237-466A-9AE0-BCE7D6D0437A}"/>
          </ac:picMkLst>
        </pc:picChg>
        <pc:picChg chg="add mod">
          <ac:chgData name="Alpha Barry" userId="d0904203-d8be-4f12-9ac9-3ddc804e3625" providerId="ADAL" clId="{BB7D0A8F-D4E7-4ABF-BABF-91FB3CDB4F25}" dt="2020-09-30T14:11:17.643" v="1502" actId="1076"/>
          <ac:picMkLst>
            <pc:docMk/>
            <pc:sldMk cId="2133080598" sldId="580"/>
            <ac:picMk id="7" creationId="{4B1872A3-3020-4369-8353-BA5E19F6AFBB}"/>
          </ac:picMkLst>
        </pc:picChg>
        <pc:picChg chg="add mod">
          <ac:chgData name="Alpha Barry" userId="d0904203-d8be-4f12-9ac9-3ddc804e3625" providerId="ADAL" clId="{BB7D0A8F-D4E7-4ABF-BABF-91FB3CDB4F25}" dt="2020-09-30T14:11:43.736" v="1507" actId="14100"/>
          <ac:picMkLst>
            <pc:docMk/>
            <pc:sldMk cId="2133080598" sldId="580"/>
            <ac:picMk id="13" creationId="{10B9F29D-C848-42D0-BF3D-96FE9CE33CC2}"/>
          </ac:picMkLst>
        </pc:picChg>
        <pc:picChg chg="add mod">
          <ac:chgData name="Alpha Barry" userId="d0904203-d8be-4f12-9ac9-3ddc804e3625" providerId="ADAL" clId="{BB7D0A8F-D4E7-4ABF-BABF-91FB3CDB4F25}" dt="2020-09-30T14:16:37.701" v="1667" actId="14100"/>
          <ac:picMkLst>
            <pc:docMk/>
            <pc:sldMk cId="2133080598" sldId="580"/>
            <ac:picMk id="18" creationId="{C17D7C75-4096-4165-9EAC-B573EF5CDCEB}"/>
          </ac:picMkLst>
        </pc:picChg>
      </pc:sldChg>
      <pc:sldChg chg="addSp delSp modSp mod">
        <pc:chgData name="Alpha Barry" userId="d0904203-d8be-4f12-9ac9-3ddc804e3625" providerId="ADAL" clId="{BB7D0A8F-D4E7-4ABF-BABF-91FB3CDB4F25}" dt="2020-09-30T16:39:10.534" v="3332" actId="20577"/>
        <pc:sldMkLst>
          <pc:docMk/>
          <pc:sldMk cId="2635071667" sldId="581"/>
        </pc:sldMkLst>
        <pc:spChg chg="mod">
          <ac:chgData name="Alpha Barry" userId="d0904203-d8be-4f12-9ac9-3ddc804e3625" providerId="ADAL" clId="{BB7D0A8F-D4E7-4ABF-BABF-91FB3CDB4F25}" dt="2020-09-30T16:39:10.534" v="3332" actId="20577"/>
          <ac:spMkLst>
            <pc:docMk/>
            <pc:sldMk cId="2635071667" sldId="581"/>
            <ac:spMk id="2" creationId="{D3421CF7-1E84-48E9-BD8F-AA334880F6F8}"/>
          </ac:spMkLst>
        </pc:spChg>
        <pc:picChg chg="add del mod modCrop">
          <ac:chgData name="Alpha Barry" userId="d0904203-d8be-4f12-9ac9-3ddc804e3625" providerId="ADAL" clId="{BB7D0A8F-D4E7-4ABF-BABF-91FB3CDB4F25}" dt="2020-09-30T14:45:52.565" v="1672" actId="478"/>
          <ac:picMkLst>
            <pc:docMk/>
            <pc:sldMk cId="2635071667" sldId="581"/>
            <ac:picMk id="6" creationId="{B9C0F99B-D0A4-42D5-8648-C97C3BD947B9}"/>
          </ac:picMkLst>
        </pc:picChg>
        <pc:picChg chg="add mod">
          <ac:chgData name="Alpha Barry" userId="d0904203-d8be-4f12-9ac9-3ddc804e3625" providerId="ADAL" clId="{BB7D0A8F-D4E7-4ABF-BABF-91FB3CDB4F25}" dt="2020-09-30T14:47:02.528" v="1674" actId="1076"/>
          <ac:picMkLst>
            <pc:docMk/>
            <pc:sldMk cId="2635071667" sldId="581"/>
            <ac:picMk id="8" creationId="{A29D39B1-18C4-4249-AF87-EA804015929D}"/>
          </ac:picMkLst>
        </pc:picChg>
      </pc:sldChg>
      <pc:sldChg chg="addSp delSp modSp mod">
        <pc:chgData name="Alpha Barry" userId="d0904203-d8be-4f12-9ac9-3ddc804e3625" providerId="ADAL" clId="{BB7D0A8F-D4E7-4ABF-BABF-91FB3CDB4F25}" dt="2020-09-30T16:39:14.702" v="3333" actId="20577"/>
        <pc:sldMkLst>
          <pc:docMk/>
          <pc:sldMk cId="1442305677" sldId="582"/>
        </pc:sldMkLst>
        <pc:spChg chg="mod">
          <ac:chgData name="Alpha Barry" userId="d0904203-d8be-4f12-9ac9-3ddc804e3625" providerId="ADAL" clId="{BB7D0A8F-D4E7-4ABF-BABF-91FB3CDB4F25}" dt="2020-09-30T16:39:14.702" v="3333" actId="20577"/>
          <ac:spMkLst>
            <pc:docMk/>
            <pc:sldMk cId="1442305677" sldId="582"/>
            <ac:spMk id="2" creationId="{AFC2A433-5074-4FDF-8EBC-E8E168B9A115}"/>
          </ac:spMkLst>
        </pc:spChg>
        <pc:picChg chg="add del mod">
          <ac:chgData name="Alpha Barry" userId="d0904203-d8be-4f12-9ac9-3ddc804e3625" providerId="ADAL" clId="{BB7D0A8F-D4E7-4ABF-BABF-91FB3CDB4F25}" dt="2020-09-30T14:51:25.309" v="1679" actId="478"/>
          <ac:picMkLst>
            <pc:docMk/>
            <pc:sldMk cId="1442305677" sldId="582"/>
            <ac:picMk id="6" creationId="{64161A2D-A0D7-4EA3-BB53-9E9593C3DD02}"/>
          </ac:picMkLst>
        </pc:picChg>
        <pc:picChg chg="add del mod">
          <ac:chgData name="Alpha Barry" userId="d0904203-d8be-4f12-9ac9-3ddc804e3625" providerId="ADAL" clId="{BB7D0A8F-D4E7-4ABF-BABF-91FB3CDB4F25}" dt="2020-09-30T14:54:28.302" v="1683" actId="478"/>
          <ac:picMkLst>
            <pc:docMk/>
            <pc:sldMk cId="1442305677" sldId="582"/>
            <ac:picMk id="8" creationId="{4F9AE75A-00BF-4123-9B19-DB40EB0E4641}"/>
          </ac:picMkLst>
        </pc:picChg>
        <pc:picChg chg="add mod">
          <ac:chgData name="Alpha Barry" userId="d0904203-d8be-4f12-9ac9-3ddc804e3625" providerId="ADAL" clId="{BB7D0A8F-D4E7-4ABF-BABF-91FB3CDB4F25}" dt="2020-09-30T14:54:31.390" v="1685" actId="1076"/>
          <ac:picMkLst>
            <pc:docMk/>
            <pc:sldMk cId="1442305677" sldId="582"/>
            <ac:picMk id="10" creationId="{2A603E84-FC64-4A47-B828-9FAC73286B37}"/>
          </ac:picMkLst>
        </pc:picChg>
      </pc:sldChg>
      <pc:sldChg chg="addSp delSp modSp new mod">
        <pc:chgData name="Alpha Barry" userId="d0904203-d8be-4f12-9ac9-3ddc804e3625" providerId="ADAL" clId="{BB7D0A8F-D4E7-4ABF-BABF-91FB3CDB4F25}" dt="2020-09-30T16:39:26.802" v="3336" actId="1076"/>
        <pc:sldMkLst>
          <pc:docMk/>
          <pc:sldMk cId="2159380722" sldId="583"/>
        </pc:sldMkLst>
        <pc:spChg chg="mod">
          <ac:chgData name="Alpha Barry" userId="d0904203-d8be-4f12-9ac9-3ddc804e3625" providerId="ADAL" clId="{BB7D0A8F-D4E7-4ABF-BABF-91FB3CDB4F25}" dt="2020-09-30T16:39:17.318" v="3334" actId="20577"/>
          <ac:spMkLst>
            <pc:docMk/>
            <pc:sldMk cId="2159380722" sldId="583"/>
            <ac:spMk id="2" creationId="{46D69CB6-929D-4496-9BB0-2D868F6853D0}"/>
          </ac:spMkLst>
        </pc:spChg>
        <pc:spChg chg="del">
          <ac:chgData name="Alpha Barry" userId="d0904203-d8be-4f12-9ac9-3ddc804e3625" providerId="ADAL" clId="{BB7D0A8F-D4E7-4ABF-BABF-91FB3CDB4F25}" dt="2020-09-30T15:02:21.460" v="1687" actId="478"/>
          <ac:spMkLst>
            <pc:docMk/>
            <pc:sldMk cId="2159380722" sldId="583"/>
            <ac:spMk id="3" creationId="{051C7DB4-B1D4-4128-92EF-6BA2F8B8724B}"/>
          </ac:spMkLst>
        </pc:spChg>
        <pc:spChg chg="add mod">
          <ac:chgData name="Alpha Barry" userId="d0904203-d8be-4f12-9ac9-3ddc804e3625" providerId="ADAL" clId="{BB7D0A8F-D4E7-4ABF-BABF-91FB3CDB4F25}" dt="2020-09-30T16:39:26.802" v="3336" actId="1076"/>
          <ac:spMkLst>
            <pc:docMk/>
            <pc:sldMk cId="2159380722" sldId="583"/>
            <ac:spMk id="6" creationId="{A16E7328-5449-48C9-97E1-8FEC1530AB23}"/>
          </ac:spMkLst>
        </pc:spChg>
        <pc:spChg chg="add mod">
          <ac:chgData name="Alpha Barry" userId="d0904203-d8be-4f12-9ac9-3ddc804e3625" providerId="ADAL" clId="{BB7D0A8F-D4E7-4ABF-BABF-91FB3CDB4F25}" dt="2020-09-30T15:40:46.432" v="2666" actId="20577"/>
          <ac:spMkLst>
            <pc:docMk/>
            <pc:sldMk cId="2159380722" sldId="583"/>
            <ac:spMk id="7" creationId="{98A1EAD1-7A50-4201-B6B9-465097644913}"/>
          </ac:spMkLst>
        </pc:spChg>
        <pc:spChg chg="add mod">
          <ac:chgData name="Alpha Barry" userId="d0904203-d8be-4f12-9ac9-3ddc804e3625" providerId="ADAL" clId="{BB7D0A8F-D4E7-4ABF-BABF-91FB3CDB4F25}" dt="2020-09-30T15:40:43.001" v="2665" actId="20577"/>
          <ac:spMkLst>
            <pc:docMk/>
            <pc:sldMk cId="2159380722" sldId="583"/>
            <ac:spMk id="9" creationId="{6494DB00-4C78-4F56-BC48-DD87196F4E74}"/>
          </ac:spMkLst>
        </pc:spChg>
        <pc:picChg chg="add mod">
          <ac:chgData name="Alpha Barry" userId="d0904203-d8be-4f12-9ac9-3ddc804e3625" providerId="ADAL" clId="{BB7D0A8F-D4E7-4ABF-BABF-91FB3CDB4F25}" dt="2020-09-30T15:36:13.472" v="2331" actId="14100"/>
          <ac:picMkLst>
            <pc:docMk/>
            <pc:sldMk cId="2159380722" sldId="583"/>
            <ac:picMk id="5" creationId="{478CAC80-0F78-4B91-ADE2-DAB76FB55E7F}"/>
          </ac:picMkLst>
        </pc:picChg>
      </pc:sldChg>
      <pc:sldChg chg="addSp delSp modSp add mod">
        <pc:chgData name="Alpha Barry" userId="d0904203-d8be-4f12-9ac9-3ddc804e3625" providerId="ADAL" clId="{BB7D0A8F-D4E7-4ABF-BABF-91FB3CDB4F25}" dt="2020-09-30T16:39:29.762" v="3337" actId="20577"/>
        <pc:sldMkLst>
          <pc:docMk/>
          <pc:sldMk cId="856956726" sldId="584"/>
        </pc:sldMkLst>
        <pc:spChg chg="mod">
          <ac:chgData name="Alpha Barry" userId="d0904203-d8be-4f12-9ac9-3ddc804e3625" providerId="ADAL" clId="{BB7D0A8F-D4E7-4ABF-BABF-91FB3CDB4F25}" dt="2020-09-30T16:39:29.762" v="3337" actId="20577"/>
          <ac:spMkLst>
            <pc:docMk/>
            <pc:sldMk cId="856956726" sldId="584"/>
            <ac:spMk id="2" creationId="{46D69CB6-929D-4496-9BB0-2D868F6853D0}"/>
          </ac:spMkLst>
        </pc:spChg>
        <pc:spChg chg="del mod">
          <ac:chgData name="Alpha Barry" userId="d0904203-d8be-4f12-9ac9-3ddc804e3625" providerId="ADAL" clId="{BB7D0A8F-D4E7-4ABF-BABF-91FB3CDB4F25}" dt="2020-09-30T15:08:56.818" v="1793" actId="3680"/>
          <ac:spMkLst>
            <pc:docMk/>
            <pc:sldMk cId="856956726" sldId="584"/>
            <ac:spMk id="6" creationId="{A16E7328-5449-48C9-97E1-8FEC1530AB23}"/>
          </ac:spMkLst>
        </pc:spChg>
        <pc:spChg chg="add mod">
          <ac:chgData name="Alpha Barry" userId="d0904203-d8be-4f12-9ac9-3ddc804e3625" providerId="ADAL" clId="{BB7D0A8F-D4E7-4ABF-BABF-91FB3CDB4F25}" dt="2020-09-30T15:43:13.017" v="2692" actId="207"/>
          <ac:spMkLst>
            <pc:docMk/>
            <pc:sldMk cId="856956726" sldId="584"/>
            <ac:spMk id="7" creationId="{1A35C339-BC62-4ED2-AA9F-8065462D8AB3}"/>
          </ac:spMkLst>
        </pc:spChg>
        <pc:graphicFrameChg chg="add mod ord modGraphic">
          <ac:chgData name="Alpha Barry" userId="d0904203-d8be-4f12-9ac9-3ddc804e3625" providerId="ADAL" clId="{BB7D0A8F-D4E7-4ABF-BABF-91FB3CDB4F25}" dt="2020-09-30T15:33:36.326" v="2256" actId="207"/>
          <ac:graphicFrameMkLst>
            <pc:docMk/>
            <pc:sldMk cId="856956726" sldId="584"/>
            <ac:graphicFrameMk id="3" creationId="{492634B8-5771-4317-948A-CBBDC7D69FC8}"/>
          </ac:graphicFrameMkLst>
        </pc:graphicFrameChg>
        <pc:picChg chg="del">
          <ac:chgData name="Alpha Barry" userId="d0904203-d8be-4f12-9ac9-3ddc804e3625" providerId="ADAL" clId="{BB7D0A8F-D4E7-4ABF-BABF-91FB3CDB4F25}" dt="2020-09-30T15:08:31.984" v="1791" actId="478"/>
          <ac:picMkLst>
            <pc:docMk/>
            <pc:sldMk cId="856956726" sldId="584"/>
            <ac:picMk id="5" creationId="{478CAC80-0F78-4B91-ADE2-DAB76FB55E7F}"/>
          </ac:picMkLst>
        </pc:picChg>
      </pc:sldChg>
      <pc:sldChg chg="addSp delSp modSp add mod">
        <pc:chgData name="Alpha Barry" userId="d0904203-d8be-4f12-9ac9-3ddc804e3625" providerId="ADAL" clId="{BB7D0A8F-D4E7-4ABF-BABF-91FB3CDB4F25}" dt="2020-09-30T16:39:32.896" v="3338" actId="20577"/>
        <pc:sldMkLst>
          <pc:docMk/>
          <pc:sldMk cId="725275301" sldId="585"/>
        </pc:sldMkLst>
        <pc:spChg chg="mod">
          <ac:chgData name="Alpha Barry" userId="d0904203-d8be-4f12-9ac9-3ddc804e3625" providerId="ADAL" clId="{BB7D0A8F-D4E7-4ABF-BABF-91FB3CDB4F25}" dt="2020-09-30T16:39:32.896" v="3338" actId="20577"/>
          <ac:spMkLst>
            <pc:docMk/>
            <pc:sldMk cId="725275301" sldId="585"/>
            <ac:spMk id="2" creationId="{46D69CB6-929D-4496-9BB0-2D868F6853D0}"/>
          </ac:spMkLst>
        </pc:spChg>
        <pc:spChg chg="add">
          <ac:chgData name="Alpha Barry" userId="d0904203-d8be-4f12-9ac9-3ddc804e3625" providerId="ADAL" clId="{BB7D0A8F-D4E7-4ABF-BABF-91FB3CDB4F25}" dt="2020-09-30T15:43:24.889" v="2694" actId="22"/>
          <ac:spMkLst>
            <pc:docMk/>
            <pc:sldMk cId="725275301" sldId="585"/>
            <ac:spMk id="4" creationId="{15796FA3-A7A6-4BB7-BD5E-4A4BA8F8F2FC}"/>
          </ac:spMkLst>
        </pc:spChg>
        <pc:spChg chg="del mod">
          <ac:chgData name="Alpha Barry" userId="d0904203-d8be-4f12-9ac9-3ddc804e3625" providerId="ADAL" clId="{BB7D0A8F-D4E7-4ABF-BABF-91FB3CDB4F25}" dt="2020-09-30T15:43:24.355" v="2693" actId="478"/>
          <ac:spMkLst>
            <pc:docMk/>
            <pc:sldMk cId="725275301" sldId="585"/>
            <ac:spMk id="7" creationId="{1A35C339-BC62-4ED2-AA9F-8065462D8AB3}"/>
          </ac:spMkLst>
        </pc:spChg>
        <pc:graphicFrameChg chg="mod modGraphic">
          <ac:chgData name="Alpha Barry" userId="d0904203-d8be-4f12-9ac9-3ddc804e3625" providerId="ADAL" clId="{BB7D0A8F-D4E7-4ABF-BABF-91FB3CDB4F25}" dt="2020-09-30T15:39:22.485" v="2632" actId="20577"/>
          <ac:graphicFrameMkLst>
            <pc:docMk/>
            <pc:sldMk cId="725275301" sldId="585"/>
            <ac:graphicFrameMk id="3" creationId="{492634B8-5771-4317-948A-CBBDC7D69FC8}"/>
          </ac:graphicFrameMkLst>
        </pc:graphicFrameChg>
      </pc:sldChg>
      <pc:sldChg chg="addSp delSp modSp new mod">
        <pc:chgData name="Alpha Barry" userId="d0904203-d8be-4f12-9ac9-3ddc804e3625" providerId="ADAL" clId="{BB7D0A8F-D4E7-4ABF-BABF-91FB3CDB4F25}" dt="2020-09-30T16:39:37.477" v="3339" actId="20577"/>
        <pc:sldMkLst>
          <pc:docMk/>
          <pc:sldMk cId="454189620" sldId="586"/>
        </pc:sldMkLst>
        <pc:spChg chg="mod">
          <ac:chgData name="Alpha Barry" userId="d0904203-d8be-4f12-9ac9-3ddc804e3625" providerId="ADAL" clId="{BB7D0A8F-D4E7-4ABF-BABF-91FB3CDB4F25}" dt="2020-09-30T16:39:37.477" v="3339" actId="20577"/>
          <ac:spMkLst>
            <pc:docMk/>
            <pc:sldMk cId="454189620" sldId="586"/>
            <ac:spMk id="2" creationId="{759208AB-B353-45BD-BE6E-B6BB3AE49F05}"/>
          </ac:spMkLst>
        </pc:spChg>
        <pc:spChg chg="del">
          <ac:chgData name="Alpha Barry" userId="d0904203-d8be-4f12-9ac9-3ddc804e3625" providerId="ADAL" clId="{BB7D0A8F-D4E7-4ABF-BABF-91FB3CDB4F25}" dt="2020-09-30T15:29:38.190" v="2170" actId="478"/>
          <ac:spMkLst>
            <pc:docMk/>
            <pc:sldMk cId="454189620" sldId="586"/>
            <ac:spMk id="3" creationId="{F630A548-10E9-471C-9BE6-087C364E7BF8}"/>
          </ac:spMkLst>
        </pc:spChg>
        <pc:spChg chg="add mod">
          <ac:chgData name="Alpha Barry" userId="d0904203-d8be-4f12-9ac9-3ddc804e3625" providerId="ADAL" clId="{BB7D0A8F-D4E7-4ABF-BABF-91FB3CDB4F25}" dt="2020-09-30T15:43:32.004" v="2696" actId="1076"/>
          <ac:spMkLst>
            <pc:docMk/>
            <pc:sldMk cId="454189620" sldId="586"/>
            <ac:spMk id="7" creationId="{F85C257E-F2A7-43AB-A996-81E0A0BEC5D4}"/>
          </ac:spMkLst>
        </pc:spChg>
        <pc:graphicFrameChg chg="add del">
          <ac:chgData name="Alpha Barry" userId="d0904203-d8be-4f12-9ac9-3ddc804e3625" providerId="ADAL" clId="{BB7D0A8F-D4E7-4ABF-BABF-91FB3CDB4F25}" dt="2020-09-30T15:29:44.681" v="2172"/>
          <ac:graphicFrameMkLst>
            <pc:docMk/>
            <pc:sldMk cId="454189620" sldId="586"/>
            <ac:graphicFrameMk id="4" creationId="{D59FC402-CEF3-4D01-B041-8078479ED139}"/>
          </ac:graphicFrameMkLst>
        </pc:graphicFrameChg>
        <pc:graphicFrameChg chg="add mod modGraphic">
          <ac:chgData name="Alpha Barry" userId="d0904203-d8be-4f12-9ac9-3ddc804e3625" providerId="ADAL" clId="{BB7D0A8F-D4E7-4ABF-BABF-91FB3CDB4F25}" dt="2020-09-30T15:33:42.677" v="2257" actId="207"/>
          <ac:graphicFrameMkLst>
            <pc:docMk/>
            <pc:sldMk cId="454189620" sldId="586"/>
            <ac:graphicFrameMk id="5" creationId="{2B0DC924-4C6A-44C7-A33E-EB174AD2F39A}"/>
          </ac:graphicFrameMkLst>
        </pc:graphicFrameChg>
      </pc:sldChg>
      <pc:sldChg chg="addSp delSp modSp new mod">
        <pc:chgData name="Alpha Barry" userId="d0904203-d8be-4f12-9ac9-3ddc804e3625" providerId="ADAL" clId="{BB7D0A8F-D4E7-4ABF-BABF-91FB3CDB4F25}" dt="2020-09-30T15:51:25.505" v="2818" actId="403"/>
        <pc:sldMkLst>
          <pc:docMk/>
          <pc:sldMk cId="532093817" sldId="587"/>
        </pc:sldMkLst>
        <pc:spChg chg="mod">
          <ac:chgData name="Alpha Barry" userId="d0904203-d8be-4f12-9ac9-3ddc804e3625" providerId="ADAL" clId="{BB7D0A8F-D4E7-4ABF-BABF-91FB3CDB4F25}" dt="2020-09-30T15:45:02.709" v="2701"/>
          <ac:spMkLst>
            <pc:docMk/>
            <pc:sldMk cId="532093817" sldId="587"/>
            <ac:spMk id="2" creationId="{712947D8-B9D7-4B7F-9B16-36B88B04EFFC}"/>
          </ac:spMkLst>
        </pc:spChg>
        <pc:spChg chg="add del mod">
          <ac:chgData name="Alpha Barry" userId="d0904203-d8be-4f12-9ac9-3ddc804e3625" providerId="ADAL" clId="{BB7D0A8F-D4E7-4ABF-BABF-91FB3CDB4F25}" dt="2020-09-30T15:51:25.505" v="2818" actId="403"/>
          <ac:spMkLst>
            <pc:docMk/>
            <pc:sldMk cId="532093817" sldId="587"/>
            <ac:spMk id="3" creationId="{E4D532A2-5801-4E2C-9694-29BC5F9FB2E8}"/>
          </ac:spMkLst>
        </pc:spChg>
        <pc:picChg chg="add del mod ord">
          <ac:chgData name="Alpha Barry" userId="d0904203-d8be-4f12-9ac9-3ddc804e3625" providerId="ADAL" clId="{BB7D0A8F-D4E7-4ABF-BABF-91FB3CDB4F25}" dt="2020-09-30T15:48:32.067" v="2711" actId="22"/>
          <ac:picMkLst>
            <pc:docMk/>
            <pc:sldMk cId="532093817" sldId="587"/>
            <ac:picMk id="5" creationId="{479AD951-CD9D-4CFE-A0F3-BB30091DDE78}"/>
          </ac:picMkLst>
        </pc:picChg>
        <pc:picChg chg="add mod">
          <ac:chgData name="Alpha Barry" userId="d0904203-d8be-4f12-9ac9-3ddc804e3625" providerId="ADAL" clId="{BB7D0A8F-D4E7-4ABF-BABF-91FB3CDB4F25}" dt="2020-09-30T15:49:33.433" v="2714" actId="1076"/>
          <ac:picMkLst>
            <pc:docMk/>
            <pc:sldMk cId="532093817" sldId="587"/>
            <ac:picMk id="7" creationId="{5293CB0D-09BE-48ED-AB06-320DE10F7F77}"/>
          </ac:picMkLst>
        </pc:picChg>
      </pc:sldChg>
      <pc:sldChg chg="addSp delSp modSp add mod">
        <pc:chgData name="Alpha Barry" userId="d0904203-d8be-4f12-9ac9-3ddc804e3625" providerId="ADAL" clId="{BB7D0A8F-D4E7-4ABF-BABF-91FB3CDB4F25}" dt="2020-09-30T15:54:44.350" v="2858" actId="20577"/>
        <pc:sldMkLst>
          <pc:docMk/>
          <pc:sldMk cId="1568140210" sldId="588"/>
        </pc:sldMkLst>
        <pc:spChg chg="del mod">
          <ac:chgData name="Alpha Barry" userId="d0904203-d8be-4f12-9ac9-3ddc804e3625" providerId="ADAL" clId="{BB7D0A8F-D4E7-4ABF-BABF-91FB3CDB4F25}" dt="2020-09-30T15:52:12.865" v="2822" actId="478"/>
          <ac:spMkLst>
            <pc:docMk/>
            <pc:sldMk cId="1568140210" sldId="588"/>
            <ac:spMk id="3" creationId="{E4D532A2-5801-4E2C-9694-29BC5F9FB2E8}"/>
          </ac:spMkLst>
        </pc:spChg>
        <pc:spChg chg="add del mod">
          <ac:chgData name="Alpha Barry" userId="d0904203-d8be-4f12-9ac9-3ddc804e3625" providerId="ADAL" clId="{BB7D0A8F-D4E7-4ABF-BABF-91FB3CDB4F25}" dt="2020-09-30T15:52:38.069" v="2823" actId="478"/>
          <ac:spMkLst>
            <pc:docMk/>
            <pc:sldMk cId="1568140210" sldId="588"/>
            <ac:spMk id="5" creationId="{262EA964-8F05-4EB2-BBC9-9B019BD85464}"/>
          </ac:spMkLst>
        </pc:spChg>
        <pc:spChg chg="add mod">
          <ac:chgData name="Alpha Barry" userId="d0904203-d8be-4f12-9ac9-3ddc804e3625" providerId="ADAL" clId="{BB7D0A8F-D4E7-4ABF-BABF-91FB3CDB4F25}" dt="2020-09-30T15:54:44.350" v="2858" actId="20577"/>
          <ac:spMkLst>
            <pc:docMk/>
            <pc:sldMk cId="1568140210" sldId="588"/>
            <ac:spMk id="8" creationId="{790CC0DD-86B1-4BD6-94C7-8EDC2B6529FF}"/>
          </ac:spMkLst>
        </pc:spChg>
        <pc:picChg chg="del">
          <ac:chgData name="Alpha Barry" userId="d0904203-d8be-4f12-9ac9-3ddc804e3625" providerId="ADAL" clId="{BB7D0A8F-D4E7-4ABF-BABF-91FB3CDB4F25}" dt="2020-09-30T15:51:54.772" v="2820" actId="478"/>
          <ac:picMkLst>
            <pc:docMk/>
            <pc:sldMk cId="1568140210" sldId="588"/>
            <ac:picMk id="7" creationId="{5293CB0D-09BE-48ED-AB06-320DE10F7F77}"/>
          </ac:picMkLst>
        </pc:picChg>
        <pc:picChg chg="add mod">
          <ac:chgData name="Alpha Barry" userId="d0904203-d8be-4f12-9ac9-3ddc804e3625" providerId="ADAL" clId="{BB7D0A8F-D4E7-4ABF-BABF-91FB3CDB4F25}" dt="2020-09-30T15:54:15.611" v="2826" actId="1076"/>
          <ac:picMkLst>
            <pc:docMk/>
            <pc:sldMk cId="1568140210" sldId="588"/>
            <ac:picMk id="9" creationId="{E79F3396-9508-49FC-94D3-B9ED2A4B5C86}"/>
          </ac:picMkLst>
        </pc:picChg>
      </pc:sldChg>
      <pc:sldChg chg="addSp delSp modSp add mod">
        <pc:chgData name="Alpha Barry" userId="d0904203-d8be-4f12-9ac9-3ddc804e3625" providerId="ADAL" clId="{BB7D0A8F-D4E7-4ABF-BABF-91FB3CDB4F25}" dt="2020-09-30T16:01:12.467" v="2894" actId="1076"/>
        <pc:sldMkLst>
          <pc:docMk/>
          <pc:sldMk cId="1108761358" sldId="589"/>
        </pc:sldMkLst>
        <pc:spChg chg="add del mod">
          <ac:chgData name="Alpha Barry" userId="d0904203-d8be-4f12-9ac9-3ddc804e3625" providerId="ADAL" clId="{BB7D0A8F-D4E7-4ABF-BABF-91FB3CDB4F25}" dt="2020-09-30T15:57:16.969" v="2862" actId="478"/>
          <ac:spMkLst>
            <pc:docMk/>
            <pc:sldMk cId="1108761358" sldId="589"/>
            <ac:spMk id="4" creationId="{027F64C3-2805-46AA-A3E0-D457EE2261B2}"/>
          </ac:spMkLst>
        </pc:spChg>
        <pc:spChg chg="add mod">
          <ac:chgData name="Alpha Barry" userId="d0904203-d8be-4f12-9ac9-3ddc804e3625" providerId="ADAL" clId="{BB7D0A8F-D4E7-4ABF-BABF-91FB3CDB4F25}" dt="2020-09-30T15:57:29.193" v="2892" actId="20577"/>
          <ac:spMkLst>
            <pc:docMk/>
            <pc:sldMk cId="1108761358" sldId="589"/>
            <ac:spMk id="7" creationId="{A035DDC7-1C3F-4E7F-BB0F-4DDE1E9E791B}"/>
          </ac:spMkLst>
        </pc:spChg>
        <pc:spChg chg="del">
          <ac:chgData name="Alpha Barry" userId="d0904203-d8be-4f12-9ac9-3ddc804e3625" providerId="ADAL" clId="{BB7D0A8F-D4E7-4ABF-BABF-91FB3CDB4F25}" dt="2020-09-30T15:55:41.763" v="2860" actId="478"/>
          <ac:spMkLst>
            <pc:docMk/>
            <pc:sldMk cId="1108761358" sldId="589"/>
            <ac:spMk id="8" creationId="{790CC0DD-86B1-4BD6-94C7-8EDC2B6529FF}"/>
          </ac:spMkLst>
        </pc:spChg>
        <pc:picChg chg="add mod">
          <ac:chgData name="Alpha Barry" userId="d0904203-d8be-4f12-9ac9-3ddc804e3625" providerId="ADAL" clId="{BB7D0A8F-D4E7-4ABF-BABF-91FB3CDB4F25}" dt="2020-09-30T16:01:12.467" v="2894" actId="1076"/>
          <ac:picMkLst>
            <pc:docMk/>
            <pc:sldMk cId="1108761358" sldId="589"/>
            <ac:picMk id="6" creationId="{7DF215E8-6E31-4415-9710-801A18CCD34D}"/>
          </ac:picMkLst>
        </pc:picChg>
        <pc:picChg chg="del">
          <ac:chgData name="Alpha Barry" userId="d0904203-d8be-4f12-9ac9-3ddc804e3625" providerId="ADAL" clId="{BB7D0A8F-D4E7-4ABF-BABF-91FB3CDB4F25}" dt="2020-09-30T15:55:44.935" v="2861" actId="478"/>
          <ac:picMkLst>
            <pc:docMk/>
            <pc:sldMk cId="1108761358" sldId="589"/>
            <ac:picMk id="9" creationId="{E79F3396-9508-49FC-94D3-B9ED2A4B5C86}"/>
          </ac:picMkLst>
        </pc:picChg>
      </pc:sldChg>
      <pc:sldChg chg="addSp delSp modSp mod">
        <pc:chgData name="Alpha Barry" userId="d0904203-d8be-4f12-9ac9-3ddc804e3625" providerId="ADAL" clId="{BB7D0A8F-D4E7-4ABF-BABF-91FB3CDB4F25}" dt="2020-09-30T16:13:12.684" v="3052" actId="20577"/>
        <pc:sldMkLst>
          <pc:docMk/>
          <pc:sldMk cId="1471923945" sldId="590"/>
        </pc:sldMkLst>
        <pc:spChg chg="mod">
          <ac:chgData name="Alpha Barry" userId="d0904203-d8be-4f12-9ac9-3ddc804e3625" providerId="ADAL" clId="{BB7D0A8F-D4E7-4ABF-BABF-91FB3CDB4F25}" dt="2020-09-30T16:01:26.219" v="2895"/>
          <ac:spMkLst>
            <pc:docMk/>
            <pc:sldMk cId="1471923945" sldId="590"/>
            <ac:spMk id="2" creationId="{8AAFD13F-296B-46FB-B1AA-209237768343}"/>
          </ac:spMkLst>
        </pc:spChg>
        <pc:spChg chg="mod">
          <ac:chgData name="Alpha Barry" userId="d0904203-d8be-4f12-9ac9-3ddc804e3625" providerId="ADAL" clId="{BB7D0A8F-D4E7-4ABF-BABF-91FB3CDB4F25}" dt="2020-09-30T16:13:12.684" v="3052" actId="20577"/>
          <ac:spMkLst>
            <pc:docMk/>
            <pc:sldMk cId="1471923945" sldId="590"/>
            <ac:spMk id="4" creationId="{28A3C585-B40B-45BC-A4D4-5A11C01DC710}"/>
          </ac:spMkLst>
        </pc:spChg>
        <pc:picChg chg="add mod">
          <ac:chgData name="Alpha Barry" userId="d0904203-d8be-4f12-9ac9-3ddc804e3625" providerId="ADAL" clId="{BB7D0A8F-D4E7-4ABF-BABF-91FB3CDB4F25}" dt="2020-09-30T16:08:52.611" v="2982" actId="1076"/>
          <ac:picMkLst>
            <pc:docMk/>
            <pc:sldMk cId="1471923945" sldId="590"/>
            <ac:picMk id="5" creationId="{49F9C862-F40D-423B-8FDE-3840E8D3886A}"/>
          </ac:picMkLst>
        </pc:picChg>
        <pc:picChg chg="del">
          <ac:chgData name="Alpha Barry" userId="d0904203-d8be-4f12-9ac9-3ddc804e3625" providerId="ADAL" clId="{BB7D0A8F-D4E7-4ABF-BABF-91FB3CDB4F25}" dt="2020-09-30T16:07:35.798" v="2980" actId="478"/>
          <ac:picMkLst>
            <pc:docMk/>
            <pc:sldMk cId="1471923945" sldId="590"/>
            <ac:picMk id="6" creationId="{4C82C45B-B642-444B-9BDE-9C73ECB16804}"/>
          </ac:picMkLst>
        </pc:picChg>
      </pc:sldChg>
      <pc:sldChg chg="modSp mod">
        <pc:chgData name="Alpha Barry" userId="d0904203-d8be-4f12-9ac9-3ddc804e3625" providerId="ADAL" clId="{BB7D0A8F-D4E7-4ABF-BABF-91FB3CDB4F25}" dt="2020-09-30T16:14:26.020" v="3055"/>
        <pc:sldMkLst>
          <pc:docMk/>
          <pc:sldMk cId="3477805253" sldId="591"/>
        </pc:sldMkLst>
        <pc:spChg chg="mod">
          <ac:chgData name="Alpha Barry" userId="d0904203-d8be-4f12-9ac9-3ddc804e3625" providerId="ADAL" clId="{BB7D0A8F-D4E7-4ABF-BABF-91FB3CDB4F25}" dt="2020-09-30T16:11:29.511" v="3036"/>
          <ac:spMkLst>
            <pc:docMk/>
            <pc:sldMk cId="3477805253" sldId="591"/>
            <ac:spMk id="2" creationId="{7BC76990-3683-4C0A-8BA4-8279A1AB62D6}"/>
          </ac:spMkLst>
        </pc:spChg>
        <pc:graphicFrameChg chg="mod modGraphic">
          <ac:chgData name="Alpha Barry" userId="d0904203-d8be-4f12-9ac9-3ddc804e3625" providerId="ADAL" clId="{BB7D0A8F-D4E7-4ABF-BABF-91FB3CDB4F25}" dt="2020-09-30T16:14:26.020" v="3055"/>
          <ac:graphicFrameMkLst>
            <pc:docMk/>
            <pc:sldMk cId="3477805253" sldId="591"/>
            <ac:graphicFrameMk id="6" creationId="{6DBB1463-43D4-4560-B78D-625C43D2E3D1}"/>
          </ac:graphicFrameMkLst>
        </pc:graphicFrameChg>
      </pc:sldChg>
      <pc:sldChg chg="addSp delSp modSp mod">
        <pc:chgData name="Alpha Barry" userId="d0904203-d8be-4f12-9ac9-3ddc804e3625" providerId="ADAL" clId="{BB7D0A8F-D4E7-4ABF-BABF-91FB3CDB4F25}" dt="2020-09-30T16:19:49.969" v="3086" actId="1076"/>
        <pc:sldMkLst>
          <pc:docMk/>
          <pc:sldMk cId="2384263462" sldId="592"/>
        </pc:sldMkLst>
        <pc:spChg chg="mod">
          <ac:chgData name="Alpha Barry" userId="d0904203-d8be-4f12-9ac9-3ddc804e3625" providerId="ADAL" clId="{BB7D0A8F-D4E7-4ABF-BABF-91FB3CDB4F25}" dt="2020-09-30T16:15:36.580" v="3056"/>
          <ac:spMkLst>
            <pc:docMk/>
            <pc:sldMk cId="2384263462" sldId="592"/>
            <ac:spMk id="2" creationId="{8AAFD13F-296B-46FB-B1AA-209237768343}"/>
          </ac:spMkLst>
        </pc:spChg>
        <pc:spChg chg="mod">
          <ac:chgData name="Alpha Barry" userId="d0904203-d8be-4f12-9ac9-3ddc804e3625" providerId="ADAL" clId="{BB7D0A8F-D4E7-4ABF-BABF-91FB3CDB4F25}" dt="2020-09-30T16:17:39.348" v="3082" actId="20577"/>
          <ac:spMkLst>
            <pc:docMk/>
            <pc:sldMk cId="2384263462" sldId="592"/>
            <ac:spMk id="4" creationId="{28A3C585-B40B-45BC-A4D4-5A11C01DC710}"/>
          </ac:spMkLst>
        </pc:spChg>
        <pc:picChg chg="add mod">
          <ac:chgData name="Alpha Barry" userId="d0904203-d8be-4f12-9ac9-3ddc804e3625" providerId="ADAL" clId="{BB7D0A8F-D4E7-4ABF-BABF-91FB3CDB4F25}" dt="2020-09-30T16:19:49.969" v="3086" actId="1076"/>
          <ac:picMkLst>
            <pc:docMk/>
            <pc:sldMk cId="2384263462" sldId="592"/>
            <ac:picMk id="5" creationId="{AF1E232B-9167-490C-981F-1996BC0C1C99}"/>
          </ac:picMkLst>
        </pc:picChg>
        <pc:picChg chg="del">
          <ac:chgData name="Alpha Barry" userId="d0904203-d8be-4f12-9ac9-3ddc804e3625" providerId="ADAL" clId="{BB7D0A8F-D4E7-4ABF-BABF-91FB3CDB4F25}" dt="2020-09-30T16:17:48.821" v="3083" actId="478"/>
          <ac:picMkLst>
            <pc:docMk/>
            <pc:sldMk cId="2384263462" sldId="592"/>
            <ac:picMk id="8" creationId="{BC7FD912-5492-4ED0-B54E-3E85971438D9}"/>
          </ac:picMkLst>
        </pc:picChg>
      </pc:sldChg>
      <pc:sldChg chg="addSp delSp modSp mod">
        <pc:chgData name="Alpha Barry" userId="d0904203-d8be-4f12-9ac9-3ddc804e3625" providerId="ADAL" clId="{BB7D0A8F-D4E7-4ABF-BABF-91FB3CDB4F25}" dt="2020-09-30T16:46:23.946" v="3378" actId="1076"/>
        <pc:sldMkLst>
          <pc:docMk/>
          <pc:sldMk cId="1933712840" sldId="593"/>
        </pc:sldMkLst>
        <pc:spChg chg="mod">
          <ac:chgData name="Alpha Barry" userId="d0904203-d8be-4f12-9ac9-3ddc804e3625" providerId="ADAL" clId="{BB7D0A8F-D4E7-4ABF-BABF-91FB3CDB4F25}" dt="2020-09-30T16:43:53.263" v="3340"/>
          <ac:spMkLst>
            <pc:docMk/>
            <pc:sldMk cId="1933712840" sldId="593"/>
            <ac:spMk id="2" creationId="{72382C30-0564-4270-A4D1-0CEF13448F2E}"/>
          </ac:spMkLst>
        </pc:spChg>
        <pc:spChg chg="mod">
          <ac:chgData name="Alpha Barry" userId="d0904203-d8be-4f12-9ac9-3ddc804e3625" providerId="ADAL" clId="{BB7D0A8F-D4E7-4ABF-BABF-91FB3CDB4F25}" dt="2020-09-30T16:44:32.799" v="3372" actId="20577"/>
          <ac:spMkLst>
            <pc:docMk/>
            <pc:sldMk cId="1933712840" sldId="593"/>
            <ac:spMk id="3" creationId="{45EB9E66-99EA-4FDB-93B0-E4A835B5D931}"/>
          </ac:spMkLst>
        </pc:spChg>
        <pc:picChg chg="add mod">
          <ac:chgData name="Alpha Barry" userId="d0904203-d8be-4f12-9ac9-3ddc804e3625" providerId="ADAL" clId="{BB7D0A8F-D4E7-4ABF-BABF-91FB3CDB4F25}" dt="2020-09-30T16:46:23.946" v="3378" actId="1076"/>
          <ac:picMkLst>
            <pc:docMk/>
            <pc:sldMk cId="1933712840" sldId="593"/>
            <ac:picMk id="5" creationId="{C34EF2E0-C8E4-45D6-8936-C5C759CB0B90}"/>
          </ac:picMkLst>
        </pc:picChg>
        <pc:picChg chg="del">
          <ac:chgData name="Alpha Barry" userId="d0904203-d8be-4f12-9ac9-3ddc804e3625" providerId="ADAL" clId="{BB7D0A8F-D4E7-4ABF-BABF-91FB3CDB4F25}" dt="2020-09-30T16:46:14.090" v="3373" actId="478"/>
          <ac:picMkLst>
            <pc:docMk/>
            <pc:sldMk cId="1933712840" sldId="593"/>
            <ac:picMk id="6" creationId="{E35D36CB-4735-4517-88CE-6F117E1B58E6}"/>
          </ac:picMkLst>
        </pc:picChg>
      </pc:sldChg>
      <pc:sldChg chg="addSp delSp modSp del mod">
        <pc:chgData name="Alpha Barry" userId="d0904203-d8be-4f12-9ac9-3ddc804e3625" providerId="ADAL" clId="{BB7D0A8F-D4E7-4ABF-BABF-91FB3CDB4F25}" dt="2020-09-30T16:30:44.175" v="3162" actId="47"/>
        <pc:sldMkLst>
          <pc:docMk/>
          <pc:sldMk cId="2752319853" sldId="593"/>
        </pc:sldMkLst>
        <pc:spChg chg="mod">
          <ac:chgData name="Alpha Barry" userId="d0904203-d8be-4f12-9ac9-3ddc804e3625" providerId="ADAL" clId="{BB7D0A8F-D4E7-4ABF-BABF-91FB3CDB4F25}" dt="2020-09-30T16:24:07.734" v="3099"/>
          <ac:spMkLst>
            <pc:docMk/>
            <pc:sldMk cId="2752319853" sldId="593"/>
            <ac:spMk id="2" creationId="{C7E11BA5-4443-49D9-88B0-08FCFF9B05B6}"/>
          </ac:spMkLst>
        </pc:spChg>
        <pc:spChg chg="mod">
          <ac:chgData name="Alpha Barry" userId="d0904203-d8be-4f12-9ac9-3ddc804e3625" providerId="ADAL" clId="{BB7D0A8F-D4E7-4ABF-BABF-91FB3CDB4F25}" dt="2020-09-30T16:24:37.068" v="3123" actId="20577"/>
          <ac:spMkLst>
            <pc:docMk/>
            <pc:sldMk cId="2752319853" sldId="593"/>
            <ac:spMk id="4" creationId="{519D5511-1587-476D-9B34-640C0A9D0FE1}"/>
          </ac:spMkLst>
        </pc:spChg>
        <pc:picChg chg="add mod">
          <ac:chgData name="Alpha Barry" userId="d0904203-d8be-4f12-9ac9-3ddc804e3625" providerId="ADAL" clId="{BB7D0A8F-D4E7-4ABF-BABF-91FB3CDB4F25}" dt="2020-09-30T16:23:55.722" v="3098" actId="1038"/>
          <ac:picMkLst>
            <pc:docMk/>
            <pc:sldMk cId="2752319853" sldId="593"/>
            <ac:picMk id="5" creationId="{22B2429D-22D7-4A6F-95B0-5F2277514784}"/>
          </ac:picMkLst>
        </pc:picChg>
        <pc:picChg chg="del">
          <ac:chgData name="Alpha Barry" userId="d0904203-d8be-4f12-9ac9-3ddc804e3625" providerId="ADAL" clId="{BB7D0A8F-D4E7-4ABF-BABF-91FB3CDB4F25}" dt="2020-09-30T16:23:39.716" v="3087" actId="478"/>
          <ac:picMkLst>
            <pc:docMk/>
            <pc:sldMk cId="2752319853" sldId="593"/>
            <ac:picMk id="6" creationId="{44ED9EFF-1577-4876-92F1-7FE2CF33110E}"/>
          </ac:picMkLst>
        </pc:picChg>
      </pc:sldChg>
      <pc:sldChg chg="addSp delSp modSp del mod">
        <pc:chgData name="Alpha Barry" userId="d0904203-d8be-4f12-9ac9-3ddc804e3625" providerId="ADAL" clId="{BB7D0A8F-D4E7-4ABF-BABF-91FB3CDB4F25}" dt="2020-09-30T16:30:32.454" v="3160" actId="47"/>
        <pc:sldMkLst>
          <pc:docMk/>
          <pc:sldMk cId="1780669089" sldId="594"/>
        </pc:sldMkLst>
        <pc:spChg chg="mod">
          <ac:chgData name="Alpha Barry" userId="d0904203-d8be-4f12-9ac9-3ddc804e3625" providerId="ADAL" clId="{BB7D0A8F-D4E7-4ABF-BABF-91FB3CDB4F25}" dt="2020-09-30T16:27:57.416" v="3127"/>
          <ac:spMkLst>
            <pc:docMk/>
            <pc:sldMk cId="1780669089" sldId="594"/>
            <ac:spMk id="2" creationId="{7FB2B2C7-C871-43A0-981A-A620420A3846}"/>
          </ac:spMkLst>
        </pc:spChg>
        <pc:picChg chg="add mod">
          <ac:chgData name="Alpha Barry" userId="d0904203-d8be-4f12-9ac9-3ddc804e3625" providerId="ADAL" clId="{BB7D0A8F-D4E7-4ABF-BABF-91FB3CDB4F25}" dt="2020-09-30T16:27:38.396" v="3126" actId="1076"/>
          <ac:picMkLst>
            <pc:docMk/>
            <pc:sldMk cId="1780669089" sldId="594"/>
            <ac:picMk id="5" creationId="{7030F64D-3142-46B2-8CBD-26BB7F52D7DF}"/>
          </ac:picMkLst>
        </pc:picChg>
        <pc:picChg chg="del">
          <ac:chgData name="Alpha Barry" userId="d0904203-d8be-4f12-9ac9-3ddc804e3625" providerId="ADAL" clId="{BB7D0A8F-D4E7-4ABF-BABF-91FB3CDB4F25}" dt="2020-09-30T16:27:33.619" v="3124" actId="478"/>
          <ac:picMkLst>
            <pc:docMk/>
            <pc:sldMk cId="1780669089" sldId="594"/>
            <ac:picMk id="6" creationId="{E7030BE4-FB16-4FD4-A98C-4AD959B1FB98}"/>
          </ac:picMkLst>
        </pc:picChg>
      </pc:sldChg>
      <pc:sldChg chg="addSp delSp modSp mod">
        <pc:chgData name="Alpha Barry" userId="d0904203-d8be-4f12-9ac9-3ddc804e3625" providerId="ADAL" clId="{BB7D0A8F-D4E7-4ABF-BABF-91FB3CDB4F25}" dt="2020-09-30T16:47:54.801" v="3402" actId="1076"/>
        <pc:sldMkLst>
          <pc:docMk/>
          <pc:sldMk cId="2439530578" sldId="594"/>
        </pc:sldMkLst>
        <pc:spChg chg="mod">
          <ac:chgData name="Alpha Barry" userId="d0904203-d8be-4f12-9ac9-3ddc804e3625" providerId="ADAL" clId="{BB7D0A8F-D4E7-4ABF-BABF-91FB3CDB4F25}" dt="2020-09-30T16:44:02.823" v="3341"/>
          <ac:spMkLst>
            <pc:docMk/>
            <pc:sldMk cId="2439530578" sldId="594"/>
            <ac:spMk id="2" creationId="{4E3E08FD-755E-4C67-B8B9-F6019322B323}"/>
          </ac:spMkLst>
        </pc:spChg>
        <pc:spChg chg="mod">
          <ac:chgData name="Alpha Barry" userId="d0904203-d8be-4f12-9ac9-3ddc804e3625" providerId="ADAL" clId="{BB7D0A8F-D4E7-4ABF-BABF-91FB3CDB4F25}" dt="2020-09-30T16:46:51.044" v="3397" actId="20577"/>
          <ac:spMkLst>
            <pc:docMk/>
            <pc:sldMk cId="2439530578" sldId="594"/>
            <ac:spMk id="3" creationId="{D4A45BD8-B89A-41D5-B9A5-3E035D43DB17}"/>
          </ac:spMkLst>
        </pc:spChg>
        <pc:grpChg chg="del">
          <ac:chgData name="Alpha Barry" userId="d0904203-d8be-4f12-9ac9-3ddc804e3625" providerId="ADAL" clId="{BB7D0A8F-D4E7-4ABF-BABF-91FB3CDB4F25}" dt="2020-09-30T16:47:47.702" v="3398" actId="478"/>
          <ac:grpSpMkLst>
            <pc:docMk/>
            <pc:sldMk cId="2439530578" sldId="594"/>
            <ac:grpSpMk id="7" creationId="{90280F5B-610C-4E16-AD2C-25B246311DF5}"/>
          </ac:grpSpMkLst>
        </pc:grpChg>
        <pc:picChg chg="add mod">
          <ac:chgData name="Alpha Barry" userId="d0904203-d8be-4f12-9ac9-3ddc804e3625" providerId="ADAL" clId="{BB7D0A8F-D4E7-4ABF-BABF-91FB3CDB4F25}" dt="2020-09-30T16:47:54.801" v="3402" actId="1076"/>
          <ac:picMkLst>
            <pc:docMk/>
            <pc:sldMk cId="2439530578" sldId="594"/>
            <ac:picMk id="8" creationId="{90DCC7B8-21B7-487C-BBFE-C06C620A8E03}"/>
          </ac:picMkLst>
        </pc:picChg>
      </pc:sldChg>
      <pc:sldChg chg="modSp mod">
        <pc:chgData name="Alpha Barry" userId="d0904203-d8be-4f12-9ac9-3ddc804e3625" providerId="ADAL" clId="{BB7D0A8F-D4E7-4ABF-BABF-91FB3CDB4F25}" dt="2020-09-30T16:50:17.640" v="3409" actId="20577"/>
        <pc:sldMkLst>
          <pc:docMk/>
          <pc:sldMk cId="1223735505" sldId="595"/>
        </pc:sldMkLst>
        <pc:spChg chg="mod">
          <ac:chgData name="Alpha Barry" userId="d0904203-d8be-4f12-9ac9-3ddc804e3625" providerId="ADAL" clId="{BB7D0A8F-D4E7-4ABF-BABF-91FB3CDB4F25}" dt="2020-09-30T16:44:05.640" v="3342"/>
          <ac:spMkLst>
            <pc:docMk/>
            <pc:sldMk cId="1223735505" sldId="595"/>
            <ac:spMk id="2" creationId="{D6FB113A-6CB6-42EA-A8E1-35ABAF444CA5}"/>
          </ac:spMkLst>
        </pc:spChg>
        <pc:spChg chg="mod">
          <ac:chgData name="Alpha Barry" userId="d0904203-d8be-4f12-9ac9-3ddc804e3625" providerId="ADAL" clId="{BB7D0A8F-D4E7-4ABF-BABF-91FB3CDB4F25}" dt="2020-09-30T16:50:17.640" v="3409" actId="20577"/>
          <ac:spMkLst>
            <pc:docMk/>
            <pc:sldMk cId="1223735505" sldId="595"/>
            <ac:spMk id="3" creationId="{C88FFBBE-DFC4-49D5-9EB7-018331A9CD6E}"/>
          </ac:spMkLst>
        </pc:spChg>
      </pc:sldChg>
      <pc:sldChg chg="modSp del mod">
        <pc:chgData name="Alpha Barry" userId="d0904203-d8be-4f12-9ac9-3ddc804e3625" providerId="ADAL" clId="{BB7D0A8F-D4E7-4ABF-BABF-91FB3CDB4F25}" dt="2020-09-30T16:28:35.588" v="3129" actId="47"/>
        <pc:sldMkLst>
          <pc:docMk/>
          <pc:sldMk cId="1427206855" sldId="595"/>
        </pc:sldMkLst>
        <pc:spChg chg="mod">
          <ac:chgData name="Alpha Barry" userId="d0904203-d8be-4f12-9ac9-3ddc804e3625" providerId="ADAL" clId="{BB7D0A8F-D4E7-4ABF-BABF-91FB3CDB4F25}" dt="2020-09-30T16:28:00.985" v="3128"/>
          <ac:spMkLst>
            <pc:docMk/>
            <pc:sldMk cId="1427206855" sldId="595"/>
            <ac:spMk id="2" creationId="{7FB2B2C7-C871-43A0-981A-A620420A3846}"/>
          </ac:spMkLst>
        </pc:spChg>
      </pc:sldChg>
      <pc:sldChg chg="modSp del mod">
        <pc:chgData name="Alpha Barry" userId="d0904203-d8be-4f12-9ac9-3ddc804e3625" providerId="ADAL" clId="{BB7D0A8F-D4E7-4ABF-BABF-91FB3CDB4F25}" dt="2020-09-30T16:30:36.385" v="3161" actId="47"/>
        <pc:sldMkLst>
          <pc:docMk/>
          <pc:sldMk cId="227010810" sldId="596"/>
        </pc:sldMkLst>
        <pc:spChg chg="mod">
          <ac:chgData name="Alpha Barry" userId="d0904203-d8be-4f12-9ac9-3ddc804e3625" providerId="ADAL" clId="{BB7D0A8F-D4E7-4ABF-BABF-91FB3CDB4F25}" dt="2020-09-30T16:28:48.743" v="3130"/>
          <ac:spMkLst>
            <pc:docMk/>
            <pc:sldMk cId="227010810" sldId="596"/>
            <ac:spMk id="2" creationId="{7FB2B2C7-C871-43A0-981A-A620420A3846}"/>
          </ac:spMkLst>
        </pc:spChg>
        <pc:spChg chg="mod">
          <ac:chgData name="Alpha Barry" userId="d0904203-d8be-4f12-9ac9-3ddc804e3625" providerId="ADAL" clId="{BB7D0A8F-D4E7-4ABF-BABF-91FB3CDB4F25}" dt="2020-09-30T16:29:01.598" v="3159" actId="20577"/>
          <ac:spMkLst>
            <pc:docMk/>
            <pc:sldMk cId="227010810" sldId="596"/>
            <ac:spMk id="3" creationId="{7A18097C-E3F0-4E6C-AEE3-8778833D9389}"/>
          </ac:spMkLst>
        </pc:spChg>
      </pc:sldChg>
      <pc:sldChg chg="modSp mod">
        <pc:chgData name="Alpha Barry" userId="d0904203-d8be-4f12-9ac9-3ddc804e3625" providerId="ADAL" clId="{BB7D0A8F-D4E7-4ABF-BABF-91FB3CDB4F25}" dt="2020-09-30T16:44:09.150" v="3343"/>
        <pc:sldMkLst>
          <pc:docMk/>
          <pc:sldMk cId="3027013477" sldId="596"/>
        </pc:sldMkLst>
        <pc:spChg chg="mod">
          <ac:chgData name="Alpha Barry" userId="d0904203-d8be-4f12-9ac9-3ddc804e3625" providerId="ADAL" clId="{BB7D0A8F-D4E7-4ABF-BABF-91FB3CDB4F25}" dt="2020-09-30T16:44:09.150" v="3343"/>
          <ac:spMkLst>
            <pc:docMk/>
            <pc:sldMk cId="3027013477" sldId="596"/>
            <ac:spMk id="2" creationId="{8AAFD13F-296B-46FB-B1AA-209237768343}"/>
          </ac:spMkLst>
        </pc:spChg>
      </pc:sldChg>
      <pc:sldChg chg="addSp delSp modSp mod">
        <pc:chgData name="Alpha Barry" userId="d0904203-d8be-4f12-9ac9-3ddc804e3625" providerId="ADAL" clId="{BB7D0A8F-D4E7-4ABF-BABF-91FB3CDB4F25}" dt="2020-09-30T17:30:06.390" v="4131" actId="20577"/>
        <pc:sldMkLst>
          <pc:docMk/>
          <pc:sldMk cId="1540598492" sldId="597"/>
        </pc:sldMkLst>
        <pc:spChg chg="mod">
          <ac:chgData name="Alpha Barry" userId="d0904203-d8be-4f12-9ac9-3ddc804e3625" providerId="ADAL" clId="{BB7D0A8F-D4E7-4ABF-BABF-91FB3CDB4F25}" dt="2020-09-30T16:51:37.672" v="3417" actId="20577"/>
          <ac:spMkLst>
            <pc:docMk/>
            <pc:sldMk cId="1540598492" sldId="597"/>
            <ac:spMk id="2" creationId="{46D69CB6-929D-4496-9BB0-2D868F6853D0}"/>
          </ac:spMkLst>
        </pc:spChg>
        <pc:spChg chg="del">
          <ac:chgData name="Alpha Barry" userId="d0904203-d8be-4f12-9ac9-3ddc804e3625" providerId="ADAL" clId="{BB7D0A8F-D4E7-4ABF-BABF-91FB3CDB4F25}" dt="2020-09-30T16:55:44.592" v="3532" actId="478"/>
          <ac:spMkLst>
            <pc:docMk/>
            <pc:sldMk cId="1540598492" sldId="597"/>
            <ac:spMk id="7" creationId="{98A1EAD1-7A50-4201-B6B9-465097644913}"/>
          </ac:spMkLst>
        </pc:spChg>
        <pc:spChg chg="add mod">
          <ac:chgData name="Alpha Barry" userId="d0904203-d8be-4f12-9ac9-3ddc804e3625" providerId="ADAL" clId="{BB7D0A8F-D4E7-4ABF-BABF-91FB3CDB4F25}" dt="2020-09-30T17:01:01.151" v="3951" actId="1037"/>
          <ac:spMkLst>
            <pc:docMk/>
            <pc:sldMk cId="1540598492" sldId="597"/>
            <ac:spMk id="8" creationId="{56001545-6EA0-46AD-BD1B-5AB2AE1A0495}"/>
          </ac:spMkLst>
        </pc:spChg>
        <pc:spChg chg="mod">
          <ac:chgData name="Alpha Barry" userId="d0904203-d8be-4f12-9ac9-3ddc804e3625" providerId="ADAL" clId="{BB7D0A8F-D4E7-4ABF-BABF-91FB3CDB4F25}" dt="2020-09-30T17:01:01.151" v="3951" actId="1037"/>
          <ac:spMkLst>
            <pc:docMk/>
            <pc:sldMk cId="1540598492" sldId="597"/>
            <ac:spMk id="9" creationId="{6494DB00-4C78-4F56-BC48-DD87196F4E74}"/>
          </ac:spMkLst>
        </pc:spChg>
        <pc:spChg chg="add mod">
          <ac:chgData name="Alpha Barry" userId="d0904203-d8be-4f12-9ac9-3ddc804e3625" providerId="ADAL" clId="{BB7D0A8F-D4E7-4ABF-BABF-91FB3CDB4F25}" dt="2020-09-30T17:30:06.390" v="4131" actId="20577"/>
          <ac:spMkLst>
            <pc:docMk/>
            <pc:sldMk cId="1540598492" sldId="597"/>
            <ac:spMk id="12" creationId="{C5B3BD6C-3860-42BA-973C-FD0A1144844B}"/>
          </ac:spMkLst>
        </pc:spChg>
        <pc:picChg chg="add mod">
          <ac:chgData name="Alpha Barry" userId="d0904203-d8be-4f12-9ac9-3ddc804e3625" providerId="ADAL" clId="{BB7D0A8F-D4E7-4ABF-BABF-91FB3CDB4F25}" dt="2020-09-30T16:58:29.088" v="3714" actId="1036"/>
          <ac:picMkLst>
            <pc:docMk/>
            <pc:sldMk cId="1540598492" sldId="597"/>
            <ac:picMk id="4" creationId="{CEC94DC7-F2EB-4A59-AF1E-F3C4EE77782D}"/>
          </ac:picMkLst>
        </pc:picChg>
        <pc:picChg chg="del">
          <ac:chgData name="Alpha Barry" userId="d0904203-d8be-4f12-9ac9-3ddc804e3625" providerId="ADAL" clId="{BB7D0A8F-D4E7-4ABF-BABF-91FB3CDB4F25}" dt="2020-09-30T16:51:52.276" v="3418" actId="478"/>
          <ac:picMkLst>
            <pc:docMk/>
            <pc:sldMk cId="1540598492" sldId="597"/>
            <ac:picMk id="5" creationId="{478CAC80-0F78-4B91-ADE2-DAB76FB55E7F}"/>
          </ac:picMkLst>
        </pc:picChg>
      </pc:sldChg>
      <pc:sldChg chg="delSp add mod">
        <pc:chgData name="Alpha Barry" userId="d0904203-d8be-4f12-9ac9-3ddc804e3625" providerId="ADAL" clId="{BB7D0A8F-D4E7-4ABF-BABF-91FB3CDB4F25}" dt="2020-09-30T17:05:17.597" v="3954" actId="478"/>
        <pc:sldMkLst>
          <pc:docMk/>
          <pc:sldMk cId="147554883" sldId="598"/>
        </pc:sldMkLst>
        <pc:spChg chg="del">
          <ac:chgData name="Alpha Barry" userId="d0904203-d8be-4f12-9ac9-3ddc804e3625" providerId="ADAL" clId="{BB7D0A8F-D4E7-4ABF-BABF-91FB3CDB4F25}" dt="2020-09-30T17:05:17.597" v="3954" actId="478"/>
          <ac:spMkLst>
            <pc:docMk/>
            <pc:sldMk cId="147554883" sldId="598"/>
            <ac:spMk id="8" creationId="{56001545-6EA0-46AD-BD1B-5AB2AE1A0495}"/>
          </ac:spMkLst>
        </pc:spChg>
        <pc:spChg chg="del">
          <ac:chgData name="Alpha Barry" userId="d0904203-d8be-4f12-9ac9-3ddc804e3625" providerId="ADAL" clId="{BB7D0A8F-D4E7-4ABF-BABF-91FB3CDB4F25}" dt="2020-09-30T17:05:17.597" v="3954" actId="478"/>
          <ac:spMkLst>
            <pc:docMk/>
            <pc:sldMk cId="147554883" sldId="598"/>
            <ac:spMk id="9" creationId="{6494DB00-4C78-4F56-BC48-DD87196F4E74}"/>
          </ac:spMkLst>
        </pc:spChg>
        <pc:spChg chg="del">
          <ac:chgData name="Alpha Barry" userId="d0904203-d8be-4f12-9ac9-3ddc804e3625" providerId="ADAL" clId="{BB7D0A8F-D4E7-4ABF-BABF-91FB3CDB4F25}" dt="2020-09-30T17:05:17.597" v="3954" actId="478"/>
          <ac:spMkLst>
            <pc:docMk/>
            <pc:sldMk cId="147554883" sldId="598"/>
            <ac:spMk id="12" creationId="{C5B3BD6C-3860-42BA-973C-FD0A1144844B}"/>
          </ac:spMkLst>
        </pc:spChg>
        <pc:picChg chg="del">
          <ac:chgData name="Alpha Barry" userId="d0904203-d8be-4f12-9ac9-3ddc804e3625" providerId="ADAL" clId="{BB7D0A8F-D4E7-4ABF-BABF-91FB3CDB4F25}" dt="2020-09-30T17:05:09.288" v="3953" actId="478"/>
          <ac:picMkLst>
            <pc:docMk/>
            <pc:sldMk cId="147554883" sldId="598"/>
            <ac:picMk id="4" creationId="{CEC94DC7-F2EB-4A59-AF1E-F3C4EE77782D}"/>
          </ac:picMkLst>
        </pc:picChg>
      </pc:sldChg>
      <pc:sldChg chg="modSp mod">
        <pc:chgData name="Alpha Barry" userId="d0904203-d8be-4f12-9ac9-3ddc804e3625" providerId="ADAL" clId="{BB7D0A8F-D4E7-4ABF-BABF-91FB3CDB4F25}" dt="2020-09-30T17:20:14.854" v="4054" actId="6549"/>
        <pc:sldMkLst>
          <pc:docMk/>
          <pc:sldMk cId="3143556444" sldId="599"/>
        </pc:sldMkLst>
        <pc:spChg chg="mod">
          <ac:chgData name="Alpha Barry" userId="d0904203-d8be-4f12-9ac9-3ddc804e3625" providerId="ADAL" clId="{BB7D0A8F-D4E7-4ABF-BABF-91FB3CDB4F25}" dt="2020-09-30T17:08:04.976" v="3955"/>
          <ac:spMkLst>
            <pc:docMk/>
            <pc:sldMk cId="3143556444" sldId="599"/>
            <ac:spMk id="2" creationId="{46D69CB6-929D-4496-9BB0-2D868F6853D0}"/>
          </ac:spMkLst>
        </pc:spChg>
        <pc:graphicFrameChg chg="mod modGraphic">
          <ac:chgData name="Alpha Barry" userId="d0904203-d8be-4f12-9ac9-3ddc804e3625" providerId="ADAL" clId="{BB7D0A8F-D4E7-4ABF-BABF-91FB3CDB4F25}" dt="2020-09-30T17:20:14.854" v="4054" actId="6549"/>
          <ac:graphicFrameMkLst>
            <pc:docMk/>
            <pc:sldMk cId="3143556444" sldId="599"/>
            <ac:graphicFrameMk id="3" creationId="{492634B8-5771-4317-948A-CBBDC7D69FC8}"/>
          </ac:graphicFrameMkLst>
        </pc:graphicFrameChg>
      </pc:sldChg>
      <pc:sldChg chg="addSp delSp modSp mod">
        <pc:chgData name="Alpha Barry" userId="d0904203-d8be-4f12-9ac9-3ddc804e3625" providerId="ADAL" clId="{BB7D0A8F-D4E7-4ABF-BABF-91FB3CDB4F25}" dt="2020-09-30T17:30:00.336" v="4130" actId="20577"/>
        <pc:sldMkLst>
          <pc:docMk/>
          <pc:sldMk cId="2297267680" sldId="600"/>
        </pc:sldMkLst>
        <pc:spChg chg="mod">
          <ac:chgData name="Alpha Barry" userId="d0904203-d8be-4f12-9ac9-3ddc804e3625" providerId="ADAL" clId="{BB7D0A8F-D4E7-4ABF-BABF-91FB3CDB4F25}" dt="2020-09-30T17:08:10.084" v="3956"/>
          <ac:spMkLst>
            <pc:docMk/>
            <pc:sldMk cId="2297267680" sldId="600"/>
            <ac:spMk id="2" creationId="{46D69CB6-929D-4496-9BB0-2D868F6853D0}"/>
          </ac:spMkLst>
        </pc:spChg>
        <pc:spChg chg="mod">
          <ac:chgData name="Alpha Barry" userId="d0904203-d8be-4f12-9ac9-3ddc804e3625" providerId="ADAL" clId="{BB7D0A8F-D4E7-4ABF-BABF-91FB3CDB4F25}" dt="2020-09-30T17:24:53.673" v="4116" actId="1035"/>
          <ac:spMkLst>
            <pc:docMk/>
            <pc:sldMk cId="2297267680" sldId="600"/>
            <ac:spMk id="4" creationId="{15796FA3-A7A6-4BB7-BD5E-4A4BA8F8F2FC}"/>
          </ac:spMkLst>
        </pc:spChg>
        <pc:graphicFrameChg chg="mod modGraphic">
          <ac:chgData name="Alpha Barry" userId="d0904203-d8be-4f12-9ac9-3ddc804e3625" providerId="ADAL" clId="{BB7D0A8F-D4E7-4ABF-BABF-91FB3CDB4F25}" dt="2020-09-30T17:30:00.336" v="4130" actId="20577"/>
          <ac:graphicFrameMkLst>
            <pc:docMk/>
            <pc:sldMk cId="2297267680" sldId="600"/>
            <ac:graphicFrameMk id="3" creationId="{492634B8-5771-4317-948A-CBBDC7D69FC8}"/>
          </ac:graphicFrameMkLst>
        </pc:graphicFrameChg>
        <pc:picChg chg="add del">
          <ac:chgData name="Alpha Barry" userId="d0904203-d8be-4f12-9ac9-3ddc804e3625" providerId="ADAL" clId="{BB7D0A8F-D4E7-4ABF-BABF-91FB3CDB4F25}" dt="2020-09-30T17:24:39.906" v="4098" actId="22"/>
          <ac:picMkLst>
            <pc:docMk/>
            <pc:sldMk cId="2297267680" sldId="600"/>
            <ac:picMk id="6" creationId="{ACEE86BF-C079-41BD-94AE-1E2321AFE0FE}"/>
          </ac:picMkLst>
        </pc:picChg>
      </pc:sldChg>
      <pc:sldChg chg="modSp mod">
        <pc:chgData name="Alpha Barry" userId="d0904203-d8be-4f12-9ac9-3ddc804e3625" providerId="ADAL" clId="{BB7D0A8F-D4E7-4ABF-BABF-91FB3CDB4F25}" dt="2020-09-30T17:29:32.974" v="4127" actId="20577"/>
        <pc:sldMkLst>
          <pc:docMk/>
          <pc:sldMk cId="2232216546" sldId="601"/>
        </pc:sldMkLst>
        <pc:spChg chg="mod">
          <ac:chgData name="Alpha Barry" userId="d0904203-d8be-4f12-9ac9-3ddc804e3625" providerId="ADAL" clId="{BB7D0A8F-D4E7-4ABF-BABF-91FB3CDB4F25}" dt="2020-09-30T17:08:14.228" v="3957"/>
          <ac:spMkLst>
            <pc:docMk/>
            <pc:sldMk cId="2232216546" sldId="601"/>
            <ac:spMk id="2" creationId="{759208AB-B353-45BD-BE6E-B6BB3AE49F05}"/>
          </ac:spMkLst>
        </pc:spChg>
        <pc:graphicFrameChg chg="mod modGraphic">
          <ac:chgData name="Alpha Barry" userId="d0904203-d8be-4f12-9ac9-3ddc804e3625" providerId="ADAL" clId="{BB7D0A8F-D4E7-4ABF-BABF-91FB3CDB4F25}" dt="2020-09-30T17:29:32.974" v="4127" actId="20577"/>
          <ac:graphicFrameMkLst>
            <pc:docMk/>
            <pc:sldMk cId="2232216546" sldId="601"/>
            <ac:graphicFrameMk id="5" creationId="{2B0DC924-4C6A-44C7-A33E-EB174AD2F39A}"/>
          </ac:graphicFrameMkLst>
        </pc:graphicFrameChg>
      </pc:sldChg>
    </pc:docChg>
  </pc:docChgLst>
  <pc:docChgLst>
    <pc:chgData name="Ella Vetter" userId="c6918cf5-f6c0-43cc-8499-a1f635017de9" providerId="ADAL" clId="{1E532CF4-1B2C-4F24-A498-BBB09BB13F7D}"/>
    <pc:docChg chg="undo custSel addSld delSld modSld sldOrd">
      <pc:chgData name="Ella Vetter" userId="c6918cf5-f6c0-43cc-8499-a1f635017de9" providerId="ADAL" clId="{1E532CF4-1B2C-4F24-A498-BBB09BB13F7D}" dt="2020-10-01T12:08:44.034" v="6257" actId="20577"/>
      <pc:docMkLst>
        <pc:docMk/>
      </pc:docMkLst>
      <pc:sldChg chg="modSp mod modNotesTx">
        <pc:chgData name="Ella Vetter" userId="c6918cf5-f6c0-43cc-8499-a1f635017de9" providerId="ADAL" clId="{1E532CF4-1B2C-4F24-A498-BBB09BB13F7D}" dt="2020-10-01T00:30:19.605" v="6012" actId="20577"/>
        <pc:sldMkLst>
          <pc:docMk/>
          <pc:sldMk cId="1993397138" sldId="286"/>
        </pc:sldMkLst>
        <pc:spChg chg="mod">
          <ac:chgData name="Ella Vetter" userId="c6918cf5-f6c0-43cc-8499-a1f635017de9" providerId="ADAL" clId="{1E532CF4-1B2C-4F24-A498-BBB09BB13F7D}" dt="2020-10-01T00:30:19.605" v="6012" actId="20577"/>
          <ac:spMkLst>
            <pc:docMk/>
            <pc:sldMk cId="1993397138" sldId="286"/>
            <ac:spMk id="3" creationId="{37B56F8A-6BEF-459C-AFA4-6D790D24F1CB}"/>
          </ac:spMkLst>
        </pc:spChg>
      </pc:sldChg>
      <pc:sldChg chg="modSp mod">
        <pc:chgData name="Ella Vetter" userId="c6918cf5-f6c0-43cc-8499-a1f635017de9" providerId="ADAL" clId="{1E532CF4-1B2C-4F24-A498-BBB09BB13F7D}" dt="2020-10-01T00:22:38.177" v="5880" actId="20577"/>
        <pc:sldMkLst>
          <pc:docMk/>
          <pc:sldMk cId="3219418499" sldId="378"/>
        </pc:sldMkLst>
        <pc:spChg chg="mod">
          <ac:chgData name="Ella Vetter" userId="c6918cf5-f6c0-43cc-8499-a1f635017de9" providerId="ADAL" clId="{1E532CF4-1B2C-4F24-A498-BBB09BB13F7D}" dt="2020-10-01T00:22:38.177" v="5880" actId="20577"/>
          <ac:spMkLst>
            <pc:docMk/>
            <pc:sldMk cId="3219418499" sldId="378"/>
            <ac:spMk id="4" creationId="{E67F6EB8-7EFF-4FFA-B2F7-88264B3094B6}"/>
          </ac:spMkLst>
        </pc:spChg>
      </pc:sldChg>
      <pc:sldChg chg="modSp mod">
        <pc:chgData name="Ella Vetter" userId="c6918cf5-f6c0-43cc-8499-a1f635017de9" providerId="ADAL" clId="{1E532CF4-1B2C-4F24-A498-BBB09BB13F7D}" dt="2020-10-01T00:23:01.906" v="5881" actId="20577"/>
        <pc:sldMkLst>
          <pc:docMk/>
          <pc:sldMk cId="3422155014" sldId="381"/>
        </pc:sldMkLst>
        <pc:spChg chg="mod">
          <ac:chgData name="Ella Vetter" userId="c6918cf5-f6c0-43cc-8499-a1f635017de9" providerId="ADAL" clId="{1E532CF4-1B2C-4F24-A498-BBB09BB13F7D}" dt="2020-10-01T00:23:01.906" v="5881" actId="20577"/>
          <ac:spMkLst>
            <pc:docMk/>
            <pc:sldMk cId="3422155014" sldId="381"/>
            <ac:spMk id="4" creationId="{E67F6EB8-7EFF-4FFA-B2F7-88264B3094B6}"/>
          </ac:spMkLst>
        </pc:spChg>
      </pc:sldChg>
      <pc:sldChg chg="modSp mod">
        <pc:chgData name="Ella Vetter" userId="c6918cf5-f6c0-43cc-8499-a1f635017de9" providerId="ADAL" clId="{1E532CF4-1B2C-4F24-A498-BBB09BB13F7D}" dt="2020-10-01T00:23:05.970" v="5882" actId="20577"/>
        <pc:sldMkLst>
          <pc:docMk/>
          <pc:sldMk cId="2274782921" sldId="382"/>
        </pc:sldMkLst>
        <pc:spChg chg="mod">
          <ac:chgData name="Ella Vetter" userId="c6918cf5-f6c0-43cc-8499-a1f635017de9" providerId="ADAL" clId="{1E532CF4-1B2C-4F24-A498-BBB09BB13F7D}" dt="2020-10-01T00:23:05.970" v="5882" actId="20577"/>
          <ac:spMkLst>
            <pc:docMk/>
            <pc:sldMk cId="2274782921" sldId="382"/>
            <ac:spMk id="4" creationId="{E67F6EB8-7EFF-4FFA-B2F7-88264B3094B6}"/>
          </ac:spMkLst>
        </pc:spChg>
      </pc:sldChg>
      <pc:sldChg chg="modSp mod">
        <pc:chgData name="Ella Vetter" userId="c6918cf5-f6c0-43cc-8499-a1f635017de9" providerId="ADAL" clId="{1E532CF4-1B2C-4F24-A498-BBB09BB13F7D}" dt="2020-10-01T00:23:11.388" v="5883" actId="20577"/>
        <pc:sldMkLst>
          <pc:docMk/>
          <pc:sldMk cId="3634872261" sldId="383"/>
        </pc:sldMkLst>
        <pc:spChg chg="mod">
          <ac:chgData name="Ella Vetter" userId="c6918cf5-f6c0-43cc-8499-a1f635017de9" providerId="ADAL" clId="{1E532CF4-1B2C-4F24-A498-BBB09BB13F7D}" dt="2020-10-01T00:23:11.388" v="5883" actId="20577"/>
          <ac:spMkLst>
            <pc:docMk/>
            <pc:sldMk cId="3634872261" sldId="383"/>
            <ac:spMk id="4" creationId="{E67F6EB8-7EFF-4FFA-B2F7-88264B3094B6}"/>
          </ac:spMkLst>
        </pc:spChg>
      </pc:sldChg>
      <pc:sldChg chg="modSp mod">
        <pc:chgData name="Ella Vetter" userId="c6918cf5-f6c0-43cc-8499-a1f635017de9" providerId="ADAL" clId="{1E532CF4-1B2C-4F24-A498-BBB09BB13F7D}" dt="2020-10-01T11:48:15.592" v="6193" actId="1036"/>
        <pc:sldMkLst>
          <pc:docMk/>
          <pc:sldMk cId="2691991664" sldId="384"/>
        </pc:sldMkLst>
        <pc:graphicFrameChg chg="mod modGraphic">
          <ac:chgData name="Ella Vetter" userId="c6918cf5-f6c0-43cc-8499-a1f635017de9" providerId="ADAL" clId="{1E532CF4-1B2C-4F24-A498-BBB09BB13F7D}" dt="2020-10-01T11:48:15.592" v="6193" actId="1036"/>
          <ac:graphicFrameMkLst>
            <pc:docMk/>
            <pc:sldMk cId="2691991664" sldId="384"/>
            <ac:graphicFrameMk id="3" creationId="{433597B1-B998-4911-B48D-B0EB3CA09156}"/>
          </ac:graphicFrameMkLst>
        </pc:graphicFrameChg>
      </pc:sldChg>
      <pc:sldChg chg="modSp mod">
        <pc:chgData name="Ella Vetter" userId="c6918cf5-f6c0-43cc-8499-a1f635017de9" providerId="ADAL" clId="{1E532CF4-1B2C-4F24-A498-BBB09BB13F7D}" dt="2020-10-01T00:45:41.489" v="6170" actId="20577"/>
        <pc:sldMkLst>
          <pc:docMk/>
          <pc:sldMk cId="2200354968" sldId="437"/>
        </pc:sldMkLst>
        <pc:spChg chg="mod">
          <ac:chgData name="Ella Vetter" userId="c6918cf5-f6c0-43cc-8499-a1f635017de9" providerId="ADAL" clId="{1E532CF4-1B2C-4F24-A498-BBB09BB13F7D}" dt="2020-10-01T00:45:41.489" v="6170" actId="20577"/>
          <ac:spMkLst>
            <pc:docMk/>
            <pc:sldMk cId="2200354968" sldId="437"/>
            <ac:spMk id="3" creationId="{45EB9E66-99EA-4FDB-93B0-E4A835B5D931}"/>
          </ac:spMkLst>
        </pc:spChg>
      </pc:sldChg>
      <pc:sldChg chg="modSp mod">
        <pc:chgData name="Ella Vetter" userId="c6918cf5-f6c0-43cc-8499-a1f635017de9" providerId="ADAL" clId="{1E532CF4-1B2C-4F24-A498-BBB09BB13F7D}" dt="2020-10-01T00:21:24.552" v="5878" actId="20577"/>
        <pc:sldMkLst>
          <pc:docMk/>
          <pc:sldMk cId="347083658" sldId="438"/>
        </pc:sldMkLst>
        <pc:spChg chg="mod">
          <ac:chgData name="Ella Vetter" userId="c6918cf5-f6c0-43cc-8499-a1f635017de9" providerId="ADAL" clId="{1E532CF4-1B2C-4F24-A498-BBB09BB13F7D}" dt="2020-10-01T00:21:24.552" v="5878" actId="20577"/>
          <ac:spMkLst>
            <pc:docMk/>
            <pc:sldMk cId="347083658" sldId="438"/>
            <ac:spMk id="4" creationId="{7D807305-263C-4A55-8B46-5201A09ACA94}"/>
          </ac:spMkLst>
        </pc:spChg>
      </pc:sldChg>
      <pc:sldChg chg="modSp mod">
        <pc:chgData name="Ella Vetter" userId="c6918cf5-f6c0-43cc-8499-a1f635017de9" providerId="ADAL" clId="{1E532CF4-1B2C-4F24-A498-BBB09BB13F7D}" dt="2020-10-01T00:18:51.764" v="5849" actId="13926"/>
        <pc:sldMkLst>
          <pc:docMk/>
          <pc:sldMk cId="3204110114" sldId="476"/>
        </pc:sldMkLst>
        <pc:spChg chg="mod">
          <ac:chgData name="Ella Vetter" userId="c6918cf5-f6c0-43cc-8499-a1f635017de9" providerId="ADAL" clId="{1E532CF4-1B2C-4F24-A498-BBB09BB13F7D}" dt="2020-10-01T00:18:51.764" v="5849" actId="13926"/>
          <ac:spMkLst>
            <pc:docMk/>
            <pc:sldMk cId="3204110114" sldId="476"/>
            <ac:spMk id="2" creationId="{B61F98A6-6DBB-4D97-83D6-AEA1A16DE904}"/>
          </ac:spMkLst>
        </pc:spChg>
        <pc:spChg chg="mod">
          <ac:chgData name="Ella Vetter" userId="c6918cf5-f6c0-43cc-8499-a1f635017de9" providerId="ADAL" clId="{1E532CF4-1B2C-4F24-A498-BBB09BB13F7D}" dt="2020-10-01T00:17:52.974" v="5848" actId="20577"/>
          <ac:spMkLst>
            <pc:docMk/>
            <pc:sldMk cId="3204110114" sldId="476"/>
            <ac:spMk id="4" creationId="{90D3AE87-4C80-4821-9B89-ACC8B7425349}"/>
          </ac:spMkLst>
        </pc:spChg>
      </pc:sldChg>
      <pc:sldChg chg="modSp mod">
        <pc:chgData name="Ella Vetter" userId="c6918cf5-f6c0-43cc-8499-a1f635017de9" providerId="ADAL" clId="{1E532CF4-1B2C-4F24-A498-BBB09BB13F7D}" dt="2020-10-01T00:20:27" v="5876" actId="13926"/>
        <pc:sldMkLst>
          <pc:docMk/>
          <pc:sldMk cId="2955944527" sldId="478"/>
        </pc:sldMkLst>
        <pc:spChg chg="mod">
          <ac:chgData name="Ella Vetter" userId="c6918cf5-f6c0-43cc-8499-a1f635017de9" providerId="ADAL" clId="{1E532CF4-1B2C-4F24-A498-BBB09BB13F7D}" dt="2020-10-01T00:20:27" v="5876" actId="13926"/>
          <ac:spMkLst>
            <pc:docMk/>
            <pc:sldMk cId="2955944527" sldId="478"/>
            <ac:spMk id="2" creationId="{BDBD1DF1-BB00-486B-9C75-C803CDFE9DF7}"/>
          </ac:spMkLst>
        </pc:spChg>
        <pc:spChg chg="mod">
          <ac:chgData name="Ella Vetter" userId="c6918cf5-f6c0-43cc-8499-a1f635017de9" providerId="ADAL" clId="{1E532CF4-1B2C-4F24-A498-BBB09BB13F7D}" dt="2020-10-01T00:20:08.024" v="5875" actId="20577"/>
          <ac:spMkLst>
            <pc:docMk/>
            <pc:sldMk cId="2955944527" sldId="478"/>
            <ac:spMk id="4" creationId="{60DBDEAB-20DE-41B3-B482-991E5C01ED23}"/>
          </ac:spMkLst>
        </pc:spChg>
      </pc:sldChg>
      <pc:sldChg chg="modSp mod">
        <pc:chgData name="Ella Vetter" userId="c6918cf5-f6c0-43cc-8499-a1f635017de9" providerId="ADAL" clId="{1E532CF4-1B2C-4F24-A498-BBB09BB13F7D}" dt="2020-10-01T00:32:35.548" v="6042" actId="255"/>
        <pc:sldMkLst>
          <pc:docMk/>
          <pc:sldMk cId="819576546" sldId="500"/>
        </pc:sldMkLst>
        <pc:spChg chg="mod">
          <ac:chgData name="Ella Vetter" userId="c6918cf5-f6c0-43cc-8499-a1f635017de9" providerId="ADAL" clId="{1E532CF4-1B2C-4F24-A498-BBB09BB13F7D}" dt="2020-10-01T00:32:35.548" v="6042" actId="255"/>
          <ac:spMkLst>
            <pc:docMk/>
            <pc:sldMk cId="819576546" sldId="500"/>
            <ac:spMk id="6" creationId="{2BCC5B3E-053A-445C-A0BC-52916A7EEDFB}"/>
          </ac:spMkLst>
        </pc:spChg>
      </pc:sldChg>
      <pc:sldChg chg="modSp mod">
        <pc:chgData name="Ella Vetter" userId="c6918cf5-f6c0-43cc-8499-a1f635017de9" providerId="ADAL" clId="{1E532CF4-1B2C-4F24-A498-BBB09BB13F7D}" dt="2020-09-30T23:27:19.508" v="5098" actId="948"/>
        <pc:sldMkLst>
          <pc:docMk/>
          <pc:sldMk cId="4263705820" sldId="504"/>
        </pc:sldMkLst>
        <pc:spChg chg="mod">
          <ac:chgData name="Ella Vetter" userId="c6918cf5-f6c0-43cc-8499-a1f635017de9" providerId="ADAL" clId="{1E532CF4-1B2C-4F24-A498-BBB09BB13F7D}" dt="2020-09-30T23:27:19.508" v="5098" actId="948"/>
          <ac:spMkLst>
            <pc:docMk/>
            <pc:sldMk cId="4263705820" sldId="504"/>
            <ac:spMk id="4" creationId="{55E202D0-2E86-4B8C-A069-32F2D3B47B2D}"/>
          </ac:spMkLst>
        </pc:spChg>
      </pc:sldChg>
      <pc:sldChg chg="modSp mod">
        <pc:chgData name="Ella Vetter" userId="c6918cf5-f6c0-43cc-8499-a1f635017de9" providerId="ADAL" clId="{1E532CF4-1B2C-4F24-A498-BBB09BB13F7D}" dt="2020-10-01T00:36:08.488" v="6106" actId="255"/>
        <pc:sldMkLst>
          <pc:docMk/>
          <pc:sldMk cId="535974365" sldId="517"/>
        </pc:sldMkLst>
        <pc:spChg chg="mod">
          <ac:chgData name="Ella Vetter" userId="c6918cf5-f6c0-43cc-8499-a1f635017de9" providerId="ADAL" clId="{1E532CF4-1B2C-4F24-A498-BBB09BB13F7D}" dt="2020-10-01T00:36:08.488" v="6106" actId="255"/>
          <ac:spMkLst>
            <pc:docMk/>
            <pc:sldMk cId="535974365" sldId="517"/>
            <ac:spMk id="3" creationId="{B7CAE11E-CA4E-49FF-9150-90D47366A4F1}"/>
          </ac:spMkLst>
        </pc:spChg>
      </pc:sldChg>
      <pc:sldChg chg="modSp mod">
        <pc:chgData name="Ella Vetter" userId="c6918cf5-f6c0-43cc-8499-a1f635017de9" providerId="ADAL" clId="{1E532CF4-1B2C-4F24-A498-BBB09BB13F7D}" dt="2020-10-01T00:50:46.404" v="6187" actId="20577"/>
        <pc:sldMkLst>
          <pc:docMk/>
          <pc:sldMk cId="1296941216" sldId="521"/>
        </pc:sldMkLst>
        <pc:spChg chg="mod">
          <ac:chgData name="Ella Vetter" userId="c6918cf5-f6c0-43cc-8499-a1f635017de9" providerId="ADAL" clId="{1E532CF4-1B2C-4F24-A498-BBB09BB13F7D}" dt="2020-10-01T00:50:46.404" v="6187" actId="20577"/>
          <ac:spMkLst>
            <pc:docMk/>
            <pc:sldMk cId="1296941216" sldId="521"/>
            <ac:spMk id="4" creationId="{55E202D0-2E86-4B8C-A069-32F2D3B47B2D}"/>
          </ac:spMkLst>
        </pc:spChg>
      </pc:sldChg>
      <pc:sldChg chg="modSp mod">
        <pc:chgData name="Ella Vetter" userId="c6918cf5-f6c0-43cc-8499-a1f635017de9" providerId="ADAL" clId="{1E532CF4-1B2C-4F24-A498-BBB09BB13F7D}" dt="2020-10-01T11:47:49.708" v="6188" actId="20577"/>
        <pc:sldMkLst>
          <pc:docMk/>
          <pc:sldMk cId="1741378795" sldId="522"/>
        </pc:sldMkLst>
        <pc:spChg chg="mod">
          <ac:chgData name="Ella Vetter" userId="c6918cf5-f6c0-43cc-8499-a1f635017de9" providerId="ADAL" clId="{1E532CF4-1B2C-4F24-A498-BBB09BB13F7D}" dt="2020-10-01T11:47:49.708" v="6188" actId="20577"/>
          <ac:spMkLst>
            <pc:docMk/>
            <pc:sldMk cId="1741378795" sldId="522"/>
            <ac:spMk id="4" creationId="{D0A8FC7C-ED75-44F7-980E-E8EBBE2EB1A2}"/>
          </ac:spMkLst>
        </pc:spChg>
      </pc:sldChg>
      <pc:sldChg chg="addSp modSp mod">
        <pc:chgData name="Ella Vetter" userId="c6918cf5-f6c0-43cc-8499-a1f635017de9" providerId="ADAL" clId="{1E532CF4-1B2C-4F24-A498-BBB09BB13F7D}" dt="2020-10-01T00:29:09.629" v="5900" actId="13926"/>
        <pc:sldMkLst>
          <pc:docMk/>
          <pc:sldMk cId="3739750334" sldId="528"/>
        </pc:sldMkLst>
        <pc:spChg chg="mod">
          <ac:chgData name="Ella Vetter" userId="c6918cf5-f6c0-43cc-8499-a1f635017de9" providerId="ADAL" clId="{1E532CF4-1B2C-4F24-A498-BBB09BB13F7D}" dt="2020-10-01T00:29:09.629" v="5900" actId="13926"/>
          <ac:spMkLst>
            <pc:docMk/>
            <pc:sldMk cId="3739750334" sldId="528"/>
            <ac:spMk id="2" creationId="{E7BE4C21-E3E4-4780-BB84-A235055DA6EA}"/>
          </ac:spMkLst>
        </pc:spChg>
        <pc:spChg chg="add mod">
          <ac:chgData name="Ella Vetter" userId="c6918cf5-f6c0-43cc-8499-a1f635017de9" providerId="ADAL" clId="{1E532CF4-1B2C-4F24-A498-BBB09BB13F7D}" dt="2020-10-01T00:29:07.477" v="5899" actId="14100"/>
          <ac:spMkLst>
            <pc:docMk/>
            <pc:sldMk cId="3739750334" sldId="528"/>
            <ac:spMk id="4" creationId="{D92E837A-D2D3-472C-9D2E-0F338BDC1269}"/>
          </ac:spMkLst>
        </pc:spChg>
      </pc:sldChg>
      <pc:sldChg chg="modSp mod ord">
        <pc:chgData name="Ella Vetter" userId="c6918cf5-f6c0-43cc-8499-a1f635017de9" providerId="ADAL" clId="{1E532CF4-1B2C-4F24-A498-BBB09BB13F7D}" dt="2020-10-01T11:49:26.885" v="6205" actId="14100"/>
        <pc:sldMkLst>
          <pc:docMk/>
          <pc:sldMk cId="2465083848" sldId="529"/>
        </pc:sldMkLst>
        <pc:spChg chg="mod">
          <ac:chgData name="Ella Vetter" userId="c6918cf5-f6c0-43cc-8499-a1f635017de9" providerId="ADAL" clId="{1E532CF4-1B2C-4F24-A498-BBB09BB13F7D}" dt="2020-10-01T00:29:21.961" v="5905" actId="1038"/>
          <ac:spMkLst>
            <pc:docMk/>
            <pc:sldMk cId="2465083848" sldId="529"/>
            <ac:spMk id="4" creationId="{5A8CD139-BF53-4E19-8438-33DC5374D489}"/>
          </ac:spMkLst>
        </pc:spChg>
        <pc:picChg chg="mod">
          <ac:chgData name="Ella Vetter" userId="c6918cf5-f6c0-43cc-8499-a1f635017de9" providerId="ADAL" clId="{1E532CF4-1B2C-4F24-A498-BBB09BB13F7D}" dt="2020-10-01T11:49:21.944" v="6199" actId="14100"/>
          <ac:picMkLst>
            <pc:docMk/>
            <pc:sldMk cId="2465083848" sldId="529"/>
            <ac:picMk id="13" creationId="{23AD5C95-5D71-433A-B6CB-275673C300D9}"/>
          </ac:picMkLst>
        </pc:picChg>
        <pc:picChg chg="mod">
          <ac:chgData name="Ella Vetter" userId="c6918cf5-f6c0-43cc-8499-a1f635017de9" providerId="ADAL" clId="{1E532CF4-1B2C-4F24-A498-BBB09BB13F7D}" dt="2020-10-01T11:49:26.885" v="6205" actId="14100"/>
          <ac:picMkLst>
            <pc:docMk/>
            <pc:sldMk cId="2465083848" sldId="529"/>
            <ac:picMk id="15" creationId="{151B967E-8C7D-4B23-B95D-64710923ECB0}"/>
          </ac:picMkLst>
        </pc:picChg>
      </pc:sldChg>
      <pc:sldChg chg="modSp mod">
        <pc:chgData name="Ella Vetter" userId="c6918cf5-f6c0-43cc-8499-a1f635017de9" providerId="ADAL" clId="{1E532CF4-1B2C-4F24-A498-BBB09BB13F7D}" dt="2020-09-30T17:44:13.132" v="110" actId="14100"/>
        <pc:sldMkLst>
          <pc:docMk/>
          <pc:sldMk cId="3579670038" sldId="531"/>
        </pc:sldMkLst>
        <pc:spChg chg="mod">
          <ac:chgData name="Ella Vetter" userId="c6918cf5-f6c0-43cc-8499-a1f635017de9" providerId="ADAL" clId="{1E532CF4-1B2C-4F24-A498-BBB09BB13F7D}" dt="2020-09-30T17:44:13.132" v="110" actId="14100"/>
          <ac:spMkLst>
            <pc:docMk/>
            <pc:sldMk cId="3579670038" sldId="531"/>
            <ac:spMk id="3" creationId="{9ADAC16D-DA49-4C55-835F-3AB4A53EC184}"/>
          </ac:spMkLst>
        </pc:spChg>
      </pc:sldChg>
      <pc:sldChg chg="modSp mod">
        <pc:chgData name="Ella Vetter" userId="c6918cf5-f6c0-43cc-8499-a1f635017de9" providerId="ADAL" clId="{1E532CF4-1B2C-4F24-A498-BBB09BB13F7D}" dt="2020-10-01T00:46:54.469" v="6174" actId="20577"/>
        <pc:sldMkLst>
          <pc:docMk/>
          <pc:sldMk cId="2165084241" sldId="532"/>
        </pc:sldMkLst>
        <pc:spChg chg="mod">
          <ac:chgData name="Ella Vetter" userId="c6918cf5-f6c0-43cc-8499-a1f635017de9" providerId="ADAL" clId="{1E532CF4-1B2C-4F24-A498-BBB09BB13F7D}" dt="2020-10-01T00:46:54.469" v="6174" actId="20577"/>
          <ac:spMkLst>
            <pc:docMk/>
            <pc:sldMk cId="2165084241" sldId="532"/>
            <ac:spMk id="3" creationId="{9ADAC16D-DA49-4C55-835F-3AB4A53EC184}"/>
          </ac:spMkLst>
        </pc:spChg>
      </pc:sldChg>
      <pc:sldChg chg="modSp mod">
        <pc:chgData name="Ella Vetter" userId="c6918cf5-f6c0-43cc-8499-a1f635017de9" providerId="ADAL" clId="{1E532CF4-1B2C-4F24-A498-BBB09BB13F7D}" dt="2020-10-01T00:48:13.231" v="6177" actId="20577"/>
        <pc:sldMkLst>
          <pc:docMk/>
          <pc:sldMk cId="3596963511" sldId="537"/>
        </pc:sldMkLst>
        <pc:spChg chg="mod">
          <ac:chgData name="Ella Vetter" userId="c6918cf5-f6c0-43cc-8499-a1f635017de9" providerId="ADAL" clId="{1E532CF4-1B2C-4F24-A498-BBB09BB13F7D}" dt="2020-10-01T00:48:13.231" v="6177" actId="20577"/>
          <ac:spMkLst>
            <pc:docMk/>
            <pc:sldMk cId="3596963511" sldId="537"/>
            <ac:spMk id="3" creationId="{C118C100-FF98-46A5-B72D-B32FA46863BD}"/>
          </ac:spMkLst>
        </pc:spChg>
      </pc:sldChg>
      <pc:sldChg chg="modSp mod">
        <pc:chgData name="Ella Vetter" userId="c6918cf5-f6c0-43cc-8499-a1f635017de9" providerId="ADAL" clId="{1E532CF4-1B2C-4F24-A498-BBB09BB13F7D}" dt="2020-09-30T23:30:05.663" v="5213" actId="20577"/>
        <pc:sldMkLst>
          <pc:docMk/>
          <pc:sldMk cId="2863515830" sldId="538"/>
        </pc:sldMkLst>
        <pc:spChg chg="mod">
          <ac:chgData name="Ella Vetter" userId="c6918cf5-f6c0-43cc-8499-a1f635017de9" providerId="ADAL" clId="{1E532CF4-1B2C-4F24-A498-BBB09BB13F7D}" dt="2020-09-30T23:30:05.663" v="5213" actId="20577"/>
          <ac:spMkLst>
            <pc:docMk/>
            <pc:sldMk cId="2863515830" sldId="538"/>
            <ac:spMk id="3" creationId="{714EB69B-2668-4F13-A8C9-11FB69C620C3}"/>
          </ac:spMkLst>
        </pc:spChg>
      </pc:sldChg>
      <pc:sldChg chg="modSp mod">
        <pc:chgData name="Ella Vetter" userId="c6918cf5-f6c0-43cc-8499-a1f635017de9" providerId="ADAL" clId="{1E532CF4-1B2C-4F24-A498-BBB09BB13F7D}" dt="2020-10-01T12:07:09.368" v="6246" actId="14100"/>
        <pc:sldMkLst>
          <pc:docMk/>
          <pc:sldMk cId="1866711479" sldId="540"/>
        </pc:sldMkLst>
        <pc:spChg chg="mod">
          <ac:chgData name="Ella Vetter" userId="c6918cf5-f6c0-43cc-8499-a1f635017de9" providerId="ADAL" clId="{1E532CF4-1B2C-4F24-A498-BBB09BB13F7D}" dt="2020-10-01T12:07:09.368" v="6246" actId="14100"/>
          <ac:spMkLst>
            <pc:docMk/>
            <pc:sldMk cId="1866711479" sldId="540"/>
            <ac:spMk id="3" creationId="{D96A7695-6520-46CF-AF37-EAACE3CAD77F}"/>
          </ac:spMkLst>
        </pc:spChg>
      </pc:sldChg>
      <pc:sldChg chg="modSp mod">
        <pc:chgData name="Ella Vetter" userId="c6918cf5-f6c0-43cc-8499-a1f635017de9" providerId="ADAL" clId="{1E532CF4-1B2C-4F24-A498-BBB09BB13F7D}" dt="2020-10-01T00:50:20.800" v="6186" actId="20577"/>
        <pc:sldMkLst>
          <pc:docMk/>
          <pc:sldMk cId="2923023507" sldId="541"/>
        </pc:sldMkLst>
        <pc:spChg chg="mod">
          <ac:chgData name="Ella Vetter" userId="c6918cf5-f6c0-43cc-8499-a1f635017de9" providerId="ADAL" clId="{1E532CF4-1B2C-4F24-A498-BBB09BB13F7D}" dt="2020-10-01T00:50:20.800" v="6186" actId="20577"/>
          <ac:spMkLst>
            <pc:docMk/>
            <pc:sldMk cId="2923023507" sldId="541"/>
            <ac:spMk id="3" creationId="{EFD1642A-F066-4B1F-99EE-21FA7E05A841}"/>
          </ac:spMkLst>
        </pc:spChg>
      </pc:sldChg>
      <pc:sldChg chg="modSp mod">
        <pc:chgData name="Ella Vetter" userId="c6918cf5-f6c0-43cc-8499-a1f635017de9" providerId="ADAL" clId="{1E532CF4-1B2C-4F24-A498-BBB09BB13F7D}" dt="2020-10-01T12:04:49.541" v="6233" actId="20577"/>
        <pc:sldMkLst>
          <pc:docMk/>
          <pc:sldMk cId="601729793" sldId="544"/>
        </pc:sldMkLst>
        <pc:spChg chg="mod">
          <ac:chgData name="Ella Vetter" userId="c6918cf5-f6c0-43cc-8499-a1f635017de9" providerId="ADAL" clId="{1E532CF4-1B2C-4F24-A498-BBB09BB13F7D}" dt="2020-10-01T12:04:49.541" v="6233" actId="20577"/>
          <ac:spMkLst>
            <pc:docMk/>
            <pc:sldMk cId="601729793" sldId="544"/>
            <ac:spMk id="4" creationId="{AA544FF5-C4E6-4ABB-9432-9C8321384F04}"/>
          </ac:spMkLst>
        </pc:spChg>
      </pc:sldChg>
      <pc:sldChg chg="modSp mod">
        <pc:chgData name="Ella Vetter" userId="c6918cf5-f6c0-43cc-8499-a1f635017de9" providerId="ADAL" clId="{1E532CF4-1B2C-4F24-A498-BBB09BB13F7D}" dt="2020-10-01T00:49:44" v="6181" actId="20577"/>
        <pc:sldMkLst>
          <pc:docMk/>
          <pc:sldMk cId="1180223606" sldId="547"/>
        </pc:sldMkLst>
        <pc:spChg chg="mod">
          <ac:chgData name="Ella Vetter" userId="c6918cf5-f6c0-43cc-8499-a1f635017de9" providerId="ADAL" clId="{1E532CF4-1B2C-4F24-A498-BBB09BB13F7D}" dt="2020-10-01T00:49:44" v="6181" actId="20577"/>
          <ac:spMkLst>
            <pc:docMk/>
            <pc:sldMk cId="1180223606" sldId="547"/>
            <ac:spMk id="4" creationId="{BD473C97-804B-445B-B815-BF5507F7EDFF}"/>
          </ac:spMkLst>
        </pc:spChg>
      </pc:sldChg>
      <pc:sldChg chg="modSp mod">
        <pc:chgData name="Ella Vetter" userId="c6918cf5-f6c0-43cc-8499-a1f635017de9" providerId="ADAL" clId="{1E532CF4-1B2C-4F24-A498-BBB09BB13F7D}" dt="2020-10-01T00:25:19.247" v="5895" actId="13926"/>
        <pc:sldMkLst>
          <pc:docMk/>
          <pc:sldMk cId="3607844783" sldId="549"/>
        </pc:sldMkLst>
        <pc:spChg chg="mod">
          <ac:chgData name="Ella Vetter" userId="c6918cf5-f6c0-43cc-8499-a1f635017de9" providerId="ADAL" clId="{1E532CF4-1B2C-4F24-A498-BBB09BB13F7D}" dt="2020-10-01T00:25:19.247" v="5895" actId="13926"/>
          <ac:spMkLst>
            <pc:docMk/>
            <pc:sldMk cId="3607844783" sldId="549"/>
            <ac:spMk id="2" creationId="{7A11ED56-0FB3-481B-8224-129537D56972}"/>
          </ac:spMkLst>
        </pc:spChg>
        <pc:spChg chg="mod">
          <ac:chgData name="Ella Vetter" userId="c6918cf5-f6c0-43cc-8499-a1f635017de9" providerId="ADAL" clId="{1E532CF4-1B2C-4F24-A498-BBB09BB13F7D}" dt="2020-10-01T00:25:03.916" v="5894" actId="20577"/>
          <ac:spMkLst>
            <pc:docMk/>
            <pc:sldMk cId="3607844783" sldId="549"/>
            <ac:spMk id="4" creationId="{B91D268C-468F-4C85-AF9F-F6E27BE63C71}"/>
          </ac:spMkLst>
        </pc:spChg>
      </pc:sldChg>
      <pc:sldChg chg="modSp mod">
        <pc:chgData name="Ella Vetter" userId="c6918cf5-f6c0-43cc-8499-a1f635017de9" providerId="ADAL" clId="{1E532CF4-1B2C-4F24-A498-BBB09BB13F7D}" dt="2020-10-01T12:06:22.406" v="6235" actId="255"/>
        <pc:sldMkLst>
          <pc:docMk/>
          <pc:sldMk cId="996872805" sldId="550"/>
        </pc:sldMkLst>
        <pc:spChg chg="mod">
          <ac:chgData name="Ella Vetter" userId="c6918cf5-f6c0-43cc-8499-a1f635017de9" providerId="ADAL" clId="{1E532CF4-1B2C-4F24-A498-BBB09BB13F7D}" dt="2020-10-01T12:06:22.406" v="6235" actId="255"/>
          <ac:spMkLst>
            <pc:docMk/>
            <pc:sldMk cId="996872805" sldId="550"/>
            <ac:spMk id="4" creationId="{94FC043F-2871-4D5E-8540-2C408929A441}"/>
          </ac:spMkLst>
        </pc:spChg>
      </pc:sldChg>
      <pc:sldChg chg="modSp mod">
        <pc:chgData name="Ella Vetter" userId="c6918cf5-f6c0-43cc-8499-a1f635017de9" providerId="ADAL" clId="{1E532CF4-1B2C-4F24-A498-BBB09BB13F7D}" dt="2020-10-01T12:06:39.564" v="6238" actId="2710"/>
        <pc:sldMkLst>
          <pc:docMk/>
          <pc:sldMk cId="984237178" sldId="551"/>
        </pc:sldMkLst>
        <pc:spChg chg="mod">
          <ac:chgData name="Ella Vetter" userId="c6918cf5-f6c0-43cc-8499-a1f635017de9" providerId="ADAL" clId="{1E532CF4-1B2C-4F24-A498-BBB09BB13F7D}" dt="2020-10-01T12:06:39.564" v="6238" actId="2710"/>
          <ac:spMkLst>
            <pc:docMk/>
            <pc:sldMk cId="984237178" sldId="551"/>
            <ac:spMk id="4" creationId="{F44A783D-0F97-45CA-B01F-3AF65E58B53C}"/>
          </ac:spMkLst>
        </pc:spChg>
      </pc:sldChg>
      <pc:sldChg chg="modSp mod">
        <pc:chgData name="Ella Vetter" userId="c6918cf5-f6c0-43cc-8499-a1f635017de9" providerId="ADAL" clId="{1E532CF4-1B2C-4F24-A498-BBB09BB13F7D}" dt="2020-10-01T12:06:48.407" v="6244" actId="1036"/>
        <pc:sldMkLst>
          <pc:docMk/>
          <pc:sldMk cId="2187190979" sldId="552"/>
        </pc:sldMkLst>
        <pc:spChg chg="mod">
          <ac:chgData name="Ella Vetter" userId="c6918cf5-f6c0-43cc-8499-a1f635017de9" providerId="ADAL" clId="{1E532CF4-1B2C-4F24-A498-BBB09BB13F7D}" dt="2020-10-01T12:06:45.462" v="6239" actId="255"/>
          <ac:spMkLst>
            <pc:docMk/>
            <pc:sldMk cId="2187190979" sldId="552"/>
            <ac:spMk id="4" creationId="{406286F6-510E-42DD-B3DE-FE5622D030B2}"/>
          </ac:spMkLst>
        </pc:spChg>
        <pc:picChg chg="mod">
          <ac:chgData name="Ella Vetter" userId="c6918cf5-f6c0-43cc-8499-a1f635017de9" providerId="ADAL" clId="{1E532CF4-1B2C-4F24-A498-BBB09BB13F7D}" dt="2020-10-01T12:06:48.407" v="6244" actId="1036"/>
          <ac:picMkLst>
            <pc:docMk/>
            <pc:sldMk cId="2187190979" sldId="552"/>
            <ac:picMk id="6" creationId="{566CAC6E-93E9-4A49-9D98-FDBC797B8DAE}"/>
          </ac:picMkLst>
        </pc:picChg>
      </pc:sldChg>
      <pc:sldChg chg="modSp mod">
        <pc:chgData name="Ella Vetter" userId="c6918cf5-f6c0-43cc-8499-a1f635017de9" providerId="ADAL" clId="{1E532CF4-1B2C-4F24-A498-BBB09BB13F7D}" dt="2020-10-01T00:37:00.330" v="6109" actId="255"/>
        <pc:sldMkLst>
          <pc:docMk/>
          <pc:sldMk cId="1696869649" sldId="553"/>
        </pc:sldMkLst>
        <pc:spChg chg="mod">
          <ac:chgData name="Ella Vetter" userId="c6918cf5-f6c0-43cc-8499-a1f635017de9" providerId="ADAL" clId="{1E532CF4-1B2C-4F24-A498-BBB09BB13F7D}" dt="2020-10-01T00:37:00.330" v="6109" actId="255"/>
          <ac:spMkLst>
            <pc:docMk/>
            <pc:sldMk cId="1696869649" sldId="553"/>
            <ac:spMk id="4" creationId="{3CC80722-C3D3-4860-A56B-140E71EF052A}"/>
          </ac:spMkLst>
        </pc:spChg>
      </pc:sldChg>
      <pc:sldChg chg="modSp mod">
        <pc:chgData name="Ella Vetter" userId="c6918cf5-f6c0-43cc-8499-a1f635017de9" providerId="ADAL" clId="{1E532CF4-1B2C-4F24-A498-BBB09BB13F7D}" dt="2020-10-01T12:06:31.508" v="6236" actId="255"/>
        <pc:sldMkLst>
          <pc:docMk/>
          <pc:sldMk cId="97517510" sldId="554"/>
        </pc:sldMkLst>
        <pc:spChg chg="mod">
          <ac:chgData name="Ella Vetter" userId="c6918cf5-f6c0-43cc-8499-a1f635017de9" providerId="ADAL" clId="{1E532CF4-1B2C-4F24-A498-BBB09BB13F7D}" dt="2020-10-01T12:06:31.508" v="6236" actId="255"/>
          <ac:spMkLst>
            <pc:docMk/>
            <pc:sldMk cId="97517510" sldId="554"/>
            <ac:spMk id="4" creationId="{A27FE0AD-5415-4D02-820E-36064C400A66}"/>
          </ac:spMkLst>
        </pc:spChg>
      </pc:sldChg>
      <pc:sldChg chg="modSp mod">
        <pc:chgData name="Ella Vetter" userId="c6918cf5-f6c0-43cc-8499-a1f635017de9" providerId="ADAL" clId="{1E532CF4-1B2C-4F24-A498-BBB09BB13F7D}" dt="2020-10-01T00:37:40.481" v="6117" actId="1035"/>
        <pc:sldMkLst>
          <pc:docMk/>
          <pc:sldMk cId="3909475700" sldId="557"/>
        </pc:sldMkLst>
        <pc:spChg chg="mod">
          <ac:chgData name="Ella Vetter" userId="c6918cf5-f6c0-43cc-8499-a1f635017de9" providerId="ADAL" clId="{1E532CF4-1B2C-4F24-A498-BBB09BB13F7D}" dt="2020-10-01T00:37:40.481" v="6117" actId="1035"/>
          <ac:spMkLst>
            <pc:docMk/>
            <pc:sldMk cId="3909475700" sldId="557"/>
            <ac:spMk id="11" creationId="{18ABF541-93D4-439E-8A6D-61906440A891}"/>
          </ac:spMkLst>
        </pc:spChg>
      </pc:sldChg>
      <pc:sldChg chg="modSp mod">
        <pc:chgData name="Ella Vetter" userId="c6918cf5-f6c0-43cc-8499-a1f635017de9" providerId="ADAL" clId="{1E532CF4-1B2C-4F24-A498-BBB09BB13F7D}" dt="2020-10-01T00:37:16.162" v="6110" actId="403"/>
        <pc:sldMkLst>
          <pc:docMk/>
          <pc:sldMk cId="1423406004" sldId="558"/>
        </pc:sldMkLst>
        <pc:spChg chg="mod">
          <ac:chgData name="Ella Vetter" userId="c6918cf5-f6c0-43cc-8499-a1f635017de9" providerId="ADAL" clId="{1E532CF4-1B2C-4F24-A498-BBB09BB13F7D}" dt="2020-10-01T00:37:16.162" v="6110" actId="403"/>
          <ac:spMkLst>
            <pc:docMk/>
            <pc:sldMk cId="1423406004" sldId="558"/>
            <ac:spMk id="6" creationId="{FDE3396A-6707-4A92-BF48-8C76E0A5B6B3}"/>
          </ac:spMkLst>
        </pc:spChg>
      </pc:sldChg>
      <pc:sldChg chg="modSp mod">
        <pc:chgData name="Ella Vetter" userId="c6918cf5-f6c0-43cc-8499-a1f635017de9" providerId="ADAL" clId="{1E532CF4-1B2C-4F24-A498-BBB09BB13F7D}" dt="2020-10-01T00:38:09.692" v="6119" actId="948"/>
        <pc:sldMkLst>
          <pc:docMk/>
          <pc:sldMk cId="733105894" sldId="559"/>
        </pc:sldMkLst>
        <pc:spChg chg="mod">
          <ac:chgData name="Ella Vetter" userId="c6918cf5-f6c0-43cc-8499-a1f635017de9" providerId="ADAL" clId="{1E532CF4-1B2C-4F24-A498-BBB09BB13F7D}" dt="2020-10-01T00:38:09.692" v="6119" actId="948"/>
          <ac:spMkLst>
            <pc:docMk/>
            <pc:sldMk cId="733105894" sldId="559"/>
            <ac:spMk id="4" creationId="{32E7A8FA-1526-4ADA-97C0-D95038C1F3DE}"/>
          </ac:spMkLst>
        </pc:spChg>
      </pc:sldChg>
      <pc:sldChg chg="modSp mod">
        <pc:chgData name="Ella Vetter" userId="c6918cf5-f6c0-43cc-8499-a1f635017de9" providerId="ADAL" clId="{1E532CF4-1B2C-4F24-A498-BBB09BB13F7D}" dt="2020-10-01T00:38:26.634" v="6123" actId="1035"/>
        <pc:sldMkLst>
          <pc:docMk/>
          <pc:sldMk cId="3422477307" sldId="560"/>
        </pc:sldMkLst>
        <pc:spChg chg="mod">
          <ac:chgData name="Ella Vetter" userId="c6918cf5-f6c0-43cc-8499-a1f635017de9" providerId="ADAL" clId="{1E532CF4-1B2C-4F24-A498-BBB09BB13F7D}" dt="2020-10-01T00:38:26.634" v="6123" actId="1035"/>
          <ac:spMkLst>
            <pc:docMk/>
            <pc:sldMk cId="3422477307" sldId="560"/>
            <ac:spMk id="4" creationId="{D8C48A13-4D2A-4692-A1E9-D9EFD5003418}"/>
          </ac:spMkLst>
        </pc:spChg>
      </pc:sldChg>
      <pc:sldChg chg="modSp mod">
        <pc:chgData name="Ella Vetter" userId="c6918cf5-f6c0-43cc-8499-a1f635017de9" providerId="ADAL" clId="{1E532CF4-1B2C-4F24-A498-BBB09BB13F7D}" dt="2020-10-01T00:38:40.083" v="6128" actId="255"/>
        <pc:sldMkLst>
          <pc:docMk/>
          <pc:sldMk cId="263213698" sldId="561"/>
        </pc:sldMkLst>
        <pc:spChg chg="mod">
          <ac:chgData name="Ella Vetter" userId="c6918cf5-f6c0-43cc-8499-a1f635017de9" providerId="ADAL" clId="{1E532CF4-1B2C-4F24-A498-BBB09BB13F7D}" dt="2020-10-01T00:38:40.083" v="6128" actId="255"/>
          <ac:spMkLst>
            <pc:docMk/>
            <pc:sldMk cId="263213698" sldId="561"/>
            <ac:spMk id="4" creationId="{345576F9-C1F1-439E-A1D0-6290F4ED6894}"/>
          </ac:spMkLst>
        </pc:spChg>
      </pc:sldChg>
      <pc:sldChg chg="modSp mod">
        <pc:chgData name="Ella Vetter" userId="c6918cf5-f6c0-43cc-8499-a1f635017de9" providerId="ADAL" clId="{1E532CF4-1B2C-4F24-A498-BBB09BB13F7D}" dt="2020-10-01T12:08:44.034" v="6257" actId="20577"/>
        <pc:sldMkLst>
          <pc:docMk/>
          <pc:sldMk cId="3281482699" sldId="563"/>
        </pc:sldMkLst>
        <pc:spChg chg="mod">
          <ac:chgData name="Ella Vetter" userId="c6918cf5-f6c0-43cc-8499-a1f635017de9" providerId="ADAL" clId="{1E532CF4-1B2C-4F24-A498-BBB09BB13F7D}" dt="2020-10-01T12:08:34.088" v="6251" actId="1035"/>
          <ac:spMkLst>
            <pc:docMk/>
            <pc:sldMk cId="3281482699" sldId="563"/>
            <ac:spMk id="4" creationId="{32E7A8FA-1526-4ADA-97C0-D95038C1F3DE}"/>
          </ac:spMkLst>
        </pc:spChg>
        <pc:spChg chg="mod">
          <ac:chgData name="Ella Vetter" userId="c6918cf5-f6c0-43cc-8499-a1f635017de9" providerId="ADAL" clId="{1E532CF4-1B2C-4F24-A498-BBB09BB13F7D}" dt="2020-10-01T12:08:44.034" v="6257" actId="20577"/>
          <ac:spMkLst>
            <pc:docMk/>
            <pc:sldMk cId="3281482699" sldId="563"/>
            <ac:spMk id="6" creationId="{945682FA-4461-4DFF-8486-24F12DB9E684}"/>
          </ac:spMkLst>
        </pc:spChg>
      </pc:sldChg>
      <pc:sldChg chg="modSp mod">
        <pc:chgData name="Ella Vetter" userId="c6918cf5-f6c0-43cc-8499-a1f635017de9" providerId="ADAL" clId="{1E532CF4-1B2C-4F24-A498-BBB09BB13F7D}" dt="2020-10-01T00:38:29.527" v="6124" actId="403"/>
        <pc:sldMkLst>
          <pc:docMk/>
          <pc:sldMk cId="1778333422" sldId="564"/>
        </pc:sldMkLst>
        <pc:spChg chg="mod">
          <ac:chgData name="Ella Vetter" userId="c6918cf5-f6c0-43cc-8499-a1f635017de9" providerId="ADAL" clId="{1E532CF4-1B2C-4F24-A498-BBB09BB13F7D}" dt="2020-10-01T00:38:29.527" v="6124" actId="403"/>
          <ac:spMkLst>
            <pc:docMk/>
            <pc:sldMk cId="1778333422" sldId="564"/>
            <ac:spMk id="4" creationId="{D8C48A13-4D2A-4692-A1E9-D9EFD5003418}"/>
          </ac:spMkLst>
        </pc:spChg>
      </pc:sldChg>
      <pc:sldChg chg="modSp mod">
        <pc:chgData name="Ella Vetter" userId="c6918cf5-f6c0-43cc-8499-a1f635017de9" providerId="ADAL" clId="{1E532CF4-1B2C-4F24-A498-BBB09BB13F7D}" dt="2020-10-01T00:39:06.972" v="6133" actId="948"/>
        <pc:sldMkLst>
          <pc:docMk/>
          <pc:sldMk cId="4049458046" sldId="565"/>
        </pc:sldMkLst>
        <pc:spChg chg="mod">
          <ac:chgData name="Ella Vetter" userId="c6918cf5-f6c0-43cc-8499-a1f635017de9" providerId="ADAL" clId="{1E532CF4-1B2C-4F24-A498-BBB09BB13F7D}" dt="2020-10-01T00:39:06.972" v="6133" actId="948"/>
          <ac:spMkLst>
            <pc:docMk/>
            <pc:sldMk cId="4049458046" sldId="565"/>
            <ac:spMk id="3" creationId="{55F5B11A-5843-4F0D-838C-C44331D476F9}"/>
          </ac:spMkLst>
        </pc:spChg>
      </pc:sldChg>
      <pc:sldChg chg="modSp mod">
        <pc:chgData name="Ella Vetter" userId="c6918cf5-f6c0-43cc-8499-a1f635017de9" providerId="ADAL" clId="{1E532CF4-1B2C-4F24-A498-BBB09BB13F7D}" dt="2020-10-01T00:39:12.471" v="6134" actId="255"/>
        <pc:sldMkLst>
          <pc:docMk/>
          <pc:sldMk cId="3032255115" sldId="566"/>
        </pc:sldMkLst>
        <pc:spChg chg="mod">
          <ac:chgData name="Ella Vetter" userId="c6918cf5-f6c0-43cc-8499-a1f635017de9" providerId="ADAL" clId="{1E532CF4-1B2C-4F24-A498-BBB09BB13F7D}" dt="2020-10-01T00:39:12.471" v="6134" actId="255"/>
          <ac:spMkLst>
            <pc:docMk/>
            <pc:sldMk cId="3032255115" sldId="566"/>
            <ac:spMk id="13" creationId="{AA162E36-9A45-4ACF-B5F1-5B2C239B5632}"/>
          </ac:spMkLst>
        </pc:spChg>
      </pc:sldChg>
      <pc:sldChg chg="modSp mod">
        <pc:chgData name="Ella Vetter" userId="c6918cf5-f6c0-43cc-8499-a1f635017de9" providerId="ADAL" clId="{1E532CF4-1B2C-4F24-A498-BBB09BB13F7D}" dt="2020-10-01T00:39:25.831" v="6138" actId="255"/>
        <pc:sldMkLst>
          <pc:docMk/>
          <pc:sldMk cId="3634661200" sldId="567"/>
        </pc:sldMkLst>
        <pc:spChg chg="mod">
          <ac:chgData name="Ella Vetter" userId="c6918cf5-f6c0-43cc-8499-a1f635017de9" providerId="ADAL" clId="{1E532CF4-1B2C-4F24-A498-BBB09BB13F7D}" dt="2020-10-01T00:39:25.831" v="6138" actId="255"/>
          <ac:spMkLst>
            <pc:docMk/>
            <pc:sldMk cId="3634661200" sldId="567"/>
            <ac:spMk id="15" creationId="{4430B28D-E323-4B29-8B96-DE4849E0AF4C}"/>
          </ac:spMkLst>
        </pc:spChg>
      </pc:sldChg>
      <pc:sldChg chg="modSp mod">
        <pc:chgData name="Ella Vetter" userId="c6918cf5-f6c0-43cc-8499-a1f635017de9" providerId="ADAL" clId="{1E532CF4-1B2C-4F24-A498-BBB09BB13F7D}" dt="2020-10-01T00:39:48.892" v="6166" actId="1037"/>
        <pc:sldMkLst>
          <pc:docMk/>
          <pc:sldMk cId="3996039514" sldId="568"/>
        </pc:sldMkLst>
        <pc:spChg chg="mod">
          <ac:chgData name="Ella Vetter" userId="c6918cf5-f6c0-43cc-8499-a1f635017de9" providerId="ADAL" clId="{1E532CF4-1B2C-4F24-A498-BBB09BB13F7D}" dt="2020-10-01T00:39:44.832" v="6149" actId="1035"/>
          <ac:spMkLst>
            <pc:docMk/>
            <pc:sldMk cId="3996039514" sldId="568"/>
            <ac:spMk id="13" creationId="{84932422-5AEA-4B6D-A040-5B7905A8F4CE}"/>
          </ac:spMkLst>
        </pc:spChg>
        <pc:grpChg chg="mod">
          <ac:chgData name="Ella Vetter" userId="c6918cf5-f6c0-43cc-8499-a1f635017de9" providerId="ADAL" clId="{1E532CF4-1B2C-4F24-A498-BBB09BB13F7D}" dt="2020-10-01T00:39:48.892" v="6166" actId="1037"/>
          <ac:grpSpMkLst>
            <pc:docMk/>
            <pc:sldMk cId="3996039514" sldId="568"/>
            <ac:grpSpMk id="12" creationId="{AA34DFC1-0B58-423E-81B8-2FF34F387DCD}"/>
          </ac:grpSpMkLst>
        </pc:grpChg>
      </pc:sldChg>
      <pc:sldChg chg="addSp delSp modSp del mod">
        <pc:chgData name="Ella Vetter" userId="c6918cf5-f6c0-43cc-8499-a1f635017de9" providerId="ADAL" clId="{1E532CF4-1B2C-4F24-A498-BBB09BB13F7D}" dt="2020-09-30T19:14:57.545" v="1478" actId="47"/>
        <pc:sldMkLst>
          <pc:docMk/>
          <pc:sldMk cId="2943940947" sldId="573"/>
        </pc:sldMkLst>
        <pc:spChg chg="add del mod">
          <ac:chgData name="Ella Vetter" userId="c6918cf5-f6c0-43cc-8499-a1f635017de9" providerId="ADAL" clId="{1E532CF4-1B2C-4F24-A498-BBB09BB13F7D}" dt="2020-09-30T19:09:13.442" v="1333" actId="478"/>
          <ac:spMkLst>
            <pc:docMk/>
            <pc:sldMk cId="2943940947" sldId="573"/>
            <ac:spMk id="4" creationId="{BC83DD66-4991-4D6A-9A79-7BC458186773}"/>
          </ac:spMkLst>
        </pc:spChg>
        <pc:spChg chg="del mod">
          <ac:chgData name="Ella Vetter" userId="c6918cf5-f6c0-43cc-8499-a1f635017de9" providerId="ADAL" clId="{1E532CF4-1B2C-4F24-A498-BBB09BB13F7D}" dt="2020-09-30T19:13:31.150" v="1455" actId="21"/>
          <ac:spMkLst>
            <pc:docMk/>
            <pc:sldMk cId="2943940947" sldId="573"/>
            <ac:spMk id="11" creationId="{CBAE4FCD-8571-4AE1-8C06-5E10D1C40574}"/>
          </ac:spMkLst>
        </pc:spChg>
        <pc:spChg chg="del">
          <ac:chgData name="Ella Vetter" userId="c6918cf5-f6c0-43cc-8499-a1f635017de9" providerId="ADAL" clId="{1E532CF4-1B2C-4F24-A498-BBB09BB13F7D}" dt="2020-09-30T19:09:11.790" v="1332" actId="478"/>
          <ac:spMkLst>
            <pc:docMk/>
            <pc:sldMk cId="2943940947" sldId="573"/>
            <ac:spMk id="18" creationId="{A669795E-286F-4D77-A87B-86C045C37E2C}"/>
          </ac:spMkLst>
        </pc:spChg>
      </pc:sldChg>
      <pc:sldChg chg="add del mod modShow">
        <pc:chgData name="Ella Vetter" userId="c6918cf5-f6c0-43cc-8499-a1f635017de9" providerId="ADAL" clId="{1E532CF4-1B2C-4F24-A498-BBB09BB13F7D}" dt="2020-09-30T21:04:14.752" v="3417" actId="47"/>
        <pc:sldMkLst>
          <pc:docMk/>
          <pc:sldMk cId="3296451350" sldId="574"/>
        </pc:sldMkLst>
      </pc:sldChg>
      <pc:sldChg chg="del">
        <pc:chgData name="Ella Vetter" userId="c6918cf5-f6c0-43cc-8499-a1f635017de9" providerId="ADAL" clId="{1E532CF4-1B2C-4F24-A498-BBB09BB13F7D}" dt="2020-09-30T20:48:12.978" v="3410" actId="2696"/>
        <pc:sldMkLst>
          <pc:docMk/>
          <pc:sldMk cId="3740828287" sldId="575"/>
        </pc:sldMkLst>
      </pc:sldChg>
      <pc:sldChg chg="del">
        <pc:chgData name="Ella Vetter" userId="c6918cf5-f6c0-43cc-8499-a1f635017de9" providerId="ADAL" clId="{1E532CF4-1B2C-4F24-A498-BBB09BB13F7D}" dt="2020-09-30T21:45:10.523" v="3859" actId="47"/>
        <pc:sldMkLst>
          <pc:docMk/>
          <pc:sldMk cId="846558678" sldId="576"/>
        </pc:sldMkLst>
      </pc:sldChg>
      <pc:sldChg chg="del">
        <pc:chgData name="Ella Vetter" userId="c6918cf5-f6c0-43cc-8499-a1f635017de9" providerId="ADAL" clId="{1E532CF4-1B2C-4F24-A498-BBB09BB13F7D}" dt="2020-09-30T23:25:27.088" v="5049" actId="47"/>
        <pc:sldMkLst>
          <pc:docMk/>
          <pc:sldMk cId="139356752" sldId="577"/>
        </pc:sldMkLst>
      </pc:sldChg>
      <pc:sldChg chg="del">
        <pc:chgData name="Ella Vetter" userId="c6918cf5-f6c0-43cc-8499-a1f635017de9" providerId="ADAL" clId="{1E532CF4-1B2C-4F24-A498-BBB09BB13F7D}" dt="2020-09-30T21:45:10.523" v="3859" actId="47"/>
        <pc:sldMkLst>
          <pc:docMk/>
          <pc:sldMk cId="1377520477" sldId="578"/>
        </pc:sldMkLst>
      </pc:sldChg>
      <pc:sldChg chg="addSp delSp modSp new mod">
        <pc:chgData name="Ella Vetter" userId="c6918cf5-f6c0-43cc-8499-a1f635017de9" providerId="ADAL" clId="{1E532CF4-1B2C-4F24-A498-BBB09BB13F7D}" dt="2020-09-30T17:44:09.354" v="109" actId="123"/>
        <pc:sldMkLst>
          <pc:docMk/>
          <pc:sldMk cId="2635071667" sldId="581"/>
        </pc:sldMkLst>
        <pc:spChg chg="mod">
          <ac:chgData name="Ella Vetter" userId="c6918cf5-f6c0-43cc-8499-a1f635017de9" providerId="ADAL" clId="{1E532CF4-1B2C-4F24-A498-BBB09BB13F7D}" dt="2020-09-30T14:20:18.384" v="14" actId="20577"/>
          <ac:spMkLst>
            <pc:docMk/>
            <pc:sldMk cId="2635071667" sldId="581"/>
            <ac:spMk id="2" creationId="{D3421CF7-1E84-48E9-BD8F-AA334880F6F8}"/>
          </ac:spMkLst>
        </pc:spChg>
        <pc:spChg chg="del">
          <ac:chgData name="Ella Vetter" userId="c6918cf5-f6c0-43cc-8499-a1f635017de9" providerId="ADAL" clId="{1E532CF4-1B2C-4F24-A498-BBB09BB13F7D}" dt="2020-09-30T14:20:20.930" v="15" actId="478"/>
          <ac:spMkLst>
            <pc:docMk/>
            <pc:sldMk cId="2635071667" sldId="581"/>
            <ac:spMk id="3" creationId="{A10610F9-E9B2-4077-9873-E878BB66EC26}"/>
          </ac:spMkLst>
        </pc:spChg>
        <pc:spChg chg="add mod">
          <ac:chgData name="Ella Vetter" userId="c6918cf5-f6c0-43cc-8499-a1f635017de9" providerId="ADAL" clId="{1E532CF4-1B2C-4F24-A498-BBB09BB13F7D}" dt="2020-09-30T17:44:09.354" v="109" actId="123"/>
          <ac:spMkLst>
            <pc:docMk/>
            <pc:sldMk cId="2635071667" sldId="581"/>
            <ac:spMk id="4" creationId="{71B5FFAE-5E04-4D23-83EF-93E0D3619395}"/>
          </ac:spMkLst>
        </pc:spChg>
        <pc:picChg chg="add mod">
          <ac:chgData name="Ella Vetter" userId="c6918cf5-f6c0-43cc-8499-a1f635017de9" providerId="ADAL" clId="{1E532CF4-1B2C-4F24-A498-BBB09BB13F7D}" dt="2020-09-30T17:44:07.133" v="108" actId="14100"/>
          <ac:picMkLst>
            <pc:docMk/>
            <pc:sldMk cId="2635071667" sldId="581"/>
            <ac:picMk id="5" creationId="{15E57A74-11AA-43A3-BCA1-3A0C437F2E93}"/>
          </ac:picMkLst>
        </pc:picChg>
        <pc:picChg chg="del mod">
          <ac:chgData name="Ella Vetter" userId="c6918cf5-f6c0-43cc-8499-a1f635017de9" providerId="ADAL" clId="{1E532CF4-1B2C-4F24-A498-BBB09BB13F7D}" dt="2020-09-30T17:43:38.343" v="105" actId="478"/>
          <ac:picMkLst>
            <pc:docMk/>
            <pc:sldMk cId="2635071667" sldId="581"/>
            <ac:picMk id="8" creationId="{A29D39B1-18C4-4249-AF87-EA804015929D}"/>
          </ac:picMkLst>
        </pc:picChg>
      </pc:sldChg>
      <pc:sldChg chg="addSp delSp modSp new mod">
        <pc:chgData name="Ella Vetter" userId="c6918cf5-f6c0-43cc-8499-a1f635017de9" providerId="ADAL" clId="{1E532CF4-1B2C-4F24-A498-BBB09BB13F7D}" dt="2020-09-30T17:45:19.342" v="121" actId="14100"/>
        <pc:sldMkLst>
          <pc:docMk/>
          <pc:sldMk cId="1442305677" sldId="582"/>
        </pc:sldMkLst>
        <pc:spChg chg="mod">
          <ac:chgData name="Ella Vetter" userId="c6918cf5-f6c0-43cc-8499-a1f635017de9" providerId="ADAL" clId="{1E532CF4-1B2C-4F24-A498-BBB09BB13F7D}" dt="2020-09-30T14:21:35.601" v="73" actId="20577"/>
          <ac:spMkLst>
            <pc:docMk/>
            <pc:sldMk cId="1442305677" sldId="582"/>
            <ac:spMk id="2" creationId="{AFC2A433-5074-4FDF-8EBC-E8E168B9A115}"/>
          </ac:spMkLst>
        </pc:spChg>
        <pc:spChg chg="del">
          <ac:chgData name="Ella Vetter" userId="c6918cf5-f6c0-43cc-8499-a1f635017de9" providerId="ADAL" clId="{1E532CF4-1B2C-4F24-A498-BBB09BB13F7D}" dt="2020-09-30T14:22:30.157" v="74" actId="478"/>
          <ac:spMkLst>
            <pc:docMk/>
            <pc:sldMk cId="1442305677" sldId="582"/>
            <ac:spMk id="3" creationId="{2C5FB8F9-5BCD-4F18-90C7-6075060CC153}"/>
          </ac:spMkLst>
        </pc:spChg>
        <pc:spChg chg="add mod">
          <ac:chgData name="Ella Vetter" userId="c6918cf5-f6c0-43cc-8499-a1f635017de9" providerId="ADAL" clId="{1E532CF4-1B2C-4F24-A498-BBB09BB13F7D}" dt="2020-09-30T17:45:19.342" v="121" actId="14100"/>
          <ac:spMkLst>
            <pc:docMk/>
            <pc:sldMk cId="1442305677" sldId="582"/>
            <ac:spMk id="4" creationId="{3EDE7F38-FE92-4989-BD66-3E86E792744B}"/>
          </ac:spMkLst>
        </pc:spChg>
        <pc:grpChg chg="add mod">
          <ac:chgData name="Ella Vetter" userId="c6918cf5-f6c0-43cc-8499-a1f635017de9" providerId="ADAL" clId="{1E532CF4-1B2C-4F24-A498-BBB09BB13F7D}" dt="2020-09-30T17:45:10.376" v="120" actId="14100"/>
          <ac:grpSpMkLst>
            <pc:docMk/>
            <pc:sldMk cId="1442305677" sldId="582"/>
            <ac:grpSpMk id="8" creationId="{461D65D5-4445-4364-8D6B-6B95466DE4A2}"/>
          </ac:grpSpMkLst>
        </pc:grpChg>
        <pc:picChg chg="add mod modCrop">
          <ac:chgData name="Ella Vetter" userId="c6918cf5-f6c0-43cc-8499-a1f635017de9" providerId="ADAL" clId="{1E532CF4-1B2C-4F24-A498-BBB09BB13F7D}" dt="2020-09-30T17:45:06.639" v="118" actId="164"/>
          <ac:picMkLst>
            <pc:docMk/>
            <pc:sldMk cId="1442305677" sldId="582"/>
            <ac:picMk id="5" creationId="{9105E238-28CA-4DE7-BDE1-A5270D6DC2DF}"/>
          </ac:picMkLst>
        </pc:picChg>
        <pc:picChg chg="add mod modCrop">
          <ac:chgData name="Ella Vetter" userId="c6918cf5-f6c0-43cc-8499-a1f635017de9" providerId="ADAL" clId="{1E532CF4-1B2C-4F24-A498-BBB09BB13F7D}" dt="2020-09-30T17:45:06.639" v="118" actId="164"/>
          <ac:picMkLst>
            <pc:docMk/>
            <pc:sldMk cId="1442305677" sldId="582"/>
            <ac:picMk id="6" creationId="{29C7880C-BE7D-4FD3-8AAD-8315499ACBD7}"/>
          </ac:picMkLst>
        </pc:picChg>
        <pc:picChg chg="del">
          <ac:chgData name="Ella Vetter" userId="c6918cf5-f6c0-43cc-8499-a1f635017de9" providerId="ADAL" clId="{1E532CF4-1B2C-4F24-A498-BBB09BB13F7D}" dt="2020-09-30T17:44:56.104" v="111" actId="478"/>
          <ac:picMkLst>
            <pc:docMk/>
            <pc:sldMk cId="1442305677" sldId="582"/>
            <ac:picMk id="10" creationId="{2A603E84-FC64-4A47-B828-9FAC73286B37}"/>
          </ac:picMkLst>
        </pc:picChg>
      </pc:sldChg>
      <pc:sldChg chg="addSp delSp modSp mod">
        <pc:chgData name="Ella Vetter" userId="c6918cf5-f6c0-43cc-8499-a1f635017de9" providerId="ADAL" clId="{1E532CF4-1B2C-4F24-A498-BBB09BB13F7D}" dt="2020-09-30T17:48:39.373" v="189" actId="1076"/>
        <pc:sldMkLst>
          <pc:docMk/>
          <pc:sldMk cId="2159380722" sldId="583"/>
        </pc:sldMkLst>
        <pc:spChg chg="mod">
          <ac:chgData name="Ella Vetter" userId="c6918cf5-f6c0-43cc-8499-a1f635017de9" providerId="ADAL" clId="{1E532CF4-1B2C-4F24-A498-BBB09BB13F7D}" dt="2020-09-30T17:48:24.263" v="179" actId="21"/>
          <ac:spMkLst>
            <pc:docMk/>
            <pc:sldMk cId="2159380722" sldId="583"/>
            <ac:spMk id="6" creationId="{A16E7328-5449-48C9-97E1-8FEC1530AB23}"/>
          </ac:spMkLst>
        </pc:spChg>
        <pc:spChg chg="del">
          <ac:chgData name="Ella Vetter" userId="c6918cf5-f6c0-43cc-8499-a1f635017de9" providerId="ADAL" clId="{1E532CF4-1B2C-4F24-A498-BBB09BB13F7D}" dt="2020-09-30T17:46:07.097" v="122" actId="478"/>
          <ac:spMkLst>
            <pc:docMk/>
            <pc:sldMk cId="2159380722" sldId="583"/>
            <ac:spMk id="7" creationId="{98A1EAD1-7A50-4201-B6B9-465097644913}"/>
          </ac:spMkLst>
        </pc:spChg>
        <pc:spChg chg="del">
          <ac:chgData name="Ella Vetter" userId="c6918cf5-f6c0-43cc-8499-a1f635017de9" providerId="ADAL" clId="{1E532CF4-1B2C-4F24-A498-BBB09BB13F7D}" dt="2020-09-30T17:46:07.097" v="122" actId="478"/>
          <ac:spMkLst>
            <pc:docMk/>
            <pc:sldMk cId="2159380722" sldId="583"/>
            <ac:spMk id="9" creationId="{6494DB00-4C78-4F56-BC48-DD87196F4E74}"/>
          </ac:spMkLst>
        </pc:spChg>
        <pc:spChg chg="add mod">
          <ac:chgData name="Ella Vetter" userId="c6918cf5-f6c0-43cc-8499-a1f635017de9" providerId="ADAL" clId="{1E532CF4-1B2C-4F24-A498-BBB09BB13F7D}" dt="2020-09-30T17:48:37.411" v="188" actId="1035"/>
          <ac:spMkLst>
            <pc:docMk/>
            <pc:sldMk cId="2159380722" sldId="583"/>
            <ac:spMk id="10" creationId="{FBA5DDE6-2A3D-481D-A2E1-8540694426F7}"/>
          </ac:spMkLst>
        </pc:spChg>
        <pc:picChg chg="add mod">
          <ac:chgData name="Ella Vetter" userId="c6918cf5-f6c0-43cc-8499-a1f635017de9" providerId="ADAL" clId="{1E532CF4-1B2C-4F24-A498-BBB09BB13F7D}" dt="2020-09-30T17:48:39.373" v="189" actId="1076"/>
          <ac:picMkLst>
            <pc:docMk/>
            <pc:sldMk cId="2159380722" sldId="583"/>
            <ac:picMk id="4" creationId="{589F6E7B-33C6-49AF-BD70-522AD0CA0DDD}"/>
          </ac:picMkLst>
        </pc:picChg>
        <pc:picChg chg="del">
          <ac:chgData name="Ella Vetter" userId="c6918cf5-f6c0-43cc-8499-a1f635017de9" providerId="ADAL" clId="{1E532CF4-1B2C-4F24-A498-BBB09BB13F7D}" dt="2020-09-30T17:46:09.260" v="123" actId="478"/>
          <ac:picMkLst>
            <pc:docMk/>
            <pc:sldMk cId="2159380722" sldId="583"/>
            <ac:picMk id="5" creationId="{478CAC80-0F78-4B91-ADE2-DAB76FB55E7F}"/>
          </ac:picMkLst>
        </pc:picChg>
      </pc:sldChg>
      <pc:sldChg chg="modSp mod">
        <pc:chgData name="Ella Vetter" userId="c6918cf5-f6c0-43cc-8499-a1f635017de9" providerId="ADAL" clId="{1E532CF4-1B2C-4F24-A498-BBB09BB13F7D}" dt="2020-09-30T18:04:32.378" v="522" actId="13926"/>
        <pc:sldMkLst>
          <pc:docMk/>
          <pc:sldMk cId="856956726" sldId="584"/>
        </pc:sldMkLst>
        <pc:spChg chg="mod">
          <ac:chgData name="Ella Vetter" userId="c6918cf5-f6c0-43cc-8499-a1f635017de9" providerId="ADAL" clId="{1E532CF4-1B2C-4F24-A498-BBB09BB13F7D}" dt="2020-09-30T18:04:32.378" v="522" actId="13926"/>
          <ac:spMkLst>
            <pc:docMk/>
            <pc:sldMk cId="856956726" sldId="584"/>
            <ac:spMk id="2" creationId="{46D69CB6-929D-4496-9BB0-2D868F6853D0}"/>
          </ac:spMkLst>
        </pc:spChg>
        <pc:spChg chg="mod">
          <ac:chgData name="Ella Vetter" userId="c6918cf5-f6c0-43cc-8499-a1f635017de9" providerId="ADAL" clId="{1E532CF4-1B2C-4F24-A498-BBB09BB13F7D}" dt="2020-09-30T18:04:16.350" v="517" actId="1037"/>
          <ac:spMkLst>
            <pc:docMk/>
            <pc:sldMk cId="856956726" sldId="584"/>
            <ac:spMk id="7" creationId="{1A35C339-BC62-4ED2-AA9F-8065462D8AB3}"/>
          </ac:spMkLst>
        </pc:spChg>
        <pc:graphicFrameChg chg="mod modGraphic">
          <ac:chgData name="Ella Vetter" userId="c6918cf5-f6c0-43cc-8499-a1f635017de9" providerId="ADAL" clId="{1E532CF4-1B2C-4F24-A498-BBB09BB13F7D}" dt="2020-09-30T18:04:27.160" v="521" actId="14734"/>
          <ac:graphicFrameMkLst>
            <pc:docMk/>
            <pc:sldMk cId="856956726" sldId="584"/>
            <ac:graphicFrameMk id="3" creationId="{492634B8-5771-4317-948A-CBBDC7D69FC8}"/>
          </ac:graphicFrameMkLst>
        </pc:graphicFrameChg>
      </pc:sldChg>
      <pc:sldChg chg="modSp del mod">
        <pc:chgData name="Ella Vetter" userId="c6918cf5-f6c0-43cc-8499-a1f635017de9" providerId="ADAL" clId="{1E532CF4-1B2C-4F24-A498-BBB09BB13F7D}" dt="2020-09-30T18:24:44.701" v="702" actId="47"/>
        <pc:sldMkLst>
          <pc:docMk/>
          <pc:sldMk cId="725275301" sldId="585"/>
        </pc:sldMkLst>
        <pc:spChg chg="mod">
          <ac:chgData name="Ella Vetter" userId="c6918cf5-f6c0-43cc-8499-a1f635017de9" providerId="ADAL" clId="{1E532CF4-1B2C-4F24-A498-BBB09BB13F7D}" dt="2020-09-30T18:01:02.635" v="488" actId="13926"/>
          <ac:spMkLst>
            <pc:docMk/>
            <pc:sldMk cId="725275301" sldId="585"/>
            <ac:spMk id="2" creationId="{46D69CB6-929D-4496-9BB0-2D868F6853D0}"/>
          </ac:spMkLst>
        </pc:spChg>
        <pc:spChg chg="mod">
          <ac:chgData name="Ella Vetter" userId="c6918cf5-f6c0-43cc-8499-a1f635017de9" providerId="ADAL" clId="{1E532CF4-1B2C-4F24-A498-BBB09BB13F7D}" dt="2020-09-30T17:34:01.443" v="100"/>
          <ac:spMkLst>
            <pc:docMk/>
            <pc:sldMk cId="725275301" sldId="585"/>
            <ac:spMk id="4" creationId="{15796FA3-A7A6-4BB7-BD5E-4A4BA8F8F2FC}"/>
          </ac:spMkLst>
        </pc:spChg>
        <pc:graphicFrameChg chg="mod modGraphic">
          <ac:chgData name="Ella Vetter" userId="c6918cf5-f6c0-43cc-8499-a1f635017de9" providerId="ADAL" clId="{1E532CF4-1B2C-4F24-A498-BBB09BB13F7D}" dt="2020-09-30T18:16:39.054" v="649" actId="20577"/>
          <ac:graphicFrameMkLst>
            <pc:docMk/>
            <pc:sldMk cId="725275301" sldId="585"/>
            <ac:graphicFrameMk id="3" creationId="{492634B8-5771-4317-948A-CBBDC7D69FC8}"/>
          </ac:graphicFrameMkLst>
        </pc:graphicFrameChg>
      </pc:sldChg>
      <pc:sldChg chg="modSp del mod">
        <pc:chgData name="Ella Vetter" userId="c6918cf5-f6c0-43cc-8499-a1f635017de9" providerId="ADAL" clId="{1E532CF4-1B2C-4F24-A498-BBB09BB13F7D}" dt="2020-09-30T18:24:43.853" v="701" actId="47"/>
        <pc:sldMkLst>
          <pc:docMk/>
          <pc:sldMk cId="454189620" sldId="586"/>
        </pc:sldMkLst>
        <pc:spChg chg="mod">
          <ac:chgData name="Ella Vetter" userId="c6918cf5-f6c0-43cc-8499-a1f635017de9" providerId="ADAL" clId="{1E532CF4-1B2C-4F24-A498-BBB09BB13F7D}" dt="2020-09-30T17:49:03.373" v="198" actId="13926"/>
          <ac:spMkLst>
            <pc:docMk/>
            <pc:sldMk cId="454189620" sldId="586"/>
            <ac:spMk id="2" creationId="{759208AB-B353-45BD-BE6E-B6BB3AE49F05}"/>
          </ac:spMkLst>
        </pc:spChg>
        <pc:spChg chg="mod">
          <ac:chgData name="Ella Vetter" userId="c6918cf5-f6c0-43cc-8499-a1f635017de9" providerId="ADAL" clId="{1E532CF4-1B2C-4F24-A498-BBB09BB13F7D}" dt="2020-09-30T17:34:03.175" v="101"/>
          <ac:spMkLst>
            <pc:docMk/>
            <pc:sldMk cId="454189620" sldId="586"/>
            <ac:spMk id="7" creationId="{F85C257E-F2A7-43AB-A996-81E0A0BEC5D4}"/>
          </ac:spMkLst>
        </pc:spChg>
        <pc:graphicFrameChg chg="mod">
          <ac:chgData name="Ella Vetter" userId="c6918cf5-f6c0-43cc-8499-a1f635017de9" providerId="ADAL" clId="{1E532CF4-1B2C-4F24-A498-BBB09BB13F7D}" dt="2020-09-30T17:55:39.234" v="328" actId="21"/>
          <ac:graphicFrameMkLst>
            <pc:docMk/>
            <pc:sldMk cId="454189620" sldId="586"/>
            <ac:graphicFrameMk id="5" creationId="{2B0DC924-4C6A-44C7-A33E-EB174AD2F39A}"/>
          </ac:graphicFrameMkLst>
        </pc:graphicFrameChg>
      </pc:sldChg>
      <pc:sldChg chg="addSp delSp modSp mod">
        <pc:chgData name="Ella Vetter" userId="c6918cf5-f6c0-43cc-8499-a1f635017de9" providerId="ADAL" clId="{1E532CF4-1B2C-4F24-A498-BBB09BB13F7D}" dt="2020-09-30T18:37:34.815" v="888" actId="14100"/>
        <pc:sldMkLst>
          <pc:docMk/>
          <pc:sldMk cId="532093817" sldId="587"/>
        </pc:sldMkLst>
        <pc:spChg chg="del mod">
          <ac:chgData name="Ella Vetter" userId="c6918cf5-f6c0-43cc-8499-a1f635017de9" providerId="ADAL" clId="{1E532CF4-1B2C-4F24-A498-BBB09BB13F7D}" dt="2020-09-30T18:36:40.103" v="849" actId="478"/>
          <ac:spMkLst>
            <pc:docMk/>
            <pc:sldMk cId="532093817" sldId="587"/>
            <ac:spMk id="3" creationId="{E4D532A2-5801-4E2C-9694-29BC5F9FB2E8}"/>
          </ac:spMkLst>
        </pc:spChg>
        <pc:spChg chg="add del mod">
          <ac:chgData name="Ella Vetter" userId="c6918cf5-f6c0-43cc-8499-a1f635017de9" providerId="ADAL" clId="{1E532CF4-1B2C-4F24-A498-BBB09BB13F7D}" dt="2020-09-30T18:36:41.709" v="850" actId="478"/>
          <ac:spMkLst>
            <pc:docMk/>
            <pc:sldMk cId="532093817" sldId="587"/>
            <ac:spMk id="5" creationId="{DDCBD514-3FD7-4BB2-B1F8-C6514A356DC3}"/>
          </ac:spMkLst>
        </pc:spChg>
        <pc:spChg chg="add mod">
          <ac:chgData name="Ella Vetter" userId="c6918cf5-f6c0-43cc-8499-a1f635017de9" providerId="ADAL" clId="{1E532CF4-1B2C-4F24-A498-BBB09BB13F7D}" dt="2020-09-30T18:37:01.819" v="884" actId="20577"/>
          <ac:spMkLst>
            <pc:docMk/>
            <pc:sldMk cId="532093817" sldId="587"/>
            <ac:spMk id="8" creationId="{D233A8CF-9D92-4508-A0F5-E3D73CEAB709}"/>
          </ac:spMkLst>
        </pc:spChg>
        <pc:picChg chg="del">
          <ac:chgData name="Ella Vetter" userId="c6918cf5-f6c0-43cc-8499-a1f635017de9" providerId="ADAL" clId="{1E532CF4-1B2C-4F24-A498-BBB09BB13F7D}" dt="2020-09-30T18:37:05.496" v="885" actId="478"/>
          <ac:picMkLst>
            <pc:docMk/>
            <pc:sldMk cId="532093817" sldId="587"/>
            <ac:picMk id="7" creationId="{5293CB0D-09BE-48ED-AB06-320DE10F7F77}"/>
          </ac:picMkLst>
        </pc:picChg>
        <pc:picChg chg="add mod">
          <ac:chgData name="Ella Vetter" userId="c6918cf5-f6c0-43cc-8499-a1f635017de9" providerId="ADAL" clId="{1E532CF4-1B2C-4F24-A498-BBB09BB13F7D}" dt="2020-09-30T18:37:34.815" v="888" actId="14100"/>
          <ac:picMkLst>
            <pc:docMk/>
            <pc:sldMk cId="532093817" sldId="587"/>
            <ac:picMk id="9" creationId="{9BC817EE-E1E4-48C3-B79A-A7334367A079}"/>
          </ac:picMkLst>
        </pc:picChg>
      </pc:sldChg>
      <pc:sldChg chg="addSp delSp modSp mod">
        <pc:chgData name="Ella Vetter" userId="c6918cf5-f6c0-43cc-8499-a1f635017de9" providerId="ADAL" clId="{1E532CF4-1B2C-4F24-A498-BBB09BB13F7D}" dt="2020-10-01T11:55:50.431" v="6207" actId="2710"/>
        <pc:sldMkLst>
          <pc:docMk/>
          <pc:sldMk cId="1568140210" sldId="588"/>
        </pc:sldMkLst>
        <pc:spChg chg="mod">
          <ac:chgData name="Ella Vetter" userId="c6918cf5-f6c0-43cc-8499-a1f635017de9" providerId="ADAL" clId="{1E532CF4-1B2C-4F24-A498-BBB09BB13F7D}" dt="2020-09-30T18:39:41.073" v="906" actId="13926"/>
          <ac:spMkLst>
            <pc:docMk/>
            <pc:sldMk cId="1568140210" sldId="588"/>
            <ac:spMk id="2" creationId="{712947D8-B9D7-4B7F-9B16-36B88B04EFFC}"/>
          </ac:spMkLst>
        </pc:spChg>
        <pc:spChg chg="mod">
          <ac:chgData name="Ella Vetter" userId="c6918cf5-f6c0-43cc-8499-a1f635017de9" providerId="ADAL" clId="{1E532CF4-1B2C-4F24-A498-BBB09BB13F7D}" dt="2020-10-01T11:55:50.431" v="6207" actId="2710"/>
          <ac:spMkLst>
            <pc:docMk/>
            <pc:sldMk cId="1568140210" sldId="588"/>
            <ac:spMk id="8" creationId="{790CC0DD-86B1-4BD6-94C7-8EDC2B6529FF}"/>
          </ac:spMkLst>
        </pc:spChg>
        <pc:grpChg chg="add mod">
          <ac:chgData name="Ella Vetter" userId="c6918cf5-f6c0-43cc-8499-a1f635017de9" providerId="ADAL" clId="{1E532CF4-1B2C-4F24-A498-BBB09BB13F7D}" dt="2020-09-30T18:39:37.334" v="905" actId="1076"/>
          <ac:grpSpMkLst>
            <pc:docMk/>
            <pc:sldMk cId="1568140210" sldId="588"/>
            <ac:grpSpMk id="11" creationId="{74D6F485-227B-4597-916A-852802405FDA}"/>
          </ac:grpSpMkLst>
        </pc:grpChg>
        <pc:picChg chg="add del mod">
          <ac:chgData name="Ella Vetter" userId="c6918cf5-f6c0-43cc-8499-a1f635017de9" providerId="ADAL" clId="{1E532CF4-1B2C-4F24-A498-BBB09BB13F7D}" dt="2020-09-30T18:39:24.576" v="899" actId="478"/>
          <ac:picMkLst>
            <pc:docMk/>
            <pc:sldMk cId="1568140210" sldId="588"/>
            <ac:picMk id="4" creationId="{6749CC00-C4A9-4851-AC42-10B52AC00A37}"/>
          </ac:picMkLst>
        </pc:picChg>
        <pc:picChg chg="add mod modCrop">
          <ac:chgData name="Ella Vetter" userId="c6918cf5-f6c0-43cc-8499-a1f635017de9" providerId="ADAL" clId="{1E532CF4-1B2C-4F24-A498-BBB09BB13F7D}" dt="2020-09-30T18:39:34.075" v="904" actId="164"/>
          <ac:picMkLst>
            <pc:docMk/>
            <pc:sldMk cId="1568140210" sldId="588"/>
            <ac:picMk id="6" creationId="{069F436B-C677-454B-B670-4657EE64E79B}"/>
          </ac:picMkLst>
        </pc:picChg>
        <pc:picChg chg="add mod modCrop">
          <ac:chgData name="Ella Vetter" userId="c6918cf5-f6c0-43cc-8499-a1f635017de9" providerId="ADAL" clId="{1E532CF4-1B2C-4F24-A498-BBB09BB13F7D}" dt="2020-09-30T18:39:34.075" v="904" actId="164"/>
          <ac:picMkLst>
            <pc:docMk/>
            <pc:sldMk cId="1568140210" sldId="588"/>
            <ac:picMk id="7" creationId="{F88A4A69-D166-475D-B6D3-7BB65FC26F1B}"/>
          </ac:picMkLst>
        </pc:picChg>
        <pc:picChg chg="add del">
          <ac:chgData name="Ella Vetter" userId="c6918cf5-f6c0-43cc-8499-a1f635017de9" providerId="ADAL" clId="{1E532CF4-1B2C-4F24-A498-BBB09BB13F7D}" dt="2020-09-30T18:38:56.681" v="892" actId="478"/>
          <ac:picMkLst>
            <pc:docMk/>
            <pc:sldMk cId="1568140210" sldId="588"/>
            <ac:picMk id="9" creationId="{E79F3396-9508-49FC-94D3-B9ED2A4B5C86}"/>
          </ac:picMkLst>
        </pc:picChg>
      </pc:sldChg>
      <pc:sldChg chg="addSp delSp modSp mod">
        <pc:chgData name="Ella Vetter" userId="c6918cf5-f6c0-43cc-8499-a1f635017de9" providerId="ADAL" clId="{1E532CF4-1B2C-4F24-A498-BBB09BB13F7D}" dt="2020-09-30T18:49:37.552" v="974" actId="20577"/>
        <pc:sldMkLst>
          <pc:docMk/>
          <pc:sldMk cId="1108761358" sldId="589"/>
        </pc:sldMkLst>
        <pc:spChg chg="mod">
          <ac:chgData name="Ella Vetter" userId="c6918cf5-f6c0-43cc-8499-a1f635017de9" providerId="ADAL" clId="{1E532CF4-1B2C-4F24-A498-BBB09BB13F7D}" dt="2020-09-30T18:43:48.653" v="915" actId="13926"/>
          <ac:spMkLst>
            <pc:docMk/>
            <pc:sldMk cId="1108761358" sldId="589"/>
            <ac:spMk id="2" creationId="{712947D8-B9D7-4B7F-9B16-36B88B04EFFC}"/>
          </ac:spMkLst>
        </pc:spChg>
        <pc:spChg chg="mod">
          <ac:chgData name="Ella Vetter" userId="c6918cf5-f6c0-43cc-8499-a1f635017de9" providerId="ADAL" clId="{1E532CF4-1B2C-4F24-A498-BBB09BB13F7D}" dt="2020-09-30T18:49:37.552" v="974" actId="20577"/>
          <ac:spMkLst>
            <pc:docMk/>
            <pc:sldMk cId="1108761358" sldId="589"/>
            <ac:spMk id="7" creationId="{A035DDC7-1C3F-4E7F-BB0F-4DDE1E9E791B}"/>
          </ac:spMkLst>
        </pc:spChg>
        <pc:picChg chg="add mod">
          <ac:chgData name="Ella Vetter" userId="c6918cf5-f6c0-43cc-8499-a1f635017de9" providerId="ADAL" clId="{1E532CF4-1B2C-4F24-A498-BBB09BB13F7D}" dt="2020-09-30T18:43:46.350" v="914" actId="14100"/>
          <ac:picMkLst>
            <pc:docMk/>
            <pc:sldMk cId="1108761358" sldId="589"/>
            <ac:picMk id="4" creationId="{A1F0723C-3C95-4919-AA47-91BB1F537E3B}"/>
          </ac:picMkLst>
        </pc:picChg>
        <pc:picChg chg="del">
          <ac:chgData name="Ella Vetter" userId="c6918cf5-f6c0-43cc-8499-a1f635017de9" providerId="ADAL" clId="{1E532CF4-1B2C-4F24-A498-BBB09BB13F7D}" dt="2020-09-30T18:43:23.877" v="911" actId="478"/>
          <ac:picMkLst>
            <pc:docMk/>
            <pc:sldMk cId="1108761358" sldId="589"/>
            <ac:picMk id="6" creationId="{7DF215E8-6E31-4415-9710-801A18CCD34D}"/>
          </ac:picMkLst>
        </pc:picChg>
      </pc:sldChg>
      <pc:sldChg chg="addSp delSp modSp mod">
        <pc:chgData name="Ella Vetter" userId="c6918cf5-f6c0-43cc-8499-a1f635017de9" providerId="ADAL" clId="{1E532CF4-1B2C-4F24-A498-BBB09BB13F7D}" dt="2020-09-30T18:57:21.747" v="1057" actId="20577"/>
        <pc:sldMkLst>
          <pc:docMk/>
          <pc:sldMk cId="1471923945" sldId="590"/>
        </pc:sldMkLst>
        <pc:spChg chg="mod">
          <ac:chgData name="Ella Vetter" userId="c6918cf5-f6c0-43cc-8499-a1f635017de9" providerId="ADAL" clId="{1E532CF4-1B2C-4F24-A498-BBB09BB13F7D}" dt="2020-09-30T18:57:21.747" v="1057" actId="20577"/>
          <ac:spMkLst>
            <pc:docMk/>
            <pc:sldMk cId="1471923945" sldId="590"/>
            <ac:spMk id="4" creationId="{28A3C585-B40B-45BC-A4D4-5A11C01DC710}"/>
          </ac:spMkLst>
        </pc:spChg>
        <pc:picChg chg="del">
          <ac:chgData name="Ella Vetter" userId="c6918cf5-f6c0-43cc-8499-a1f635017de9" providerId="ADAL" clId="{1E532CF4-1B2C-4F24-A498-BBB09BB13F7D}" dt="2020-09-30T18:44:18.515" v="917" actId="478"/>
          <ac:picMkLst>
            <pc:docMk/>
            <pc:sldMk cId="1471923945" sldId="590"/>
            <ac:picMk id="5" creationId="{49F9C862-F40D-423B-8FDE-3840E8D3886A}"/>
          </ac:picMkLst>
        </pc:picChg>
        <pc:picChg chg="add mod">
          <ac:chgData name="Ella Vetter" userId="c6918cf5-f6c0-43cc-8499-a1f635017de9" providerId="ADAL" clId="{1E532CF4-1B2C-4F24-A498-BBB09BB13F7D}" dt="2020-09-30T18:47:39.776" v="932" actId="1076"/>
          <ac:picMkLst>
            <pc:docMk/>
            <pc:sldMk cId="1471923945" sldId="590"/>
            <ac:picMk id="7" creationId="{954F61EC-EEBF-4FAD-B1C0-A468AF99FDAB}"/>
          </ac:picMkLst>
        </pc:picChg>
      </pc:sldChg>
      <pc:sldChg chg="modSp mod">
        <pc:chgData name="Ella Vetter" userId="c6918cf5-f6c0-43cc-8499-a1f635017de9" providerId="ADAL" clId="{1E532CF4-1B2C-4F24-A498-BBB09BB13F7D}" dt="2020-09-30T18:50:44.095" v="994" actId="14100"/>
        <pc:sldMkLst>
          <pc:docMk/>
          <pc:sldMk cId="3477805253" sldId="591"/>
        </pc:sldMkLst>
        <pc:graphicFrameChg chg="mod modGraphic">
          <ac:chgData name="Ella Vetter" userId="c6918cf5-f6c0-43cc-8499-a1f635017de9" providerId="ADAL" clId="{1E532CF4-1B2C-4F24-A498-BBB09BB13F7D}" dt="2020-09-30T18:50:44.095" v="994" actId="14100"/>
          <ac:graphicFrameMkLst>
            <pc:docMk/>
            <pc:sldMk cId="3477805253" sldId="591"/>
            <ac:graphicFrameMk id="6" creationId="{6DBB1463-43D4-4560-B78D-625C43D2E3D1}"/>
          </ac:graphicFrameMkLst>
        </pc:graphicFrameChg>
      </pc:sldChg>
      <pc:sldChg chg="addSp delSp modSp mod">
        <pc:chgData name="Ella Vetter" userId="c6918cf5-f6c0-43cc-8499-a1f635017de9" providerId="ADAL" clId="{1E532CF4-1B2C-4F24-A498-BBB09BB13F7D}" dt="2020-09-30T18:52:06.027" v="1002" actId="14100"/>
        <pc:sldMkLst>
          <pc:docMk/>
          <pc:sldMk cId="2384263462" sldId="592"/>
        </pc:sldMkLst>
        <pc:picChg chg="del mod">
          <ac:chgData name="Ella Vetter" userId="c6918cf5-f6c0-43cc-8499-a1f635017de9" providerId="ADAL" clId="{1E532CF4-1B2C-4F24-A498-BBB09BB13F7D}" dt="2020-09-30T18:50:52.112" v="996" actId="478"/>
          <ac:picMkLst>
            <pc:docMk/>
            <pc:sldMk cId="2384263462" sldId="592"/>
            <ac:picMk id="5" creationId="{AF1E232B-9167-490C-981F-1996BC0C1C99}"/>
          </ac:picMkLst>
        </pc:picChg>
        <pc:picChg chg="add mod">
          <ac:chgData name="Ella Vetter" userId="c6918cf5-f6c0-43cc-8499-a1f635017de9" providerId="ADAL" clId="{1E532CF4-1B2C-4F24-A498-BBB09BB13F7D}" dt="2020-09-30T18:52:06.027" v="1002" actId="14100"/>
          <ac:picMkLst>
            <pc:docMk/>
            <pc:sldMk cId="2384263462" sldId="592"/>
            <ac:picMk id="6" creationId="{1613F3B6-88CF-4A6F-89EA-BB41E928B728}"/>
          </ac:picMkLst>
        </pc:picChg>
      </pc:sldChg>
      <pc:sldChg chg="addSp delSp modSp mod">
        <pc:chgData name="Ella Vetter" userId="c6918cf5-f6c0-43cc-8499-a1f635017de9" providerId="ADAL" clId="{1E532CF4-1B2C-4F24-A498-BBB09BB13F7D}" dt="2020-09-30T19:30:41.143" v="1575" actId="1076"/>
        <pc:sldMkLst>
          <pc:docMk/>
          <pc:sldMk cId="1933712840" sldId="593"/>
        </pc:sldMkLst>
        <pc:spChg chg="mod">
          <ac:chgData name="Ella Vetter" userId="c6918cf5-f6c0-43cc-8499-a1f635017de9" providerId="ADAL" clId="{1E532CF4-1B2C-4F24-A498-BBB09BB13F7D}" dt="2020-09-30T19:19:03.460" v="1564" actId="123"/>
          <ac:spMkLst>
            <pc:docMk/>
            <pc:sldMk cId="1933712840" sldId="593"/>
            <ac:spMk id="3" creationId="{45EB9E66-99EA-4FDB-93B0-E4A835B5D931}"/>
          </ac:spMkLst>
        </pc:spChg>
        <pc:picChg chg="del">
          <ac:chgData name="Ella Vetter" userId="c6918cf5-f6c0-43cc-8499-a1f635017de9" providerId="ADAL" clId="{1E532CF4-1B2C-4F24-A498-BBB09BB13F7D}" dt="2020-09-30T19:30:08.570" v="1567" actId="478"/>
          <ac:picMkLst>
            <pc:docMk/>
            <pc:sldMk cId="1933712840" sldId="593"/>
            <ac:picMk id="5" creationId="{C34EF2E0-C8E4-45D6-8936-C5C759CB0B90}"/>
          </ac:picMkLst>
        </pc:picChg>
        <pc:picChg chg="add del mod">
          <ac:chgData name="Ella Vetter" userId="c6918cf5-f6c0-43cc-8499-a1f635017de9" providerId="ADAL" clId="{1E532CF4-1B2C-4F24-A498-BBB09BB13F7D}" dt="2020-09-30T19:30:11.426" v="1570" actId="478"/>
          <ac:picMkLst>
            <pc:docMk/>
            <pc:sldMk cId="1933712840" sldId="593"/>
            <ac:picMk id="6" creationId="{805C3D98-5069-4479-9DA6-143C8941C300}"/>
          </ac:picMkLst>
        </pc:picChg>
        <pc:picChg chg="add mod">
          <ac:chgData name="Ella Vetter" userId="c6918cf5-f6c0-43cc-8499-a1f635017de9" providerId="ADAL" clId="{1E532CF4-1B2C-4F24-A498-BBB09BB13F7D}" dt="2020-09-30T19:30:41.143" v="1575" actId="1076"/>
          <ac:picMkLst>
            <pc:docMk/>
            <pc:sldMk cId="1933712840" sldId="593"/>
            <ac:picMk id="8" creationId="{41A27253-328B-4CA9-8B9A-89923883B115}"/>
          </ac:picMkLst>
        </pc:picChg>
      </pc:sldChg>
      <pc:sldChg chg="addSp delSp modSp mod">
        <pc:chgData name="Ella Vetter" userId="c6918cf5-f6c0-43cc-8499-a1f635017de9" providerId="ADAL" clId="{1E532CF4-1B2C-4F24-A498-BBB09BB13F7D}" dt="2020-09-30T19:37:17.525" v="1607" actId="14100"/>
        <pc:sldMkLst>
          <pc:docMk/>
          <pc:sldMk cId="2439530578" sldId="594"/>
        </pc:sldMkLst>
        <pc:grpChg chg="add del mod">
          <ac:chgData name="Ella Vetter" userId="c6918cf5-f6c0-43cc-8499-a1f635017de9" providerId="ADAL" clId="{1E532CF4-1B2C-4F24-A498-BBB09BB13F7D}" dt="2020-09-30T19:36:08.278" v="1588" actId="478"/>
          <ac:grpSpMkLst>
            <pc:docMk/>
            <pc:sldMk cId="2439530578" sldId="594"/>
            <ac:grpSpMk id="9" creationId="{E4EF9238-039D-40BB-89F6-02427D5D9F0B}"/>
          </ac:grpSpMkLst>
        </pc:grpChg>
        <pc:grpChg chg="add del mod">
          <ac:chgData name="Ella Vetter" userId="c6918cf5-f6c0-43cc-8499-a1f635017de9" providerId="ADAL" clId="{1E532CF4-1B2C-4F24-A498-BBB09BB13F7D}" dt="2020-09-30T19:36:46.149" v="1598" actId="478"/>
          <ac:grpSpMkLst>
            <pc:docMk/>
            <pc:sldMk cId="2439530578" sldId="594"/>
            <ac:grpSpMk id="14" creationId="{D81DD85C-A73A-4495-96F6-2562AE0D53E0}"/>
          </ac:grpSpMkLst>
        </pc:grpChg>
        <pc:grpChg chg="add mod">
          <ac:chgData name="Ella Vetter" userId="c6918cf5-f6c0-43cc-8499-a1f635017de9" providerId="ADAL" clId="{1E532CF4-1B2C-4F24-A498-BBB09BB13F7D}" dt="2020-09-30T19:37:17.525" v="1607" actId="14100"/>
          <ac:grpSpMkLst>
            <pc:docMk/>
            <pc:sldMk cId="2439530578" sldId="594"/>
            <ac:grpSpMk id="19" creationId="{C4001C50-185C-470C-B090-60EFE68511DB}"/>
          </ac:grpSpMkLst>
        </pc:grpChg>
        <pc:picChg chg="add mod modCrop">
          <ac:chgData name="Ella Vetter" userId="c6918cf5-f6c0-43cc-8499-a1f635017de9" providerId="ADAL" clId="{1E532CF4-1B2C-4F24-A498-BBB09BB13F7D}" dt="2020-09-30T19:33:21.132" v="1583" actId="164"/>
          <ac:picMkLst>
            <pc:docMk/>
            <pc:sldMk cId="2439530578" sldId="594"/>
            <ac:picMk id="5" creationId="{D0088EC8-D161-47EF-8B16-345D4A61C9E6}"/>
          </ac:picMkLst>
        </pc:picChg>
        <pc:picChg chg="add mod modCrop">
          <ac:chgData name="Ella Vetter" userId="c6918cf5-f6c0-43cc-8499-a1f635017de9" providerId="ADAL" clId="{1E532CF4-1B2C-4F24-A498-BBB09BB13F7D}" dt="2020-09-30T19:33:21.132" v="1583" actId="164"/>
          <ac:picMkLst>
            <pc:docMk/>
            <pc:sldMk cId="2439530578" sldId="594"/>
            <ac:picMk id="6" creationId="{5C83E7DF-4E2D-414F-A745-EF070F66DB92}"/>
          </ac:picMkLst>
        </pc:picChg>
        <pc:picChg chg="del">
          <ac:chgData name="Ella Vetter" userId="c6918cf5-f6c0-43cc-8499-a1f635017de9" providerId="ADAL" clId="{1E532CF4-1B2C-4F24-A498-BBB09BB13F7D}" dt="2020-09-30T19:33:09.277" v="1576" actId="478"/>
          <ac:picMkLst>
            <pc:docMk/>
            <pc:sldMk cId="2439530578" sldId="594"/>
            <ac:picMk id="8" creationId="{90DCC7B8-21B7-487C-BBFE-C06C620A8E03}"/>
          </ac:picMkLst>
        </pc:picChg>
        <pc:picChg chg="add mod modCrop">
          <ac:chgData name="Ella Vetter" userId="c6918cf5-f6c0-43cc-8499-a1f635017de9" providerId="ADAL" clId="{1E532CF4-1B2C-4F24-A498-BBB09BB13F7D}" dt="2020-09-30T19:36:18.959" v="1595" actId="164"/>
          <ac:picMkLst>
            <pc:docMk/>
            <pc:sldMk cId="2439530578" sldId="594"/>
            <ac:picMk id="11" creationId="{6B6C6184-3B86-4E7F-A499-3E6126CC6570}"/>
          </ac:picMkLst>
        </pc:picChg>
        <pc:picChg chg="add mod modCrop">
          <ac:chgData name="Ella Vetter" userId="c6918cf5-f6c0-43cc-8499-a1f635017de9" providerId="ADAL" clId="{1E532CF4-1B2C-4F24-A498-BBB09BB13F7D}" dt="2020-09-30T19:36:18.959" v="1595" actId="164"/>
          <ac:picMkLst>
            <pc:docMk/>
            <pc:sldMk cId="2439530578" sldId="594"/>
            <ac:picMk id="13" creationId="{5564340A-6329-40B0-8E9A-F9EFCE02A6F5}"/>
          </ac:picMkLst>
        </pc:picChg>
        <pc:picChg chg="add mod modCrop">
          <ac:chgData name="Ella Vetter" userId="c6918cf5-f6c0-43cc-8499-a1f635017de9" providerId="ADAL" clId="{1E532CF4-1B2C-4F24-A498-BBB09BB13F7D}" dt="2020-09-30T19:37:14.894" v="1605" actId="164"/>
          <ac:picMkLst>
            <pc:docMk/>
            <pc:sldMk cId="2439530578" sldId="594"/>
            <ac:picMk id="16" creationId="{847A4547-CBC2-4A14-A909-2AD14C52E94D}"/>
          </ac:picMkLst>
        </pc:picChg>
        <pc:picChg chg="add mod modCrop">
          <ac:chgData name="Ella Vetter" userId="c6918cf5-f6c0-43cc-8499-a1f635017de9" providerId="ADAL" clId="{1E532CF4-1B2C-4F24-A498-BBB09BB13F7D}" dt="2020-09-30T19:37:14.894" v="1605" actId="164"/>
          <ac:picMkLst>
            <pc:docMk/>
            <pc:sldMk cId="2439530578" sldId="594"/>
            <ac:picMk id="18" creationId="{C0FD6C6F-6E08-45D3-B6D2-5E50B66177E7}"/>
          </ac:picMkLst>
        </pc:picChg>
      </pc:sldChg>
      <pc:sldChg chg="del mod modShow">
        <pc:chgData name="Ella Vetter" userId="c6918cf5-f6c0-43cc-8499-a1f635017de9" providerId="ADAL" clId="{1E532CF4-1B2C-4F24-A498-BBB09BB13F7D}" dt="2020-09-30T20:06:13.921" v="2228" actId="2696"/>
        <pc:sldMkLst>
          <pc:docMk/>
          <pc:sldMk cId="1223735505" sldId="595"/>
        </pc:sldMkLst>
      </pc:sldChg>
      <pc:sldChg chg="del mod modShow">
        <pc:chgData name="Ella Vetter" userId="c6918cf5-f6c0-43cc-8499-a1f635017de9" providerId="ADAL" clId="{1E532CF4-1B2C-4F24-A498-BBB09BB13F7D}" dt="2020-09-30T20:06:13.921" v="2228" actId="2696"/>
        <pc:sldMkLst>
          <pc:docMk/>
          <pc:sldMk cId="3027013477" sldId="596"/>
        </pc:sldMkLst>
      </pc:sldChg>
      <pc:sldChg chg="del mod modShow">
        <pc:chgData name="Ella Vetter" userId="c6918cf5-f6c0-43cc-8499-a1f635017de9" providerId="ADAL" clId="{1E532CF4-1B2C-4F24-A498-BBB09BB13F7D}" dt="2020-09-30T20:06:13.921" v="2228" actId="2696"/>
        <pc:sldMkLst>
          <pc:docMk/>
          <pc:sldMk cId="1540598492" sldId="597"/>
        </pc:sldMkLst>
      </pc:sldChg>
      <pc:sldChg chg="del mod modShow">
        <pc:chgData name="Ella Vetter" userId="c6918cf5-f6c0-43cc-8499-a1f635017de9" providerId="ADAL" clId="{1E532CF4-1B2C-4F24-A498-BBB09BB13F7D}" dt="2020-09-30T20:06:13.921" v="2228" actId="2696"/>
        <pc:sldMkLst>
          <pc:docMk/>
          <pc:sldMk cId="147554883" sldId="598"/>
        </pc:sldMkLst>
      </pc:sldChg>
      <pc:sldChg chg="modSp del mod modShow">
        <pc:chgData name="Ella Vetter" userId="c6918cf5-f6c0-43cc-8499-a1f635017de9" providerId="ADAL" clId="{1E532CF4-1B2C-4F24-A498-BBB09BB13F7D}" dt="2020-09-30T20:06:13.921" v="2228" actId="2696"/>
        <pc:sldMkLst>
          <pc:docMk/>
          <pc:sldMk cId="3143556444" sldId="599"/>
        </pc:sldMkLst>
        <pc:graphicFrameChg chg="mod">
          <ac:chgData name="Ella Vetter" userId="c6918cf5-f6c0-43cc-8499-a1f635017de9" providerId="ADAL" clId="{1E532CF4-1B2C-4F24-A498-BBB09BB13F7D}" dt="2020-09-30T19:42:30.665" v="1766" actId="1076"/>
          <ac:graphicFrameMkLst>
            <pc:docMk/>
            <pc:sldMk cId="3143556444" sldId="599"/>
            <ac:graphicFrameMk id="3" creationId="{492634B8-5771-4317-948A-CBBDC7D69FC8}"/>
          </ac:graphicFrameMkLst>
        </pc:graphicFrameChg>
      </pc:sldChg>
      <pc:sldChg chg="del mod modShow">
        <pc:chgData name="Ella Vetter" userId="c6918cf5-f6c0-43cc-8499-a1f635017de9" providerId="ADAL" clId="{1E532CF4-1B2C-4F24-A498-BBB09BB13F7D}" dt="2020-09-30T20:06:13.921" v="2228" actId="2696"/>
        <pc:sldMkLst>
          <pc:docMk/>
          <pc:sldMk cId="2297267680" sldId="600"/>
        </pc:sldMkLst>
      </pc:sldChg>
      <pc:sldChg chg="modSp del mod modShow">
        <pc:chgData name="Ella Vetter" userId="c6918cf5-f6c0-43cc-8499-a1f635017de9" providerId="ADAL" clId="{1E532CF4-1B2C-4F24-A498-BBB09BB13F7D}" dt="2020-09-30T20:06:13.921" v="2228" actId="2696"/>
        <pc:sldMkLst>
          <pc:docMk/>
          <pc:sldMk cId="2232216546" sldId="601"/>
        </pc:sldMkLst>
        <pc:spChg chg="mod">
          <ac:chgData name="Ella Vetter" userId="c6918cf5-f6c0-43cc-8499-a1f635017de9" providerId="ADAL" clId="{1E532CF4-1B2C-4F24-A498-BBB09BB13F7D}" dt="2020-09-30T19:29:25.413" v="1566" actId="20577"/>
          <ac:spMkLst>
            <pc:docMk/>
            <pc:sldMk cId="2232216546" sldId="601"/>
            <ac:spMk id="7" creationId="{F85C257E-F2A7-43AB-A996-81E0A0BEC5D4}"/>
          </ac:spMkLst>
        </pc:spChg>
      </pc:sldChg>
      <pc:sldChg chg="new del">
        <pc:chgData name="Ella Vetter" userId="c6918cf5-f6c0-43cc-8499-a1f635017de9" providerId="ADAL" clId="{1E532CF4-1B2C-4F24-A498-BBB09BB13F7D}" dt="2020-09-30T17:38:19.852" v="103" actId="47"/>
        <pc:sldMkLst>
          <pc:docMk/>
          <pc:sldMk cId="638150519" sldId="602"/>
        </pc:sldMkLst>
      </pc:sldChg>
      <pc:sldChg chg="addSp delSp modSp new del mod">
        <pc:chgData name="Ella Vetter" userId="c6918cf5-f6c0-43cc-8499-a1f635017de9" providerId="ADAL" clId="{1E532CF4-1B2C-4F24-A498-BBB09BB13F7D}" dt="2020-09-30T17:51:04.112" v="204" actId="47"/>
        <pc:sldMkLst>
          <pc:docMk/>
          <pc:sldMk cId="1959417978" sldId="602"/>
        </pc:sldMkLst>
        <pc:spChg chg="del">
          <ac:chgData name="Ella Vetter" userId="c6918cf5-f6c0-43cc-8499-a1f635017de9" providerId="ADAL" clId="{1E532CF4-1B2C-4F24-A498-BBB09BB13F7D}" dt="2020-09-30T17:50:26.702" v="199" actId="478"/>
          <ac:spMkLst>
            <pc:docMk/>
            <pc:sldMk cId="1959417978" sldId="602"/>
            <ac:spMk id="2" creationId="{17FE443A-6D50-436C-A5CF-542CA34B45DD}"/>
          </ac:spMkLst>
        </pc:spChg>
        <pc:spChg chg="add mod">
          <ac:chgData name="Ella Vetter" userId="c6918cf5-f6c0-43cc-8499-a1f635017de9" providerId="ADAL" clId="{1E532CF4-1B2C-4F24-A498-BBB09BB13F7D}" dt="2020-09-30T17:50:26.957" v="200"/>
          <ac:spMkLst>
            <pc:docMk/>
            <pc:sldMk cId="1959417978" sldId="602"/>
            <ac:spMk id="4" creationId="{553DA9BA-E508-4268-B535-CE513CA446C3}"/>
          </ac:spMkLst>
        </pc:spChg>
      </pc:sldChg>
      <pc:sldChg chg="addSp delSp modSp add mod ord">
        <pc:chgData name="Ella Vetter" userId="c6918cf5-f6c0-43cc-8499-a1f635017de9" providerId="ADAL" clId="{1E532CF4-1B2C-4F24-A498-BBB09BB13F7D}" dt="2020-09-30T17:53:24.675" v="266" actId="14100"/>
        <pc:sldMkLst>
          <pc:docMk/>
          <pc:sldMk cId="422541947" sldId="603"/>
        </pc:sldMkLst>
        <pc:spChg chg="mod">
          <ac:chgData name="Ella Vetter" userId="c6918cf5-f6c0-43cc-8499-a1f635017de9" providerId="ADAL" clId="{1E532CF4-1B2C-4F24-A498-BBB09BB13F7D}" dt="2020-09-30T17:51:08.363" v="218" actId="20577"/>
          <ac:spMkLst>
            <pc:docMk/>
            <pc:sldMk cId="422541947" sldId="603"/>
            <ac:spMk id="2" creationId="{DC1F2BA1-F687-44F6-8A6B-FDEE5E3CA2FA}"/>
          </ac:spMkLst>
        </pc:spChg>
        <pc:spChg chg="mod">
          <ac:chgData name="Ella Vetter" userId="c6918cf5-f6c0-43cc-8499-a1f635017de9" providerId="ADAL" clId="{1E532CF4-1B2C-4F24-A498-BBB09BB13F7D}" dt="2020-09-30T17:51:44.580" v="255" actId="20577"/>
          <ac:spMkLst>
            <pc:docMk/>
            <pc:sldMk cId="422541947" sldId="603"/>
            <ac:spMk id="4" creationId="{D73DF70C-A971-4ABC-B0EC-BF457A93F4A7}"/>
          </ac:spMkLst>
        </pc:spChg>
        <pc:picChg chg="add del mod">
          <ac:chgData name="Ella Vetter" userId="c6918cf5-f6c0-43cc-8499-a1f635017de9" providerId="ADAL" clId="{1E532CF4-1B2C-4F24-A498-BBB09BB13F7D}" dt="2020-09-30T17:52:54.927" v="259" actId="478"/>
          <ac:picMkLst>
            <pc:docMk/>
            <pc:sldMk cId="422541947" sldId="603"/>
            <ac:picMk id="5" creationId="{C40C0AB8-50F2-4F7D-A7A9-5DD3E0D64918}"/>
          </ac:picMkLst>
        </pc:picChg>
        <pc:picChg chg="del">
          <ac:chgData name="Ella Vetter" userId="c6918cf5-f6c0-43cc-8499-a1f635017de9" providerId="ADAL" clId="{1E532CF4-1B2C-4F24-A498-BBB09BB13F7D}" dt="2020-09-30T17:53:20.866" v="263" actId="478"/>
          <ac:picMkLst>
            <pc:docMk/>
            <pc:sldMk cId="422541947" sldId="603"/>
            <ac:picMk id="6" creationId="{C5EE0996-CA09-4E2C-9FBE-46A5BD313388}"/>
          </ac:picMkLst>
        </pc:picChg>
        <pc:picChg chg="del">
          <ac:chgData name="Ella Vetter" userId="c6918cf5-f6c0-43cc-8499-a1f635017de9" providerId="ADAL" clId="{1E532CF4-1B2C-4F24-A498-BBB09BB13F7D}" dt="2020-09-30T17:52:31.013" v="256" actId="478"/>
          <ac:picMkLst>
            <pc:docMk/>
            <pc:sldMk cId="422541947" sldId="603"/>
            <ac:picMk id="8" creationId="{26AE0E81-57D5-48AD-A680-20128DC282E8}"/>
          </ac:picMkLst>
        </pc:picChg>
        <pc:picChg chg="add mod">
          <ac:chgData name="Ella Vetter" userId="c6918cf5-f6c0-43cc-8499-a1f635017de9" providerId="ADAL" clId="{1E532CF4-1B2C-4F24-A498-BBB09BB13F7D}" dt="2020-09-30T17:52:59.405" v="262" actId="14100"/>
          <ac:picMkLst>
            <pc:docMk/>
            <pc:sldMk cId="422541947" sldId="603"/>
            <ac:picMk id="9" creationId="{056959A9-702C-4418-9D29-6FF4487B7E6D}"/>
          </ac:picMkLst>
        </pc:picChg>
        <pc:picChg chg="add mod">
          <ac:chgData name="Ella Vetter" userId="c6918cf5-f6c0-43cc-8499-a1f635017de9" providerId="ADAL" clId="{1E532CF4-1B2C-4F24-A498-BBB09BB13F7D}" dt="2020-09-30T17:53:24.675" v="266" actId="14100"/>
          <ac:picMkLst>
            <pc:docMk/>
            <pc:sldMk cId="422541947" sldId="603"/>
            <ac:picMk id="11" creationId="{2BCE3CDA-D6CA-4501-BCD5-96E9DCB0E93B}"/>
          </ac:picMkLst>
        </pc:picChg>
      </pc:sldChg>
      <pc:sldChg chg="addSp delSp modSp new mod">
        <pc:chgData name="Ella Vetter" userId="c6918cf5-f6c0-43cc-8499-a1f635017de9" providerId="ADAL" clId="{1E532CF4-1B2C-4F24-A498-BBB09BB13F7D}" dt="2020-09-30T18:30:37.451" v="759" actId="14100"/>
        <pc:sldMkLst>
          <pc:docMk/>
          <pc:sldMk cId="3736354719" sldId="604"/>
        </pc:sldMkLst>
        <pc:spChg chg="mod">
          <ac:chgData name="Ella Vetter" userId="c6918cf5-f6c0-43cc-8499-a1f635017de9" providerId="ADAL" clId="{1E532CF4-1B2C-4F24-A498-BBB09BB13F7D}" dt="2020-09-30T17:53:28.963" v="268"/>
          <ac:spMkLst>
            <pc:docMk/>
            <pc:sldMk cId="3736354719" sldId="604"/>
            <ac:spMk id="2" creationId="{8BDB72EA-4486-4071-B9DF-7DDAB009D633}"/>
          </ac:spMkLst>
        </pc:spChg>
        <pc:spChg chg="del">
          <ac:chgData name="Ella Vetter" userId="c6918cf5-f6c0-43cc-8499-a1f635017de9" providerId="ADAL" clId="{1E532CF4-1B2C-4F24-A498-BBB09BB13F7D}" dt="2020-09-30T17:54:03.907" v="269" actId="478"/>
          <ac:spMkLst>
            <pc:docMk/>
            <pc:sldMk cId="3736354719" sldId="604"/>
            <ac:spMk id="3" creationId="{ED429AD9-5CB2-4999-80F5-B0EF3BA44B3F}"/>
          </ac:spMkLst>
        </pc:spChg>
        <pc:spChg chg="add mod">
          <ac:chgData name="Ella Vetter" userId="c6918cf5-f6c0-43cc-8499-a1f635017de9" providerId="ADAL" clId="{1E532CF4-1B2C-4F24-A498-BBB09BB13F7D}" dt="2020-09-30T17:54:21.394" v="299" actId="20577"/>
          <ac:spMkLst>
            <pc:docMk/>
            <pc:sldMk cId="3736354719" sldId="604"/>
            <ac:spMk id="4" creationId="{8409DC2E-6F36-4033-9661-E7E82831A85A}"/>
          </ac:spMkLst>
        </pc:spChg>
        <pc:picChg chg="add mod">
          <ac:chgData name="Ella Vetter" userId="c6918cf5-f6c0-43cc-8499-a1f635017de9" providerId="ADAL" clId="{1E532CF4-1B2C-4F24-A498-BBB09BB13F7D}" dt="2020-09-30T18:30:37.451" v="759" actId="14100"/>
          <ac:picMkLst>
            <pc:docMk/>
            <pc:sldMk cId="3736354719" sldId="604"/>
            <ac:picMk id="6" creationId="{DA4BF9FE-08FF-4D2C-8B88-0F6E20DCD194}"/>
          </ac:picMkLst>
        </pc:picChg>
      </pc:sldChg>
      <pc:sldChg chg="addSp delSp modSp new mod">
        <pc:chgData name="Ella Vetter" userId="c6918cf5-f6c0-43cc-8499-a1f635017de9" providerId="ADAL" clId="{1E532CF4-1B2C-4F24-A498-BBB09BB13F7D}" dt="2020-09-30T18:27:18.621" v="734" actId="1035"/>
        <pc:sldMkLst>
          <pc:docMk/>
          <pc:sldMk cId="695741038" sldId="605"/>
        </pc:sldMkLst>
        <pc:spChg chg="mod">
          <ac:chgData name="Ella Vetter" userId="c6918cf5-f6c0-43cc-8499-a1f635017de9" providerId="ADAL" clId="{1E532CF4-1B2C-4F24-A498-BBB09BB13F7D}" dt="2020-09-30T18:27:15.845" v="730" actId="13926"/>
          <ac:spMkLst>
            <pc:docMk/>
            <pc:sldMk cId="695741038" sldId="605"/>
            <ac:spMk id="2" creationId="{F7760CED-4F11-45C2-AB03-A0D4BF7299A9}"/>
          </ac:spMkLst>
        </pc:spChg>
        <pc:spChg chg="del">
          <ac:chgData name="Ella Vetter" userId="c6918cf5-f6c0-43cc-8499-a1f635017de9" providerId="ADAL" clId="{1E532CF4-1B2C-4F24-A498-BBB09BB13F7D}" dt="2020-09-30T17:56:12.638" v="333" actId="478"/>
          <ac:spMkLst>
            <pc:docMk/>
            <pc:sldMk cId="695741038" sldId="605"/>
            <ac:spMk id="3" creationId="{666C5B25-5042-48AE-881F-773C20482A1A}"/>
          </ac:spMkLst>
        </pc:spChg>
        <pc:spChg chg="add mod">
          <ac:chgData name="Ella Vetter" userId="c6918cf5-f6c0-43cc-8499-a1f635017de9" providerId="ADAL" clId="{1E532CF4-1B2C-4F24-A498-BBB09BB13F7D}" dt="2020-09-30T18:27:18.621" v="734" actId="1035"/>
          <ac:spMkLst>
            <pc:docMk/>
            <pc:sldMk cId="695741038" sldId="605"/>
            <ac:spMk id="5" creationId="{95BAF2F0-C6BF-4579-9173-AC96B33EB648}"/>
          </ac:spMkLst>
        </pc:spChg>
        <pc:spChg chg="add del mod">
          <ac:chgData name="Ella Vetter" userId="c6918cf5-f6c0-43cc-8499-a1f635017de9" providerId="ADAL" clId="{1E532CF4-1B2C-4F24-A498-BBB09BB13F7D}" dt="2020-09-30T17:56:58.749" v="352"/>
          <ac:spMkLst>
            <pc:docMk/>
            <pc:sldMk cId="695741038" sldId="605"/>
            <ac:spMk id="8" creationId="{8F303CF6-BE0B-48FD-B30F-562E1FE9BECA}"/>
          </ac:spMkLst>
        </pc:spChg>
        <pc:graphicFrameChg chg="add del mod modGraphic">
          <ac:chgData name="Ella Vetter" userId="c6918cf5-f6c0-43cc-8499-a1f635017de9" providerId="ADAL" clId="{1E532CF4-1B2C-4F24-A498-BBB09BB13F7D}" dt="2020-09-30T17:56:58.179" v="351" actId="478"/>
          <ac:graphicFrameMkLst>
            <pc:docMk/>
            <pc:sldMk cId="695741038" sldId="605"/>
            <ac:graphicFrameMk id="6" creationId="{DDFEDA39-B97B-455C-A9CE-CE9E7A5F3A8B}"/>
          </ac:graphicFrameMkLst>
        </pc:graphicFrameChg>
        <pc:graphicFrameChg chg="add mod modGraphic">
          <ac:chgData name="Ella Vetter" userId="c6918cf5-f6c0-43cc-8499-a1f635017de9" providerId="ADAL" clId="{1E532CF4-1B2C-4F24-A498-BBB09BB13F7D}" dt="2020-09-30T18:27:08.610" v="728" actId="21"/>
          <ac:graphicFrameMkLst>
            <pc:docMk/>
            <pc:sldMk cId="695741038" sldId="605"/>
            <ac:graphicFrameMk id="9" creationId="{11FC8A13-A36A-4E92-90D0-C870690D62D3}"/>
          </ac:graphicFrameMkLst>
        </pc:graphicFrameChg>
      </pc:sldChg>
      <pc:sldChg chg="addSp delSp modSp add mod">
        <pc:chgData name="Ella Vetter" userId="c6918cf5-f6c0-43cc-8499-a1f635017de9" providerId="ADAL" clId="{1E532CF4-1B2C-4F24-A498-BBB09BB13F7D}" dt="2020-09-30T18:28:00.115" v="756" actId="1035"/>
        <pc:sldMkLst>
          <pc:docMk/>
          <pc:sldMk cId="226226910" sldId="606"/>
        </pc:sldMkLst>
        <pc:spChg chg="mod">
          <ac:chgData name="Ella Vetter" userId="c6918cf5-f6c0-43cc-8499-a1f635017de9" providerId="ADAL" clId="{1E532CF4-1B2C-4F24-A498-BBB09BB13F7D}" dt="2020-09-30T18:27:57.524" v="754" actId="13926"/>
          <ac:spMkLst>
            <pc:docMk/>
            <pc:sldMk cId="226226910" sldId="606"/>
            <ac:spMk id="2" creationId="{F7760CED-4F11-45C2-AB03-A0D4BF7299A9}"/>
          </ac:spMkLst>
        </pc:spChg>
        <pc:spChg chg="add del mod">
          <ac:chgData name="Ella Vetter" userId="c6918cf5-f6c0-43cc-8499-a1f635017de9" providerId="ADAL" clId="{1E532CF4-1B2C-4F24-A498-BBB09BB13F7D}" dt="2020-09-30T18:27:31.048" v="736" actId="478"/>
          <ac:spMkLst>
            <pc:docMk/>
            <pc:sldMk cId="226226910" sldId="606"/>
            <ac:spMk id="4" creationId="{B230C339-426E-4D28-B3AF-426A48CA3481}"/>
          </ac:spMkLst>
        </pc:spChg>
        <pc:spChg chg="mod">
          <ac:chgData name="Ella Vetter" userId="c6918cf5-f6c0-43cc-8499-a1f635017de9" providerId="ADAL" clId="{1E532CF4-1B2C-4F24-A498-BBB09BB13F7D}" dt="2020-09-30T18:28:00.115" v="756" actId="1035"/>
          <ac:spMkLst>
            <pc:docMk/>
            <pc:sldMk cId="226226910" sldId="606"/>
            <ac:spMk id="5" creationId="{95BAF2F0-C6BF-4579-9173-AC96B33EB648}"/>
          </ac:spMkLst>
        </pc:spChg>
        <pc:graphicFrameChg chg="add mod modGraphic">
          <ac:chgData name="Ella Vetter" userId="c6918cf5-f6c0-43cc-8499-a1f635017de9" providerId="ADAL" clId="{1E532CF4-1B2C-4F24-A498-BBB09BB13F7D}" dt="2020-09-30T18:27:36.987" v="738" actId="2164"/>
          <ac:graphicFrameMkLst>
            <pc:docMk/>
            <pc:sldMk cId="226226910" sldId="606"/>
            <ac:graphicFrameMk id="7" creationId="{901B6E0B-2DC9-4E3B-966F-693646C16A79}"/>
          </ac:graphicFrameMkLst>
        </pc:graphicFrameChg>
        <pc:graphicFrameChg chg="del modGraphic">
          <ac:chgData name="Ella Vetter" userId="c6918cf5-f6c0-43cc-8499-a1f635017de9" providerId="ADAL" clId="{1E532CF4-1B2C-4F24-A498-BBB09BB13F7D}" dt="2020-09-30T18:25:51.599" v="709" actId="478"/>
          <ac:graphicFrameMkLst>
            <pc:docMk/>
            <pc:sldMk cId="226226910" sldId="606"/>
            <ac:graphicFrameMk id="9" creationId="{11FC8A13-A36A-4E92-90D0-C870690D62D3}"/>
          </ac:graphicFrameMkLst>
        </pc:graphicFrameChg>
      </pc:sldChg>
      <pc:sldChg chg="add del">
        <pc:chgData name="Ella Vetter" userId="c6918cf5-f6c0-43cc-8499-a1f635017de9" providerId="ADAL" clId="{1E532CF4-1B2C-4F24-A498-BBB09BB13F7D}" dt="2020-09-30T18:09:14.765" v="636"/>
        <pc:sldMkLst>
          <pc:docMk/>
          <pc:sldMk cId="3982736802" sldId="606"/>
        </pc:sldMkLst>
      </pc:sldChg>
      <pc:sldChg chg="modSp add mod">
        <pc:chgData name="Ella Vetter" userId="c6918cf5-f6c0-43cc-8499-a1f635017de9" providerId="ADAL" clId="{1E532CF4-1B2C-4F24-A498-BBB09BB13F7D}" dt="2020-09-30T18:27:52.958" v="753" actId="1036"/>
        <pc:sldMkLst>
          <pc:docMk/>
          <pc:sldMk cId="3837616395" sldId="607"/>
        </pc:sldMkLst>
        <pc:spChg chg="mod">
          <ac:chgData name="Ella Vetter" userId="c6918cf5-f6c0-43cc-8499-a1f635017de9" providerId="ADAL" clId="{1E532CF4-1B2C-4F24-A498-BBB09BB13F7D}" dt="2020-09-30T18:27:49.187" v="745" actId="13926"/>
          <ac:spMkLst>
            <pc:docMk/>
            <pc:sldMk cId="3837616395" sldId="607"/>
            <ac:spMk id="2" creationId="{F7760CED-4F11-45C2-AB03-A0D4BF7299A9}"/>
          </ac:spMkLst>
        </pc:spChg>
        <pc:spChg chg="mod">
          <ac:chgData name="Ella Vetter" userId="c6918cf5-f6c0-43cc-8499-a1f635017de9" providerId="ADAL" clId="{1E532CF4-1B2C-4F24-A498-BBB09BB13F7D}" dt="2020-09-30T18:27:52.958" v="753" actId="1036"/>
          <ac:spMkLst>
            <pc:docMk/>
            <pc:sldMk cId="3837616395" sldId="607"/>
            <ac:spMk id="5" creationId="{95BAF2F0-C6BF-4579-9173-AC96B33EB648}"/>
          </ac:spMkLst>
        </pc:spChg>
        <pc:graphicFrameChg chg="modGraphic">
          <ac:chgData name="Ella Vetter" userId="c6918cf5-f6c0-43cc-8499-a1f635017de9" providerId="ADAL" clId="{1E532CF4-1B2C-4F24-A498-BBB09BB13F7D}" dt="2020-09-30T18:27:42.722" v="740" actId="2164"/>
          <ac:graphicFrameMkLst>
            <pc:docMk/>
            <pc:sldMk cId="3837616395" sldId="607"/>
            <ac:graphicFrameMk id="7" creationId="{901B6E0B-2DC9-4E3B-966F-693646C16A79}"/>
          </ac:graphicFrameMkLst>
        </pc:graphicFrameChg>
      </pc:sldChg>
      <pc:sldChg chg="addSp delSp modSp new mod">
        <pc:chgData name="Ella Vetter" userId="c6918cf5-f6c0-43cc-8499-a1f635017de9" providerId="ADAL" clId="{1E532CF4-1B2C-4F24-A498-BBB09BB13F7D}" dt="2020-09-30T18:33:19.394" v="843" actId="20577"/>
        <pc:sldMkLst>
          <pc:docMk/>
          <pc:sldMk cId="2839514280" sldId="608"/>
        </pc:sldMkLst>
        <pc:spChg chg="mod">
          <ac:chgData name="Ella Vetter" userId="c6918cf5-f6c0-43cc-8499-a1f635017de9" providerId="ADAL" clId="{1E532CF4-1B2C-4F24-A498-BBB09BB13F7D}" dt="2020-09-30T18:30:48.372" v="761"/>
          <ac:spMkLst>
            <pc:docMk/>
            <pc:sldMk cId="2839514280" sldId="608"/>
            <ac:spMk id="2" creationId="{635A60B7-1CB7-4ABD-ADBD-8711EA1FDBFF}"/>
          </ac:spMkLst>
        </pc:spChg>
        <pc:spChg chg="del">
          <ac:chgData name="Ella Vetter" userId="c6918cf5-f6c0-43cc-8499-a1f635017de9" providerId="ADAL" clId="{1E532CF4-1B2C-4F24-A498-BBB09BB13F7D}" dt="2020-09-30T18:30:49.576" v="762" actId="478"/>
          <ac:spMkLst>
            <pc:docMk/>
            <pc:sldMk cId="2839514280" sldId="608"/>
            <ac:spMk id="3" creationId="{D5E016B0-7861-46C2-BAB3-83C7F7212081}"/>
          </ac:spMkLst>
        </pc:spChg>
        <pc:spChg chg="add mod">
          <ac:chgData name="Ella Vetter" userId="c6918cf5-f6c0-43cc-8499-a1f635017de9" providerId="ADAL" clId="{1E532CF4-1B2C-4F24-A498-BBB09BB13F7D}" dt="2020-09-30T18:33:19.394" v="843" actId="20577"/>
          <ac:spMkLst>
            <pc:docMk/>
            <pc:sldMk cId="2839514280" sldId="608"/>
            <ac:spMk id="4" creationId="{80CC79B9-BB64-4CC0-AB82-3DCEBD7B5E43}"/>
          </ac:spMkLst>
        </pc:spChg>
        <pc:picChg chg="add mod">
          <ac:chgData name="Ella Vetter" userId="c6918cf5-f6c0-43cc-8499-a1f635017de9" providerId="ADAL" clId="{1E532CF4-1B2C-4F24-A498-BBB09BB13F7D}" dt="2020-09-30T18:33:03.956" v="826" actId="1076"/>
          <ac:picMkLst>
            <pc:docMk/>
            <pc:sldMk cId="2839514280" sldId="608"/>
            <ac:picMk id="6" creationId="{ABC4D644-D7B2-4655-9280-5074193A3C1E}"/>
          </ac:picMkLst>
        </pc:picChg>
      </pc:sldChg>
      <pc:sldChg chg="addSp modSp add mod">
        <pc:chgData name="Ella Vetter" userId="c6918cf5-f6c0-43cc-8499-a1f635017de9" providerId="ADAL" clId="{1E532CF4-1B2C-4F24-A498-BBB09BB13F7D}" dt="2020-09-30T18:34:42.548" v="847" actId="14100"/>
        <pc:sldMkLst>
          <pc:docMk/>
          <pc:sldMk cId="1695019804" sldId="609"/>
        </pc:sldMkLst>
        <pc:spChg chg="mod">
          <ac:chgData name="Ella Vetter" userId="c6918cf5-f6c0-43cc-8499-a1f635017de9" providerId="ADAL" clId="{1E532CF4-1B2C-4F24-A498-BBB09BB13F7D}" dt="2020-09-30T18:34:42.548" v="847" actId="14100"/>
          <ac:spMkLst>
            <pc:docMk/>
            <pc:sldMk cId="1695019804" sldId="609"/>
            <ac:spMk id="4" creationId="{80CC79B9-BB64-4CC0-AB82-3DCEBD7B5E43}"/>
          </ac:spMkLst>
        </pc:spChg>
        <pc:picChg chg="add mod">
          <ac:chgData name="Ella Vetter" userId="c6918cf5-f6c0-43cc-8499-a1f635017de9" providerId="ADAL" clId="{1E532CF4-1B2C-4F24-A498-BBB09BB13F7D}" dt="2020-09-30T18:34:39.994" v="846" actId="1076"/>
          <ac:picMkLst>
            <pc:docMk/>
            <pc:sldMk cId="1695019804" sldId="609"/>
            <ac:picMk id="5" creationId="{BD02B721-8FD5-4FF9-9622-A21BD1BF1762}"/>
          </ac:picMkLst>
        </pc:picChg>
      </pc:sldChg>
      <pc:sldChg chg="addSp delSp modSp add mod">
        <pc:chgData name="Ella Vetter" userId="c6918cf5-f6c0-43cc-8499-a1f635017de9" providerId="ADAL" clId="{1E532CF4-1B2C-4F24-A498-BBB09BB13F7D}" dt="2020-09-30T18:54:58.461" v="1035" actId="13926"/>
        <pc:sldMkLst>
          <pc:docMk/>
          <pc:sldMk cId="3170744581" sldId="610"/>
        </pc:sldMkLst>
        <pc:spChg chg="mod">
          <ac:chgData name="Ella Vetter" userId="c6918cf5-f6c0-43cc-8499-a1f635017de9" providerId="ADAL" clId="{1E532CF4-1B2C-4F24-A498-BBB09BB13F7D}" dt="2020-09-30T18:54:58.461" v="1035" actId="13926"/>
          <ac:spMkLst>
            <pc:docMk/>
            <pc:sldMk cId="3170744581" sldId="610"/>
            <ac:spMk id="2" creationId="{8BDB72EA-4486-4071-B9DF-7DDAB009D633}"/>
          </ac:spMkLst>
        </pc:spChg>
        <pc:spChg chg="mod">
          <ac:chgData name="Ella Vetter" userId="c6918cf5-f6c0-43cc-8499-a1f635017de9" providerId="ADAL" clId="{1E532CF4-1B2C-4F24-A498-BBB09BB13F7D}" dt="2020-09-30T18:53:40.002" v="1024" actId="20577"/>
          <ac:spMkLst>
            <pc:docMk/>
            <pc:sldMk cId="3170744581" sldId="610"/>
            <ac:spMk id="4" creationId="{8409DC2E-6F36-4033-9661-E7E82831A85A}"/>
          </ac:spMkLst>
        </pc:spChg>
        <pc:picChg chg="add mod">
          <ac:chgData name="Ella Vetter" userId="c6918cf5-f6c0-43cc-8499-a1f635017de9" providerId="ADAL" clId="{1E532CF4-1B2C-4F24-A498-BBB09BB13F7D}" dt="2020-09-30T18:54:48.704" v="1034" actId="1038"/>
          <ac:picMkLst>
            <pc:docMk/>
            <pc:sldMk cId="3170744581" sldId="610"/>
            <ac:picMk id="5" creationId="{BAC644A2-09D2-4B07-9DB9-2F29B6EE4B26}"/>
          </ac:picMkLst>
        </pc:picChg>
        <pc:picChg chg="del">
          <ac:chgData name="Ella Vetter" userId="c6918cf5-f6c0-43cc-8499-a1f635017de9" providerId="ADAL" clId="{1E532CF4-1B2C-4F24-A498-BBB09BB13F7D}" dt="2020-09-30T18:54:41.022" v="1025" actId="478"/>
          <ac:picMkLst>
            <pc:docMk/>
            <pc:sldMk cId="3170744581" sldId="610"/>
            <ac:picMk id="6" creationId="{DA4BF9FE-08FF-4D2C-8B88-0F6E20DCD194}"/>
          </ac:picMkLst>
        </pc:picChg>
      </pc:sldChg>
      <pc:sldChg chg="addSp delSp modSp add mod">
        <pc:chgData name="Ella Vetter" userId="c6918cf5-f6c0-43cc-8499-a1f635017de9" providerId="ADAL" clId="{1E532CF4-1B2C-4F24-A498-BBB09BB13F7D}" dt="2020-10-01T00:31:25.336" v="6022" actId="1036"/>
        <pc:sldMkLst>
          <pc:docMk/>
          <pc:sldMk cId="3531139011" sldId="611"/>
        </pc:sldMkLst>
        <pc:spChg chg="mod">
          <ac:chgData name="Ella Vetter" userId="c6918cf5-f6c0-43cc-8499-a1f635017de9" providerId="ADAL" clId="{1E532CF4-1B2C-4F24-A498-BBB09BB13F7D}" dt="2020-09-30T18:56:18.448" v="1043" actId="13926"/>
          <ac:spMkLst>
            <pc:docMk/>
            <pc:sldMk cId="3531139011" sldId="611"/>
            <ac:spMk id="2" creationId="{635A60B7-1CB7-4ABD-ADBD-8711EA1FDBFF}"/>
          </ac:spMkLst>
        </pc:spChg>
        <pc:spChg chg="mod">
          <ac:chgData name="Ella Vetter" userId="c6918cf5-f6c0-43cc-8499-a1f635017de9" providerId="ADAL" clId="{1E532CF4-1B2C-4F24-A498-BBB09BB13F7D}" dt="2020-10-01T00:31:21.495" v="6013" actId="403"/>
          <ac:spMkLst>
            <pc:docMk/>
            <pc:sldMk cId="3531139011" sldId="611"/>
            <ac:spMk id="4" creationId="{80CC79B9-BB64-4CC0-AB82-3DCEBD7B5E43}"/>
          </ac:spMkLst>
        </pc:spChg>
        <pc:picChg chg="add mod">
          <ac:chgData name="Ella Vetter" userId="c6918cf5-f6c0-43cc-8499-a1f635017de9" providerId="ADAL" clId="{1E532CF4-1B2C-4F24-A498-BBB09BB13F7D}" dt="2020-10-01T00:31:25.336" v="6022" actId="1036"/>
          <ac:picMkLst>
            <pc:docMk/>
            <pc:sldMk cId="3531139011" sldId="611"/>
            <ac:picMk id="5" creationId="{EFF43D62-206D-4836-8579-5A102DD9CB36}"/>
          </ac:picMkLst>
        </pc:picChg>
        <pc:picChg chg="del">
          <ac:chgData name="Ella Vetter" userId="c6918cf5-f6c0-43cc-8499-a1f635017de9" providerId="ADAL" clId="{1E532CF4-1B2C-4F24-A498-BBB09BB13F7D}" dt="2020-09-30T18:55:40.340" v="1036" actId="478"/>
          <ac:picMkLst>
            <pc:docMk/>
            <pc:sldMk cId="3531139011" sldId="611"/>
            <ac:picMk id="6" creationId="{ABC4D644-D7B2-4655-9280-5074193A3C1E}"/>
          </ac:picMkLst>
        </pc:picChg>
      </pc:sldChg>
      <pc:sldChg chg="addSp delSp modSp add mod">
        <pc:chgData name="Ella Vetter" userId="c6918cf5-f6c0-43cc-8499-a1f635017de9" providerId="ADAL" clId="{1E532CF4-1B2C-4F24-A498-BBB09BB13F7D}" dt="2020-10-01T00:31:59.294" v="6033" actId="255"/>
        <pc:sldMkLst>
          <pc:docMk/>
          <pc:sldMk cId="3253915372" sldId="612"/>
        </pc:sldMkLst>
        <pc:spChg chg="mod">
          <ac:chgData name="Ella Vetter" userId="c6918cf5-f6c0-43cc-8499-a1f635017de9" providerId="ADAL" clId="{1E532CF4-1B2C-4F24-A498-BBB09BB13F7D}" dt="2020-09-30T18:59:58.777" v="1140" actId="13926"/>
          <ac:spMkLst>
            <pc:docMk/>
            <pc:sldMk cId="3253915372" sldId="612"/>
            <ac:spMk id="2" creationId="{635A60B7-1CB7-4ABD-ADBD-8711EA1FDBFF}"/>
          </ac:spMkLst>
        </pc:spChg>
        <pc:spChg chg="mod">
          <ac:chgData name="Ella Vetter" userId="c6918cf5-f6c0-43cc-8499-a1f635017de9" providerId="ADAL" clId="{1E532CF4-1B2C-4F24-A498-BBB09BB13F7D}" dt="2020-10-01T00:31:59.294" v="6033" actId="255"/>
          <ac:spMkLst>
            <pc:docMk/>
            <pc:sldMk cId="3253915372" sldId="612"/>
            <ac:spMk id="4" creationId="{80CC79B9-BB64-4CC0-AB82-3DCEBD7B5E43}"/>
          </ac:spMkLst>
        </pc:spChg>
        <pc:picChg chg="del">
          <ac:chgData name="Ella Vetter" userId="c6918cf5-f6c0-43cc-8499-a1f635017de9" providerId="ADAL" clId="{1E532CF4-1B2C-4F24-A498-BBB09BB13F7D}" dt="2020-09-30T18:59:56.760" v="1139" actId="478"/>
          <ac:picMkLst>
            <pc:docMk/>
            <pc:sldMk cId="3253915372" sldId="612"/>
            <ac:picMk id="5" creationId="{BD02B721-8FD5-4FF9-9622-A21BD1BF1762}"/>
          </ac:picMkLst>
        </pc:picChg>
        <pc:picChg chg="add mod">
          <ac:chgData name="Ella Vetter" userId="c6918cf5-f6c0-43cc-8499-a1f635017de9" providerId="ADAL" clId="{1E532CF4-1B2C-4F24-A498-BBB09BB13F7D}" dt="2020-09-30T19:00:30.479" v="1144" actId="1076"/>
          <ac:picMkLst>
            <pc:docMk/>
            <pc:sldMk cId="3253915372" sldId="612"/>
            <ac:picMk id="6" creationId="{0C83DF53-1494-463E-8B84-AE0F8354E313}"/>
          </ac:picMkLst>
        </pc:picChg>
      </pc:sldChg>
      <pc:sldChg chg="addSp delSp modSp add mod">
        <pc:chgData name="Ella Vetter" userId="c6918cf5-f6c0-43cc-8499-a1f635017de9" providerId="ADAL" clId="{1E532CF4-1B2C-4F24-A498-BBB09BB13F7D}" dt="2020-10-01T11:57:03.995" v="6231" actId="13926"/>
        <pc:sldMkLst>
          <pc:docMk/>
          <pc:sldMk cId="2955077786" sldId="613"/>
        </pc:sldMkLst>
        <pc:spChg chg="mod">
          <ac:chgData name="Ella Vetter" userId="c6918cf5-f6c0-43cc-8499-a1f635017de9" providerId="ADAL" clId="{1E532CF4-1B2C-4F24-A498-BBB09BB13F7D}" dt="2020-10-01T11:57:03.995" v="6231" actId="13926"/>
          <ac:spMkLst>
            <pc:docMk/>
            <pc:sldMk cId="2955077786" sldId="613"/>
            <ac:spMk id="4" creationId="{80CC79B9-BB64-4CC0-AB82-3DCEBD7B5E43}"/>
          </ac:spMkLst>
        </pc:spChg>
        <pc:picChg chg="del">
          <ac:chgData name="Ella Vetter" userId="c6918cf5-f6c0-43cc-8499-a1f635017de9" providerId="ADAL" clId="{1E532CF4-1B2C-4F24-A498-BBB09BB13F7D}" dt="2020-09-30T18:56:48.999" v="1054" actId="478"/>
          <ac:picMkLst>
            <pc:docMk/>
            <pc:sldMk cId="2955077786" sldId="613"/>
            <ac:picMk id="5" creationId="{EFF43D62-206D-4836-8579-5A102DD9CB36}"/>
          </ac:picMkLst>
        </pc:picChg>
        <pc:picChg chg="add mod">
          <ac:chgData name="Ella Vetter" userId="c6918cf5-f6c0-43cc-8499-a1f635017de9" providerId="ADAL" clId="{1E532CF4-1B2C-4F24-A498-BBB09BB13F7D}" dt="2020-10-01T00:31:55.015" v="6032" actId="1036"/>
          <ac:picMkLst>
            <pc:docMk/>
            <pc:sldMk cId="2955077786" sldId="613"/>
            <ac:picMk id="6" creationId="{6DE3A9BE-68C8-4A0C-97A0-DEFAB8D5E116}"/>
          </ac:picMkLst>
        </pc:picChg>
      </pc:sldChg>
      <pc:sldChg chg="addSp delSp modSp new mod modNotesTx">
        <pc:chgData name="Ella Vetter" userId="c6918cf5-f6c0-43cc-8499-a1f635017de9" providerId="ADAL" clId="{1E532CF4-1B2C-4F24-A498-BBB09BB13F7D}" dt="2020-10-01T11:57:52.130" v="6232" actId="20577"/>
        <pc:sldMkLst>
          <pc:docMk/>
          <pc:sldMk cId="2731635279" sldId="614"/>
        </pc:sldMkLst>
        <pc:spChg chg="mod">
          <ac:chgData name="Ella Vetter" userId="c6918cf5-f6c0-43cc-8499-a1f635017de9" providerId="ADAL" clId="{1E532CF4-1B2C-4F24-A498-BBB09BB13F7D}" dt="2020-09-30T19:11:22.633" v="1380" actId="13926"/>
          <ac:spMkLst>
            <pc:docMk/>
            <pc:sldMk cId="2731635279" sldId="614"/>
            <ac:spMk id="2" creationId="{75E37CD1-16C6-4F41-BC0E-261B9C2673BA}"/>
          </ac:spMkLst>
        </pc:spChg>
        <pc:spChg chg="del">
          <ac:chgData name="Ella Vetter" userId="c6918cf5-f6c0-43cc-8499-a1f635017de9" providerId="ADAL" clId="{1E532CF4-1B2C-4F24-A498-BBB09BB13F7D}" dt="2020-09-30T19:02:18.664" v="1149" actId="478"/>
          <ac:spMkLst>
            <pc:docMk/>
            <pc:sldMk cId="2731635279" sldId="614"/>
            <ac:spMk id="3" creationId="{437AD5AE-B90E-4A33-8F75-52AD0E9D5AD7}"/>
          </ac:spMkLst>
        </pc:spChg>
        <pc:spChg chg="add mod">
          <ac:chgData name="Ella Vetter" userId="c6918cf5-f6c0-43cc-8499-a1f635017de9" providerId="ADAL" clId="{1E532CF4-1B2C-4F24-A498-BBB09BB13F7D}" dt="2020-10-01T11:57:52.130" v="6232" actId="20577"/>
          <ac:spMkLst>
            <pc:docMk/>
            <pc:sldMk cId="2731635279" sldId="614"/>
            <ac:spMk id="4" creationId="{08479DE4-4753-4899-A623-FD16E2EFB545}"/>
          </ac:spMkLst>
        </pc:spChg>
        <pc:spChg chg="add mod">
          <ac:chgData name="Ella Vetter" userId="c6918cf5-f6c0-43cc-8499-a1f635017de9" providerId="ADAL" clId="{1E532CF4-1B2C-4F24-A498-BBB09BB13F7D}" dt="2020-09-30T19:17:22.969" v="1562" actId="1036"/>
          <ac:spMkLst>
            <pc:docMk/>
            <pc:sldMk cId="2731635279" sldId="614"/>
            <ac:spMk id="13" creationId="{B7B7DAB4-209C-42E9-AC3A-B33069F7549C}"/>
          </ac:spMkLst>
        </pc:spChg>
        <pc:spChg chg="add mod">
          <ac:chgData name="Ella Vetter" userId="c6918cf5-f6c0-43cc-8499-a1f635017de9" providerId="ADAL" clId="{1E532CF4-1B2C-4F24-A498-BBB09BB13F7D}" dt="2020-09-30T19:17:22.969" v="1562" actId="1036"/>
          <ac:spMkLst>
            <pc:docMk/>
            <pc:sldMk cId="2731635279" sldId="614"/>
            <ac:spMk id="15" creationId="{DA36AD1A-51F3-4D8F-9D5C-1900E48310D1}"/>
          </ac:spMkLst>
        </pc:spChg>
        <pc:spChg chg="add mod">
          <ac:chgData name="Ella Vetter" userId="c6918cf5-f6c0-43cc-8499-a1f635017de9" providerId="ADAL" clId="{1E532CF4-1B2C-4F24-A498-BBB09BB13F7D}" dt="2020-09-30T19:17:22.969" v="1562" actId="1036"/>
          <ac:spMkLst>
            <pc:docMk/>
            <pc:sldMk cId="2731635279" sldId="614"/>
            <ac:spMk id="17" creationId="{F19114E3-9500-4946-9591-AB46E078AA99}"/>
          </ac:spMkLst>
        </pc:spChg>
        <pc:spChg chg="add mod">
          <ac:chgData name="Ella Vetter" userId="c6918cf5-f6c0-43cc-8499-a1f635017de9" providerId="ADAL" clId="{1E532CF4-1B2C-4F24-A498-BBB09BB13F7D}" dt="2020-09-30T19:17:22.969" v="1562" actId="1036"/>
          <ac:spMkLst>
            <pc:docMk/>
            <pc:sldMk cId="2731635279" sldId="614"/>
            <ac:spMk id="25" creationId="{7662D2F4-A482-4270-A817-EB363DDD9BEA}"/>
          </ac:spMkLst>
        </pc:spChg>
        <pc:spChg chg="add mod">
          <ac:chgData name="Ella Vetter" userId="c6918cf5-f6c0-43cc-8499-a1f635017de9" providerId="ADAL" clId="{1E532CF4-1B2C-4F24-A498-BBB09BB13F7D}" dt="2020-09-30T19:17:22.969" v="1562" actId="1036"/>
          <ac:spMkLst>
            <pc:docMk/>
            <pc:sldMk cId="2731635279" sldId="614"/>
            <ac:spMk id="35" creationId="{73038A5F-A9FE-4518-960D-3FDE92B353D4}"/>
          </ac:spMkLst>
        </pc:spChg>
        <pc:grpChg chg="add del mod">
          <ac:chgData name="Ella Vetter" userId="c6918cf5-f6c0-43cc-8499-a1f635017de9" providerId="ADAL" clId="{1E532CF4-1B2C-4F24-A498-BBB09BB13F7D}" dt="2020-09-30T19:05:38.894" v="1285" actId="21"/>
          <ac:grpSpMkLst>
            <pc:docMk/>
            <pc:sldMk cId="2731635279" sldId="614"/>
            <ac:grpSpMk id="9" creationId="{7E4084CF-CC87-471F-94D6-8FB93001FE44}"/>
          </ac:grpSpMkLst>
        </pc:grpChg>
        <pc:picChg chg="add mod modCrop">
          <ac:chgData name="Ella Vetter" userId="c6918cf5-f6c0-43cc-8499-a1f635017de9" providerId="ADAL" clId="{1E532CF4-1B2C-4F24-A498-BBB09BB13F7D}" dt="2020-09-30T19:05:34.722" v="1283" actId="164"/>
          <ac:picMkLst>
            <pc:docMk/>
            <pc:sldMk cId="2731635279" sldId="614"/>
            <ac:picMk id="6" creationId="{F230BDD8-AE0D-4DF7-86B7-A23C2EDAE1D7}"/>
          </ac:picMkLst>
        </pc:picChg>
        <pc:picChg chg="add mod modCrop">
          <ac:chgData name="Ella Vetter" userId="c6918cf5-f6c0-43cc-8499-a1f635017de9" providerId="ADAL" clId="{1E532CF4-1B2C-4F24-A498-BBB09BB13F7D}" dt="2020-09-30T19:05:34.722" v="1283" actId="164"/>
          <ac:picMkLst>
            <pc:docMk/>
            <pc:sldMk cId="2731635279" sldId="614"/>
            <ac:picMk id="8" creationId="{66B5AC10-D5AC-4B0B-9C68-9A0FE89C0E4B}"/>
          </ac:picMkLst>
        </pc:picChg>
        <pc:picChg chg="add del mod">
          <ac:chgData name="Ella Vetter" userId="c6918cf5-f6c0-43cc-8499-a1f635017de9" providerId="ADAL" clId="{1E532CF4-1B2C-4F24-A498-BBB09BB13F7D}" dt="2020-09-30T19:15:31.392" v="1510" actId="478"/>
          <ac:picMkLst>
            <pc:docMk/>
            <pc:sldMk cId="2731635279" sldId="614"/>
            <ac:picMk id="11" creationId="{A5E8A95B-4F82-47A9-B39D-25B5BFB253C3}"/>
          </ac:picMkLst>
        </pc:picChg>
        <pc:picChg chg="add mod ord">
          <ac:chgData name="Ella Vetter" userId="c6918cf5-f6c0-43cc-8499-a1f635017de9" providerId="ADAL" clId="{1E532CF4-1B2C-4F24-A498-BBB09BB13F7D}" dt="2020-09-30T19:17:22.969" v="1562" actId="1036"/>
          <ac:picMkLst>
            <pc:docMk/>
            <pc:sldMk cId="2731635279" sldId="614"/>
            <ac:picMk id="27" creationId="{61CC5D04-4059-4D6D-B562-C29D09CC8DDF}"/>
          </ac:picMkLst>
        </pc:picChg>
        <pc:cxnChg chg="add mod">
          <ac:chgData name="Ella Vetter" userId="c6918cf5-f6c0-43cc-8499-a1f635017de9" providerId="ADAL" clId="{1E532CF4-1B2C-4F24-A498-BBB09BB13F7D}" dt="2020-09-30T19:17:22.969" v="1562" actId="1036"/>
          <ac:cxnSpMkLst>
            <pc:docMk/>
            <pc:sldMk cId="2731635279" sldId="614"/>
            <ac:cxnSpMk id="18" creationId="{C876B6A6-98F8-4424-A325-DBA6B27568AA}"/>
          </ac:cxnSpMkLst>
        </pc:cxnChg>
        <pc:cxnChg chg="add mod">
          <ac:chgData name="Ella Vetter" userId="c6918cf5-f6c0-43cc-8499-a1f635017de9" providerId="ADAL" clId="{1E532CF4-1B2C-4F24-A498-BBB09BB13F7D}" dt="2020-09-30T19:17:22.969" v="1562" actId="1036"/>
          <ac:cxnSpMkLst>
            <pc:docMk/>
            <pc:sldMk cId="2731635279" sldId="614"/>
            <ac:cxnSpMk id="22" creationId="{BD6F4E03-0B1B-4DA3-B986-499586DCF97D}"/>
          </ac:cxnSpMkLst>
        </pc:cxnChg>
        <pc:cxnChg chg="add mod">
          <ac:chgData name="Ella Vetter" userId="c6918cf5-f6c0-43cc-8499-a1f635017de9" providerId="ADAL" clId="{1E532CF4-1B2C-4F24-A498-BBB09BB13F7D}" dt="2020-09-30T19:17:22.969" v="1562" actId="1036"/>
          <ac:cxnSpMkLst>
            <pc:docMk/>
            <pc:sldMk cId="2731635279" sldId="614"/>
            <ac:cxnSpMk id="23" creationId="{3B5F2C8A-5F27-420C-A412-82ADBA6991F1}"/>
          </ac:cxnSpMkLst>
        </pc:cxnChg>
        <pc:cxnChg chg="add mod">
          <ac:chgData name="Ella Vetter" userId="c6918cf5-f6c0-43cc-8499-a1f635017de9" providerId="ADAL" clId="{1E532CF4-1B2C-4F24-A498-BBB09BB13F7D}" dt="2020-09-30T19:17:22.969" v="1562" actId="1036"/>
          <ac:cxnSpMkLst>
            <pc:docMk/>
            <pc:sldMk cId="2731635279" sldId="614"/>
            <ac:cxnSpMk id="31" creationId="{A5C9F849-4F09-4733-948B-614B2CCEAFDF}"/>
          </ac:cxnSpMkLst>
        </pc:cxnChg>
        <pc:cxnChg chg="add mod">
          <ac:chgData name="Ella Vetter" userId="c6918cf5-f6c0-43cc-8499-a1f635017de9" providerId="ADAL" clId="{1E532CF4-1B2C-4F24-A498-BBB09BB13F7D}" dt="2020-09-30T19:17:22.969" v="1562" actId="1036"/>
          <ac:cxnSpMkLst>
            <pc:docMk/>
            <pc:sldMk cId="2731635279" sldId="614"/>
            <ac:cxnSpMk id="36" creationId="{D82D3681-5897-4DF0-A57A-F4BDA8B284A3}"/>
          </ac:cxnSpMkLst>
        </pc:cxnChg>
        <pc:cxnChg chg="add mod">
          <ac:chgData name="Ella Vetter" userId="c6918cf5-f6c0-43cc-8499-a1f635017de9" providerId="ADAL" clId="{1E532CF4-1B2C-4F24-A498-BBB09BB13F7D}" dt="2020-09-30T19:17:22.969" v="1562" actId="1036"/>
          <ac:cxnSpMkLst>
            <pc:docMk/>
            <pc:sldMk cId="2731635279" sldId="614"/>
            <ac:cxnSpMk id="40" creationId="{E1523CC8-05C5-46C1-B2E1-15675E40587D}"/>
          </ac:cxnSpMkLst>
        </pc:cxnChg>
      </pc:sldChg>
      <pc:sldChg chg="addSp delSp modSp new mod">
        <pc:chgData name="Ella Vetter" userId="c6918cf5-f6c0-43cc-8499-a1f635017de9" providerId="ADAL" clId="{1E532CF4-1B2C-4F24-A498-BBB09BB13F7D}" dt="2020-09-30T20:06:46.460" v="2234" actId="14100"/>
        <pc:sldMkLst>
          <pc:docMk/>
          <pc:sldMk cId="327884948" sldId="615"/>
        </pc:sldMkLst>
        <pc:spChg chg="mod">
          <ac:chgData name="Ella Vetter" userId="c6918cf5-f6c0-43cc-8499-a1f635017de9" providerId="ADAL" clId="{1E532CF4-1B2C-4F24-A498-BBB09BB13F7D}" dt="2020-09-30T19:41:15.401" v="1741" actId="13926"/>
          <ac:spMkLst>
            <pc:docMk/>
            <pc:sldMk cId="327884948" sldId="615"/>
            <ac:spMk id="2" creationId="{A9BE2D87-561F-4F4A-B1B6-752A09732079}"/>
          </ac:spMkLst>
        </pc:spChg>
        <pc:spChg chg="del">
          <ac:chgData name="Ella Vetter" userId="c6918cf5-f6c0-43cc-8499-a1f635017de9" providerId="ADAL" clId="{1E532CF4-1B2C-4F24-A498-BBB09BB13F7D}" dt="2020-09-30T19:37:35.204" v="1609" actId="478"/>
          <ac:spMkLst>
            <pc:docMk/>
            <pc:sldMk cId="327884948" sldId="615"/>
            <ac:spMk id="3" creationId="{C96C2A8C-1D2B-4B59-BA46-573FD4A9961B}"/>
          </ac:spMkLst>
        </pc:spChg>
        <pc:spChg chg="add mod">
          <ac:chgData name="Ella Vetter" userId="c6918cf5-f6c0-43cc-8499-a1f635017de9" providerId="ADAL" clId="{1E532CF4-1B2C-4F24-A498-BBB09BB13F7D}" dt="2020-09-30T20:06:46.460" v="2234" actId="14100"/>
          <ac:spMkLst>
            <pc:docMk/>
            <pc:sldMk cId="327884948" sldId="615"/>
            <ac:spMk id="4" creationId="{A29D4972-B67A-4C5D-869B-FD5CCC0AA37A}"/>
          </ac:spMkLst>
        </pc:spChg>
        <pc:picChg chg="add del">
          <ac:chgData name="Ella Vetter" userId="c6918cf5-f6c0-43cc-8499-a1f635017de9" providerId="ADAL" clId="{1E532CF4-1B2C-4F24-A498-BBB09BB13F7D}" dt="2020-09-30T19:38:41.080" v="1674" actId="478"/>
          <ac:picMkLst>
            <pc:docMk/>
            <pc:sldMk cId="327884948" sldId="615"/>
            <ac:picMk id="6" creationId="{A6469EB7-B921-465E-BB5C-8FEB30A7EDFA}"/>
          </ac:picMkLst>
        </pc:picChg>
        <pc:picChg chg="add mod">
          <ac:chgData name="Ella Vetter" userId="c6918cf5-f6c0-43cc-8499-a1f635017de9" providerId="ADAL" clId="{1E532CF4-1B2C-4F24-A498-BBB09BB13F7D}" dt="2020-09-30T19:40:14.110" v="1723" actId="1038"/>
          <ac:picMkLst>
            <pc:docMk/>
            <pc:sldMk cId="327884948" sldId="615"/>
            <ac:picMk id="8" creationId="{FB0C8AD4-9032-4B42-A028-32159079283F}"/>
          </ac:picMkLst>
        </pc:picChg>
        <pc:picChg chg="add mod">
          <ac:chgData name="Ella Vetter" userId="c6918cf5-f6c0-43cc-8499-a1f635017de9" providerId="ADAL" clId="{1E532CF4-1B2C-4F24-A498-BBB09BB13F7D}" dt="2020-09-30T19:40:14.110" v="1723" actId="1038"/>
          <ac:picMkLst>
            <pc:docMk/>
            <pc:sldMk cId="327884948" sldId="615"/>
            <ac:picMk id="10" creationId="{02991909-3C2B-4C02-9E4B-74F20DEA7FFB}"/>
          </ac:picMkLst>
        </pc:picChg>
        <pc:picChg chg="add mod">
          <ac:chgData name="Ella Vetter" userId="c6918cf5-f6c0-43cc-8499-a1f635017de9" providerId="ADAL" clId="{1E532CF4-1B2C-4F24-A498-BBB09BB13F7D}" dt="2020-09-30T19:40:14.110" v="1723" actId="1038"/>
          <ac:picMkLst>
            <pc:docMk/>
            <pc:sldMk cId="327884948" sldId="615"/>
            <ac:picMk id="12" creationId="{302FFFB2-7ACE-4601-BFE1-0A255785AFE3}"/>
          </ac:picMkLst>
        </pc:picChg>
      </pc:sldChg>
      <pc:sldChg chg="addSp delSp modSp new del mod">
        <pc:chgData name="Ella Vetter" userId="c6918cf5-f6c0-43cc-8499-a1f635017de9" providerId="ADAL" clId="{1E532CF4-1B2C-4F24-A498-BBB09BB13F7D}" dt="2020-09-30T19:17:25.080" v="1563" actId="47"/>
        <pc:sldMkLst>
          <pc:docMk/>
          <pc:sldMk cId="704926433" sldId="615"/>
        </pc:sldMkLst>
        <pc:spChg chg="mod">
          <ac:chgData name="Ella Vetter" userId="c6918cf5-f6c0-43cc-8499-a1f635017de9" providerId="ADAL" clId="{1E532CF4-1B2C-4F24-A498-BBB09BB13F7D}" dt="2020-09-30T19:14:53.599" v="1476" actId="13926"/>
          <ac:spMkLst>
            <pc:docMk/>
            <pc:sldMk cId="704926433" sldId="615"/>
            <ac:spMk id="2" creationId="{BC9F4B12-4866-4BE5-B89D-3502D2A294AC}"/>
          </ac:spMkLst>
        </pc:spChg>
        <pc:spChg chg="del">
          <ac:chgData name="Ella Vetter" userId="c6918cf5-f6c0-43cc-8499-a1f635017de9" providerId="ADAL" clId="{1E532CF4-1B2C-4F24-A498-BBB09BB13F7D}" dt="2020-09-30T19:06:58.150" v="1291" actId="478"/>
          <ac:spMkLst>
            <pc:docMk/>
            <pc:sldMk cId="704926433" sldId="615"/>
            <ac:spMk id="3" creationId="{16664FF1-51F5-4E17-9C37-276C629C7691}"/>
          </ac:spMkLst>
        </pc:spChg>
        <pc:spChg chg="add mod">
          <ac:chgData name="Ella Vetter" userId="c6918cf5-f6c0-43cc-8499-a1f635017de9" providerId="ADAL" clId="{1E532CF4-1B2C-4F24-A498-BBB09BB13F7D}" dt="2020-09-30T19:14:55.901" v="1477" actId="13926"/>
          <ac:spMkLst>
            <pc:docMk/>
            <pc:sldMk cId="704926433" sldId="615"/>
            <ac:spMk id="6" creationId="{3E46B4E2-70AD-4375-863D-7462672CB977}"/>
          </ac:spMkLst>
        </pc:spChg>
        <pc:spChg chg="add mod">
          <ac:chgData name="Ella Vetter" userId="c6918cf5-f6c0-43cc-8499-a1f635017de9" providerId="ADAL" clId="{1E532CF4-1B2C-4F24-A498-BBB09BB13F7D}" dt="2020-09-30T19:13:03.102" v="1450" actId="1076"/>
          <ac:spMkLst>
            <pc:docMk/>
            <pc:sldMk cId="704926433" sldId="615"/>
            <ac:spMk id="7" creationId="{9534F55C-8433-48D3-9461-F4AD2B815889}"/>
          </ac:spMkLst>
        </pc:spChg>
        <pc:spChg chg="add mod">
          <ac:chgData name="Ella Vetter" userId="c6918cf5-f6c0-43cc-8499-a1f635017de9" providerId="ADAL" clId="{1E532CF4-1B2C-4F24-A498-BBB09BB13F7D}" dt="2020-09-30T19:13:47.581" v="1468" actId="20577"/>
          <ac:spMkLst>
            <pc:docMk/>
            <pc:sldMk cId="704926433" sldId="615"/>
            <ac:spMk id="10" creationId="{C43D0C2F-6C9D-40D3-B320-67DFA01E8B31}"/>
          </ac:spMkLst>
        </pc:spChg>
        <pc:picChg chg="add mod">
          <ac:chgData name="Ella Vetter" userId="c6918cf5-f6c0-43cc-8499-a1f635017de9" providerId="ADAL" clId="{1E532CF4-1B2C-4F24-A498-BBB09BB13F7D}" dt="2020-09-30T19:11:38.497" v="1382" actId="1076"/>
          <ac:picMkLst>
            <pc:docMk/>
            <pc:sldMk cId="704926433" sldId="615"/>
            <ac:picMk id="5" creationId="{7A523448-3C8D-4523-977B-71D3C126EB54}"/>
          </ac:picMkLst>
        </pc:picChg>
        <pc:cxnChg chg="add mod">
          <ac:chgData name="Ella Vetter" userId="c6918cf5-f6c0-43cc-8499-a1f635017de9" providerId="ADAL" clId="{1E532CF4-1B2C-4F24-A498-BBB09BB13F7D}" dt="2020-09-30T19:11:49.072" v="1384" actId="1076"/>
          <ac:cxnSpMkLst>
            <pc:docMk/>
            <pc:sldMk cId="704926433" sldId="615"/>
            <ac:cxnSpMk id="8" creationId="{F2BF5270-20D9-4D00-8AD4-5F59AD5F4810}"/>
          </ac:cxnSpMkLst>
        </pc:cxnChg>
        <pc:cxnChg chg="add mod">
          <ac:chgData name="Ella Vetter" userId="c6918cf5-f6c0-43cc-8499-a1f635017de9" providerId="ADAL" clId="{1E532CF4-1B2C-4F24-A498-BBB09BB13F7D}" dt="2020-09-30T19:14:18.406" v="1475" actId="14100"/>
          <ac:cxnSpMkLst>
            <pc:docMk/>
            <pc:sldMk cId="704926433" sldId="615"/>
            <ac:cxnSpMk id="11" creationId="{125BBA91-CAFD-4D35-8931-9A8F4A239A7D}"/>
          </ac:cxnSpMkLst>
        </pc:cxnChg>
        <pc:cxnChg chg="add mod">
          <ac:chgData name="Ella Vetter" userId="c6918cf5-f6c0-43cc-8499-a1f635017de9" providerId="ADAL" clId="{1E532CF4-1B2C-4F24-A498-BBB09BB13F7D}" dt="2020-09-30T19:14:16.643" v="1474" actId="14100"/>
          <ac:cxnSpMkLst>
            <pc:docMk/>
            <pc:sldMk cId="704926433" sldId="615"/>
            <ac:cxnSpMk id="13" creationId="{73A2A357-7771-45DC-A0E7-36F7AF67881E}"/>
          </ac:cxnSpMkLst>
        </pc:cxnChg>
      </pc:sldChg>
      <pc:sldChg chg="addSp delSp modSp add mod ord">
        <pc:chgData name="Ella Vetter" userId="c6918cf5-f6c0-43cc-8499-a1f635017de9" providerId="ADAL" clId="{1E532CF4-1B2C-4F24-A498-BBB09BB13F7D}" dt="2020-09-30T20:06:51.899" v="2236" actId="1076"/>
        <pc:sldMkLst>
          <pc:docMk/>
          <pc:sldMk cId="3339174289" sldId="616"/>
        </pc:sldMkLst>
        <pc:spChg chg="mod">
          <ac:chgData name="Ella Vetter" userId="c6918cf5-f6c0-43cc-8499-a1f635017de9" providerId="ADAL" clId="{1E532CF4-1B2C-4F24-A498-BBB09BB13F7D}" dt="2020-09-30T19:41:10.996" v="1740" actId="20577"/>
          <ac:spMkLst>
            <pc:docMk/>
            <pc:sldMk cId="3339174289" sldId="616"/>
            <ac:spMk id="2" creationId="{A0156B7B-178A-4850-ABFC-AB2E3C52C83C}"/>
          </ac:spMkLst>
        </pc:spChg>
        <pc:spChg chg="mod">
          <ac:chgData name="Ella Vetter" userId="c6918cf5-f6c0-43cc-8499-a1f635017de9" providerId="ADAL" clId="{1E532CF4-1B2C-4F24-A498-BBB09BB13F7D}" dt="2020-09-30T20:06:49.036" v="2235" actId="255"/>
          <ac:spMkLst>
            <pc:docMk/>
            <pc:sldMk cId="3339174289" sldId="616"/>
            <ac:spMk id="4" creationId="{E67F6EB8-7EFF-4FFA-B2F7-88264B3094B6}"/>
          </ac:spMkLst>
        </pc:spChg>
        <pc:picChg chg="add mod">
          <ac:chgData name="Ella Vetter" userId="c6918cf5-f6c0-43cc-8499-a1f635017de9" providerId="ADAL" clId="{1E532CF4-1B2C-4F24-A498-BBB09BB13F7D}" dt="2020-09-30T20:06:51.899" v="2236" actId="1076"/>
          <ac:picMkLst>
            <pc:docMk/>
            <pc:sldMk cId="3339174289" sldId="616"/>
            <ac:picMk id="5" creationId="{DD867A90-5B14-4FD2-96D0-29AAC53955DE}"/>
          </ac:picMkLst>
        </pc:picChg>
        <pc:picChg chg="del">
          <ac:chgData name="Ella Vetter" userId="c6918cf5-f6c0-43cc-8499-a1f635017de9" providerId="ADAL" clId="{1E532CF4-1B2C-4F24-A498-BBB09BB13F7D}" dt="2020-09-30T19:41:36.103" v="1751" actId="478"/>
          <ac:picMkLst>
            <pc:docMk/>
            <pc:sldMk cId="3339174289" sldId="616"/>
            <ac:picMk id="6" creationId="{4EB7E265-68FC-4475-8CE1-158861375819}"/>
          </ac:picMkLst>
        </pc:picChg>
      </pc:sldChg>
      <pc:sldChg chg="addSp delSp modSp new mod">
        <pc:chgData name="Ella Vetter" userId="c6918cf5-f6c0-43cc-8499-a1f635017de9" providerId="ADAL" clId="{1E532CF4-1B2C-4F24-A498-BBB09BB13F7D}" dt="2020-10-01T00:32:46.502" v="6047" actId="1035"/>
        <pc:sldMkLst>
          <pc:docMk/>
          <pc:sldMk cId="2410438305" sldId="617"/>
        </pc:sldMkLst>
        <pc:spChg chg="mod">
          <ac:chgData name="Ella Vetter" userId="c6918cf5-f6c0-43cc-8499-a1f635017de9" providerId="ADAL" clId="{1E532CF4-1B2C-4F24-A498-BBB09BB13F7D}" dt="2020-09-30T20:09:46.592" v="2332" actId="13926"/>
          <ac:spMkLst>
            <pc:docMk/>
            <pc:sldMk cId="2410438305" sldId="617"/>
            <ac:spMk id="2" creationId="{D3AAB2EE-0195-4DE4-A2A2-56D1284C0C8F}"/>
          </ac:spMkLst>
        </pc:spChg>
        <pc:spChg chg="del">
          <ac:chgData name="Ella Vetter" userId="c6918cf5-f6c0-43cc-8499-a1f635017de9" providerId="ADAL" clId="{1E532CF4-1B2C-4F24-A498-BBB09BB13F7D}" dt="2020-09-30T19:42:32.984" v="1767"/>
          <ac:spMkLst>
            <pc:docMk/>
            <pc:sldMk cId="2410438305" sldId="617"/>
            <ac:spMk id="3" creationId="{993DAB84-5D21-40AC-97C0-52C30C74F421}"/>
          </ac:spMkLst>
        </pc:spChg>
        <pc:spChg chg="add mod">
          <ac:chgData name="Ella Vetter" userId="c6918cf5-f6c0-43cc-8499-a1f635017de9" providerId="ADAL" clId="{1E532CF4-1B2C-4F24-A498-BBB09BB13F7D}" dt="2020-10-01T00:32:46.502" v="6047" actId="1035"/>
          <ac:spMkLst>
            <pc:docMk/>
            <pc:sldMk cId="2410438305" sldId="617"/>
            <ac:spMk id="5" creationId="{06AD39AE-BD7C-40C0-A8B4-33D271142477}"/>
          </ac:spMkLst>
        </pc:spChg>
        <pc:graphicFrameChg chg="add mod modGraphic">
          <ac:chgData name="Ella Vetter" userId="c6918cf5-f6c0-43cc-8499-a1f635017de9" providerId="ADAL" clId="{1E532CF4-1B2C-4F24-A498-BBB09BB13F7D}" dt="2020-09-30T20:09:43.860" v="2331" actId="20577"/>
          <ac:graphicFrameMkLst>
            <pc:docMk/>
            <pc:sldMk cId="2410438305" sldId="617"/>
            <ac:graphicFrameMk id="4" creationId="{0ABE1DC7-5098-41D5-B99E-15D9EA52B348}"/>
          </ac:graphicFrameMkLst>
        </pc:graphicFrameChg>
      </pc:sldChg>
      <pc:sldChg chg="addSp delSp modSp add mod ord">
        <pc:chgData name="Ella Vetter" userId="c6918cf5-f6c0-43cc-8499-a1f635017de9" providerId="ADAL" clId="{1E532CF4-1B2C-4F24-A498-BBB09BB13F7D}" dt="2020-10-01T00:32:22.175" v="6039" actId="1035"/>
        <pc:sldMkLst>
          <pc:docMk/>
          <pc:sldMk cId="3791599194" sldId="618"/>
        </pc:sldMkLst>
        <pc:spChg chg="mod">
          <ac:chgData name="Ella Vetter" userId="c6918cf5-f6c0-43cc-8499-a1f635017de9" providerId="ADAL" clId="{1E532CF4-1B2C-4F24-A498-BBB09BB13F7D}" dt="2020-09-30T20:09:51.378" v="2333" actId="13926"/>
          <ac:spMkLst>
            <pc:docMk/>
            <pc:sldMk cId="3791599194" sldId="618"/>
            <ac:spMk id="2" creationId="{A0156B7B-178A-4850-ABFC-AB2E3C52C83C}"/>
          </ac:spMkLst>
        </pc:spChg>
        <pc:spChg chg="mod">
          <ac:chgData name="Ella Vetter" userId="c6918cf5-f6c0-43cc-8499-a1f635017de9" providerId="ADAL" clId="{1E532CF4-1B2C-4F24-A498-BBB09BB13F7D}" dt="2020-10-01T00:32:22.175" v="6039" actId="1035"/>
          <ac:spMkLst>
            <pc:docMk/>
            <pc:sldMk cId="3791599194" sldId="618"/>
            <ac:spMk id="4" creationId="{E67F6EB8-7EFF-4FFA-B2F7-88264B3094B6}"/>
          </ac:spMkLst>
        </pc:spChg>
        <pc:picChg chg="del">
          <ac:chgData name="Ella Vetter" userId="c6918cf5-f6c0-43cc-8499-a1f635017de9" providerId="ADAL" clId="{1E532CF4-1B2C-4F24-A498-BBB09BB13F7D}" dt="2020-09-30T19:44:16.598" v="1842" actId="478"/>
          <ac:picMkLst>
            <pc:docMk/>
            <pc:sldMk cId="3791599194" sldId="618"/>
            <ac:picMk id="5" creationId="{DD867A90-5B14-4FD2-96D0-29AAC53955DE}"/>
          </ac:picMkLst>
        </pc:picChg>
        <pc:picChg chg="add mod">
          <ac:chgData name="Ella Vetter" userId="c6918cf5-f6c0-43cc-8499-a1f635017de9" providerId="ADAL" clId="{1E532CF4-1B2C-4F24-A498-BBB09BB13F7D}" dt="2020-09-30T19:45:13.826" v="1846" actId="1076"/>
          <ac:picMkLst>
            <pc:docMk/>
            <pc:sldMk cId="3791599194" sldId="618"/>
            <ac:picMk id="6" creationId="{FC5E8AD5-F40D-412B-8E97-C58F0E1FD42B}"/>
          </ac:picMkLst>
        </pc:picChg>
      </pc:sldChg>
      <pc:sldChg chg="addSp delSp modSp add mod">
        <pc:chgData name="Ella Vetter" userId="c6918cf5-f6c0-43cc-8499-a1f635017de9" providerId="ADAL" clId="{1E532CF4-1B2C-4F24-A498-BBB09BB13F7D}" dt="2020-10-01T00:32:53.639" v="6053" actId="403"/>
        <pc:sldMkLst>
          <pc:docMk/>
          <pc:sldMk cId="1894053417" sldId="619"/>
        </pc:sldMkLst>
        <pc:spChg chg="mod">
          <ac:chgData name="Ella Vetter" userId="c6918cf5-f6c0-43cc-8499-a1f635017de9" providerId="ADAL" clId="{1E532CF4-1B2C-4F24-A498-BBB09BB13F7D}" dt="2020-09-30T20:18:17.131" v="2519" actId="13926"/>
          <ac:spMkLst>
            <pc:docMk/>
            <pc:sldMk cId="1894053417" sldId="619"/>
            <ac:spMk id="2" creationId="{A0156B7B-178A-4850-ABFC-AB2E3C52C83C}"/>
          </ac:spMkLst>
        </pc:spChg>
        <pc:spChg chg="mod">
          <ac:chgData name="Ella Vetter" userId="c6918cf5-f6c0-43cc-8499-a1f635017de9" providerId="ADAL" clId="{1E532CF4-1B2C-4F24-A498-BBB09BB13F7D}" dt="2020-10-01T00:32:53.639" v="6053" actId="403"/>
          <ac:spMkLst>
            <pc:docMk/>
            <pc:sldMk cId="1894053417" sldId="619"/>
            <ac:spMk id="4" creationId="{E67F6EB8-7EFF-4FFA-B2F7-88264B3094B6}"/>
          </ac:spMkLst>
        </pc:spChg>
        <pc:graphicFrameChg chg="add mod modGraphic">
          <ac:chgData name="Ella Vetter" userId="c6918cf5-f6c0-43cc-8499-a1f635017de9" providerId="ADAL" clId="{1E532CF4-1B2C-4F24-A498-BBB09BB13F7D}" dt="2020-09-30T20:19:39.976" v="2545"/>
          <ac:graphicFrameMkLst>
            <pc:docMk/>
            <pc:sldMk cId="1894053417" sldId="619"/>
            <ac:graphicFrameMk id="6" creationId="{0B51026D-69F4-4EB6-9BE0-08069499FB90}"/>
          </ac:graphicFrameMkLst>
        </pc:graphicFrameChg>
        <pc:picChg chg="del">
          <ac:chgData name="Ella Vetter" userId="c6918cf5-f6c0-43cc-8499-a1f635017de9" providerId="ADAL" clId="{1E532CF4-1B2C-4F24-A498-BBB09BB13F7D}" dt="2020-09-30T19:44:11.185" v="1839" actId="478"/>
          <ac:picMkLst>
            <pc:docMk/>
            <pc:sldMk cId="1894053417" sldId="619"/>
            <ac:picMk id="5" creationId="{DD867A90-5B14-4FD2-96D0-29AAC53955DE}"/>
          </ac:picMkLst>
        </pc:picChg>
      </pc:sldChg>
      <pc:sldChg chg="add del">
        <pc:chgData name="Ella Vetter" userId="c6918cf5-f6c0-43cc-8499-a1f635017de9" providerId="ADAL" clId="{1E532CF4-1B2C-4F24-A498-BBB09BB13F7D}" dt="2020-09-30T19:44:14.809" v="1841"/>
        <pc:sldMkLst>
          <pc:docMk/>
          <pc:sldMk cId="323458790" sldId="620"/>
        </pc:sldMkLst>
      </pc:sldChg>
      <pc:sldChg chg="addSp delSp modSp add mod ord">
        <pc:chgData name="Ella Vetter" userId="c6918cf5-f6c0-43cc-8499-a1f635017de9" providerId="ADAL" clId="{1E532CF4-1B2C-4F24-A498-BBB09BB13F7D}" dt="2020-10-01T00:33:00.389" v="6059" actId="1036"/>
        <pc:sldMkLst>
          <pc:docMk/>
          <pc:sldMk cId="4204638607" sldId="620"/>
        </pc:sldMkLst>
        <pc:spChg chg="mod">
          <ac:chgData name="Ella Vetter" userId="c6918cf5-f6c0-43cc-8499-a1f635017de9" providerId="ADAL" clId="{1E532CF4-1B2C-4F24-A498-BBB09BB13F7D}" dt="2020-09-30T20:18:58.159" v="2535" actId="13926"/>
          <ac:spMkLst>
            <pc:docMk/>
            <pc:sldMk cId="4204638607" sldId="620"/>
            <ac:spMk id="2" creationId="{A0156B7B-178A-4850-ABFC-AB2E3C52C83C}"/>
          </ac:spMkLst>
        </pc:spChg>
        <pc:spChg chg="mod">
          <ac:chgData name="Ella Vetter" userId="c6918cf5-f6c0-43cc-8499-a1f635017de9" providerId="ADAL" clId="{1E532CF4-1B2C-4F24-A498-BBB09BB13F7D}" dt="2020-10-01T00:32:58.330" v="6054" actId="403"/>
          <ac:spMkLst>
            <pc:docMk/>
            <pc:sldMk cId="4204638607" sldId="620"/>
            <ac:spMk id="4" creationId="{E67F6EB8-7EFF-4FFA-B2F7-88264B3094B6}"/>
          </ac:spMkLst>
        </pc:spChg>
        <pc:picChg chg="add mod">
          <ac:chgData name="Ella Vetter" userId="c6918cf5-f6c0-43cc-8499-a1f635017de9" providerId="ADAL" clId="{1E532CF4-1B2C-4F24-A498-BBB09BB13F7D}" dt="2020-10-01T00:33:00.389" v="6059" actId="1036"/>
          <ac:picMkLst>
            <pc:docMk/>
            <pc:sldMk cId="4204638607" sldId="620"/>
            <ac:picMk id="5" creationId="{6DDC56E2-53E8-40F3-B496-9A5EF7FF93B6}"/>
          </ac:picMkLst>
        </pc:picChg>
        <pc:picChg chg="del">
          <ac:chgData name="Ella Vetter" userId="c6918cf5-f6c0-43cc-8499-a1f635017de9" providerId="ADAL" clId="{1E532CF4-1B2C-4F24-A498-BBB09BB13F7D}" dt="2020-09-30T19:45:25.072" v="1854" actId="478"/>
          <ac:picMkLst>
            <pc:docMk/>
            <pc:sldMk cId="4204638607" sldId="620"/>
            <ac:picMk id="6" creationId="{FC5E8AD5-F40D-412B-8E97-C58F0E1FD42B}"/>
          </ac:picMkLst>
        </pc:picChg>
      </pc:sldChg>
      <pc:sldChg chg="addSp modSp add mod ord addCm delCm">
        <pc:chgData name="Ella Vetter" userId="c6918cf5-f6c0-43cc-8499-a1f635017de9" providerId="ADAL" clId="{1E532CF4-1B2C-4F24-A498-BBB09BB13F7D}" dt="2020-10-01T00:33:08.445" v="6065" actId="1036"/>
        <pc:sldMkLst>
          <pc:docMk/>
          <pc:sldMk cId="587218560" sldId="621"/>
        </pc:sldMkLst>
        <pc:spChg chg="mod">
          <ac:chgData name="Ella Vetter" userId="c6918cf5-f6c0-43cc-8499-a1f635017de9" providerId="ADAL" clId="{1E532CF4-1B2C-4F24-A498-BBB09BB13F7D}" dt="2020-09-30T21:25:59.181" v="3486" actId="13926"/>
          <ac:spMkLst>
            <pc:docMk/>
            <pc:sldMk cId="587218560" sldId="621"/>
            <ac:spMk id="2" creationId="{A0156B7B-178A-4850-ABFC-AB2E3C52C83C}"/>
          </ac:spMkLst>
        </pc:spChg>
        <pc:spChg chg="mod">
          <ac:chgData name="Ella Vetter" userId="c6918cf5-f6c0-43cc-8499-a1f635017de9" providerId="ADAL" clId="{1E532CF4-1B2C-4F24-A498-BBB09BB13F7D}" dt="2020-10-01T00:33:05.373" v="6060" actId="403"/>
          <ac:spMkLst>
            <pc:docMk/>
            <pc:sldMk cId="587218560" sldId="621"/>
            <ac:spMk id="4" creationId="{E67F6EB8-7EFF-4FFA-B2F7-88264B3094B6}"/>
          </ac:spMkLst>
        </pc:spChg>
        <pc:graphicFrameChg chg="add mod modGraphic">
          <ac:chgData name="Ella Vetter" userId="c6918cf5-f6c0-43cc-8499-a1f635017de9" providerId="ADAL" clId="{1E532CF4-1B2C-4F24-A498-BBB09BB13F7D}" dt="2020-10-01T00:33:08.445" v="6065" actId="1036"/>
          <ac:graphicFrameMkLst>
            <pc:docMk/>
            <pc:sldMk cId="587218560" sldId="621"/>
            <ac:graphicFrameMk id="3" creationId="{CEB30AF2-02E6-476D-8261-190C31EFC4C1}"/>
          </ac:graphicFrameMkLst>
        </pc:graphicFrameChg>
      </pc:sldChg>
      <pc:sldChg chg="addSp delSp modSp add mod">
        <pc:chgData name="Ella Vetter" userId="c6918cf5-f6c0-43cc-8499-a1f635017de9" providerId="ADAL" clId="{1E532CF4-1B2C-4F24-A498-BBB09BB13F7D}" dt="2020-10-01T00:33:29.101" v="6080" actId="1036"/>
        <pc:sldMkLst>
          <pc:docMk/>
          <pc:sldMk cId="4184689039" sldId="622"/>
        </pc:sldMkLst>
        <pc:spChg chg="mod">
          <ac:chgData name="Ella Vetter" userId="c6918cf5-f6c0-43cc-8499-a1f635017de9" providerId="ADAL" clId="{1E532CF4-1B2C-4F24-A498-BBB09BB13F7D}" dt="2020-09-30T20:20:13.472" v="2563" actId="13926"/>
          <ac:spMkLst>
            <pc:docMk/>
            <pc:sldMk cId="4184689039" sldId="622"/>
            <ac:spMk id="2" creationId="{A0156B7B-178A-4850-ABFC-AB2E3C52C83C}"/>
          </ac:spMkLst>
        </pc:spChg>
        <pc:spChg chg="del mod">
          <ac:chgData name="Ella Vetter" userId="c6918cf5-f6c0-43cc-8499-a1f635017de9" providerId="ADAL" clId="{1E532CF4-1B2C-4F24-A498-BBB09BB13F7D}" dt="2020-09-30T19:48:19.777" v="1888" actId="478"/>
          <ac:spMkLst>
            <pc:docMk/>
            <pc:sldMk cId="4184689039" sldId="622"/>
            <ac:spMk id="4" creationId="{E67F6EB8-7EFF-4FFA-B2F7-88264B3094B6}"/>
          </ac:spMkLst>
        </pc:spChg>
        <pc:spChg chg="add del mod">
          <ac:chgData name="Ella Vetter" userId="c6918cf5-f6c0-43cc-8499-a1f635017de9" providerId="ADAL" clId="{1E532CF4-1B2C-4F24-A498-BBB09BB13F7D}" dt="2020-09-30T19:48:21.984" v="1891" actId="478"/>
          <ac:spMkLst>
            <pc:docMk/>
            <pc:sldMk cId="4184689039" sldId="622"/>
            <ac:spMk id="5" creationId="{8D9AD589-04A5-422F-BBA2-131CD78B5924}"/>
          </ac:spMkLst>
        </pc:spChg>
        <pc:spChg chg="add del mod">
          <ac:chgData name="Ella Vetter" userId="c6918cf5-f6c0-43cc-8499-a1f635017de9" providerId="ADAL" clId="{1E532CF4-1B2C-4F24-A498-BBB09BB13F7D}" dt="2020-09-30T19:48:20.970" v="1890"/>
          <ac:spMkLst>
            <pc:docMk/>
            <pc:sldMk cId="4184689039" sldId="622"/>
            <ac:spMk id="6" creationId="{D8648A5B-94C7-45EF-AA39-550322AB5752}"/>
          </ac:spMkLst>
        </pc:spChg>
        <pc:spChg chg="add mod">
          <ac:chgData name="Ella Vetter" userId="c6918cf5-f6c0-43cc-8499-a1f635017de9" providerId="ADAL" clId="{1E532CF4-1B2C-4F24-A498-BBB09BB13F7D}" dt="2020-10-01T00:33:26.294" v="6078" actId="20577"/>
          <ac:spMkLst>
            <pc:docMk/>
            <pc:sldMk cId="4184689039" sldId="622"/>
            <ac:spMk id="7" creationId="{28BAEE30-0BBE-4B78-AB19-E58DA5F0CF74}"/>
          </ac:spMkLst>
        </pc:spChg>
        <pc:picChg chg="add mod">
          <ac:chgData name="Ella Vetter" userId="c6918cf5-f6c0-43cc-8499-a1f635017de9" providerId="ADAL" clId="{1E532CF4-1B2C-4F24-A498-BBB09BB13F7D}" dt="2020-10-01T00:33:29.101" v="6080" actId="1036"/>
          <ac:picMkLst>
            <pc:docMk/>
            <pc:sldMk cId="4184689039" sldId="622"/>
            <ac:picMk id="9" creationId="{65D0637B-8930-4D82-902A-E5CE1704A283}"/>
          </ac:picMkLst>
        </pc:picChg>
        <pc:picChg chg="add mod">
          <ac:chgData name="Ella Vetter" userId="c6918cf5-f6c0-43cc-8499-a1f635017de9" providerId="ADAL" clId="{1E532CF4-1B2C-4F24-A498-BBB09BB13F7D}" dt="2020-09-30T20:20:37.981" v="2570" actId="1036"/>
          <ac:picMkLst>
            <pc:docMk/>
            <pc:sldMk cId="4184689039" sldId="622"/>
            <ac:picMk id="11" creationId="{732FD491-0777-4C84-BCD8-C6A7AB71B6FC}"/>
          </ac:picMkLst>
        </pc:picChg>
      </pc:sldChg>
      <pc:sldChg chg="addSp delSp modSp new mod">
        <pc:chgData name="Ella Vetter" userId="c6918cf5-f6c0-43cc-8499-a1f635017de9" providerId="ADAL" clId="{1E532CF4-1B2C-4F24-A498-BBB09BB13F7D}" dt="2020-09-30T20:20:44.495" v="2571" actId="13926"/>
        <pc:sldMkLst>
          <pc:docMk/>
          <pc:sldMk cId="4053867285" sldId="623"/>
        </pc:sldMkLst>
        <pc:spChg chg="mod">
          <ac:chgData name="Ella Vetter" userId="c6918cf5-f6c0-43cc-8499-a1f635017de9" providerId="ADAL" clId="{1E532CF4-1B2C-4F24-A498-BBB09BB13F7D}" dt="2020-09-30T20:20:44.495" v="2571" actId="13926"/>
          <ac:spMkLst>
            <pc:docMk/>
            <pc:sldMk cId="4053867285" sldId="623"/>
            <ac:spMk id="2" creationId="{64025B87-DD24-437D-9DEB-E354EF3ECC69}"/>
          </ac:spMkLst>
        </pc:spChg>
        <pc:spChg chg="del">
          <ac:chgData name="Ella Vetter" userId="c6918cf5-f6c0-43cc-8499-a1f635017de9" providerId="ADAL" clId="{1E532CF4-1B2C-4F24-A498-BBB09BB13F7D}" dt="2020-09-30T19:51:27.825" v="1933" actId="478"/>
          <ac:spMkLst>
            <pc:docMk/>
            <pc:sldMk cId="4053867285" sldId="623"/>
            <ac:spMk id="3" creationId="{78FCA70C-BD5D-4E63-96C9-1801D865E942}"/>
          </ac:spMkLst>
        </pc:spChg>
        <pc:spChg chg="add mod">
          <ac:chgData name="Ella Vetter" userId="c6918cf5-f6c0-43cc-8499-a1f635017de9" providerId="ADAL" clId="{1E532CF4-1B2C-4F24-A498-BBB09BB13F7D}" dt="2020-09-30T19:51:37.643" v="1949" actId="20577"/>
          <ac:spMkLst>
            <pc:docMk/>
            <pc:sldMk cId="4053867285" sldId="623"/>
            <ac:spMk id="4" creationId="{641CAE78-4F81-439D-9D5F-9E4800C0D48E}"/>
          </ac:spMkLst>
        </pc:spChg>
        <pc:picChg chg="add mod">
          <ac:chgData name="Ella Vetter" userId="c6918cf5-f6c0-43cc-8499-a1f635017de9" providerId="ADAL" clId="{1E532CF4-1B2C-4F24-A498-BBB09BB13F7D}" dt="2020-09-30T19:52:22.811" v="1953" actId="1076"/>
          <ac:picMkLst>
            <pc:docMk/>
            <pc:sldMk cId="4053867285" sldId="623"/>
            <ac:picMk id="6" creationId="{3AE2AADB-B102-4112-BCBC-5856CB86B732}"/>
          </ac:picMkLst>
        </pc:picChg>
      </pc:sldChg>
      <pc:sldChg chg="addSp delSp modSp new mod">
        <pc:chgData name="Ella Vetter" userId="c6918cf5-f6c0-43cc-8499-a1f635017de9" providerId="ADAL" clId="{1E532CF4-1B2C-4F24-A498-BBB09BB13F7D}" dt="2020-10-01T00:47:47.350" v="6175" actId="20577"/>
        <pc:sldMkLst>
          <pc:docMk/>
          <pc:sldMk cId="253568043" sldId="624"/>
        </pc:sldMkLst>
        <pc:spChg chg="mod">
          <ac:chgData name="Ella Vetter" userId="c6918cf5-f6c0-43cc-8499-a1f635017de9" providerId="ADAL" clId="{1E532CF4-1B2C-4F24-A498-BBB09BB13F7D}" dt="2020-09-30T20:20:49.785" v="2572" actId="13926"/>
          <ac:spMkLst>
            <pc:docMk/>
            <pc:sldMk cId="253568043" sldId="624"/>
            <ac:spMk id="2" creationId="{0FE57F0F-E4AC-4563-9393-83D252514EDD}"/>
          </ac:spMkLst>
        </pc:spChg>
        <pc:spChg chg="del">
          <ac:chgData name="Ella Vetter" userId="c6918cf5-f6c0-43cc-8499-a1f635017de9" providerId="ADAL" clId="{1E532CF4-1B2C-4F24-A498-BBB09BB13F7D}" dt="2020-09-30T19:53:15.674" v="1963" actId="478"/>
          <ac:spMkLst>
            <pc:docMk/>
            <pc:sldMk cId="253568043" sldId="624"/>
            <ac:spMk id="3" creationId="{6B1C9A46-83EB-4066-9302-14AE69DE8023}"/>
          </ac:spMkLst>
        </pc:spChg>
        <pc:spChg chg="add mod">
          <ac:chgData name="Ella Vetter" userId="c6918cf5-f6c0-43cc-8499-a1f635017de9" providerId="ADAL" clId="{1E532CF4-1B2C-4F24-A498-BBB09BB13F7D}" dt="2020-10-01T00:47:47.350" v="6175" actId="20577"/>
          <ac:spMkLst>
            <pc:docMk/>
            <pc:sldMk cId="253568043" sldId="624"/>
            <ac:spMk id="6" creationId="{4E064B8F-111E-4AA3-9B3A-3399D848B78A}"/>
          </ac:spMkLst>
        </pc:spChg>
        <pc:picChg chg="add del mod">
          <ac:chgData name="Ella Vetter" userId="c6918cf5-f6c0-43cc-8499-a1f635017de9" providerId="ADAL" clId="{1E532CF4-1B2C-4F24-A498-BBB09BB13F7D}" dt="2020-09-30T19:59:08.805" v="2074" actId="478"/>
          <ac:picMkLst>
            <pc:docMk/>
            <pc:sldMk cId="253568043" sldId="624"/>
            <ac:picMk id="5" creationId="{794C1BAA-961B-4CE7-BEE3-845276992F20}"/>
          </ac:picMkLst>
        </pc:picChg>
        <pc:picChg chg="add del mod">
          <ac:chgData name="Ella Vetter" userId="c6918cf5-f6c0-43cc-8499-a1f635017de9" providerId="ADAL" clId="{1E532CF4-1B2C-4F24-A498-BBB09BB13F7D}" dt="2020-09-30T20:01:28.739" v="2095" actId="478"/>
          <ac:picMkLst>
            <pc:docMk/>
            <pc:sldMk cId="253568043" sldId="624"/>
            <ac:picMk id="8" creationId="{B39AB42F-0896-403C-8B82-7121AC571D31}"/>
          </ac:picMkLst>
        </pc:picChg>
        <pc:picChg chg="add del mod">
          <ac:chgData name="Ella Vetter" userId="c6918cf5-f6c0-43cc-8499-a1f635017de9" providerId="ADAL" clId="{1E532CF4-1B2C-4F24-A498-BBB09BB13F7D}" dt="2020-09-30T20:01:28.739" v="2095" actId="478"/>
          <ac:picMkLst>
            <pc:docMk/>
            <pc:sldMk cId="253568043" sldId="624"/>
            <ac:picMk id="10" creationId="{1974FA8F-3AA0-41F3-975D-729BDE4ECC9C}"/>
          </ac:picMkLst>
        </pc:picChg>
        <pc:picChg chg="add del mod">
          <ac:chgData name="Ella Vetter" userId="c6918cf5-f6c0-43cc-8499-a1f635017de9" providerId="ADAL" clId="{1E532CF4-1B2C-4F24-A498-BBB09BB13F7D}" dt="2020-09-30T20:01:28.739" v="2095" actId="478"/>
          <ac:picMkLst>
            <pc:docMk/>
            <pc:sldMk cId="253568043" sldId="624"/>
            <ac:picMk id="12" creationId="{A21D3482-7D73-4099-9B54-FA1943008B21}"/>
          </ac:picMkLst>
        </pc:picChg>
        <pc:picChg chg="add del mod">
          <ac:chgData name="Ella Vetter" userId="c6918cf5-f6c0-43cc-8499-a1f635017de9" providerId="ADAL" clId="{1E532CF4-1B2C-4F24-A498-BBB09BB13F7D}" dt="2020-09-30T20:01:24.159" v="2094" actId="478"/>
          <ac:picMkLst>
            <pc:docMk/>
            <pc:sldMk cId="253568043" sldId="624"/>
            <ac:picMk id="13" creationId="{2A05350D-75EA-4418-AFAC-FAF82403A481}"/>
          </ac:picMkLst>
        </pc:picChg>
        <pc:picChg chg="add del mod">
          <ac:chgData name="Ella Vetter" userId="c6918cf5-f6c0-43cc-8499-a1f635017de9" providerId="ADAL" clId="{1E532CF4-1B2C-4F24-A498-BBB09BB13F7D}" dt="2020-09-30T20:01:24.159" v="2094" actId="478"/>
          <ac:picMkLst>
            <pc:docMk/>
            <pc:sldMk cId="253568043" sldId="624"/>
            <ac:picMk id="14" creationId="{D674322D-80F9-4E56-BF45-EF34EDF95B8A}"/>
          </ac:picMkLst>
        </pc:picChg>
        <pc:picChg chg="add del mod">
          <ac:chgData name="Ella Vetter" userId="c6918cf5-f6c0-43cc-8499-a1f635017de9" providerId="ADAL" clId="{1E532CF4-1B2C-4F24-A498-BBB09BB13F7D}" dt="2020-09-30T20:01:24.159" v="2094" actId="478"/>
          <ac:picMkLst>
            <pc:docMk/>
            <pc:sldMk cId="253568043" sldId="624"/>
            <ac:picMk id="15" creationId="{E66DF9BF-18A1-4DB0-90A6-8B40C1161553}"/>
          </ac:picMkLst>
        </pc:picChg>
        <pc:picChg chg="add mod">
          <ac:chgData name="Ella Vetter" userId="c6918cf5-f6c0-43cc-8499-a1f635017de9" providerId="ADAL" clId="{1E532CF4-1B2C-4F24-A498-BBB09BB13F7D}" dt="2020-09-30T20:03:00.659" v="2203" actId="1035"/>
          <ac:picMkLst>
            <pc:docMk/>
            <pc:sldMk cId="253568043" sldId="624"/>
            <ac:picMk id="17" creationId="{083CC97E-8436-4B3E-9FBC-D61F9557E08B}"/>
          </ac:picMkLst>
        </pc:picChg>
        <pc:picChg chg="add mod">
          <ac:chgData name="Ella Vetter" userId="c6918cf5-f6c0-43cc-8499-a1f635017de9" providerId="ADAL" clId="{1E532CF4-1B2C-4F24-A498-BBB09BB13F7D}" dt="2020-09-30T20:03:15.768" v="2211" actId="1076"/>
          <ac:picMkLst>
            <pc:docMk/>
            <pc:sldMk cId="253568043" sldId="624"/>
            <ac:picMk id="19" creationId="{CD0B4160-CA15-4438-AEB3-FA06346DB8A6}"/>
          </ac:picMkLst>
        </pc:picChg>
        <pc:picChg chg="add mod">
          <ac:chgData name="Ella Vetter" userId="c6918cf5-f6c0-43cc-8499-a1f635017de9" providerId="ADAL" clId="{1E532CF4-1B2C-4F24-A498-BBB09BB13F7D}" dt="2020-09-30T20:02:51.832" v="2186" actId="1076"/>
          <ac:picMkLst>
            <pc:docMk/>
            <pc:sldMk cId="253568043" sldId="624"/>
            <ac:picMk id="21" creationId="{21F97047-1A06-4B2D-9832-A20C8DF60116}"/>
          </ac:picMkLst>
        </pc:picChg>
      </pc:sldChg>
      <pc:sldChg chg="addSp delSp modSp add mod ord">
        <pc:chgData name="Ella Vetter" userId="c6918cf5-f6c0-43cc-8499-a1f635017de9" providerId="ADAL" clId="{1E532CF4-1B2C-4F24-A498-BBB09BB13F7D}" dt="2020-10-01T00:34:23.143" v="6098" actId="403"/>
        <pc:sldMkLst>
          <pc:docMk/>
          <pc:sldMk cId="406785428" sldId="625"/>
        </pc:sldMkLst>
        <pc:spChg chg="mod">
          <ac:chgData name="Ella Vetter" userId="c6918cf5-f6c0-43cc-8499-a1f635017de9" providerId="ADAL" clId="{1E532CF4-1B2C-4F24-A498-BBB09BB13F7D}" dt="2020-09-30T20:20:57.240" v="2573" actId="13926"/>
          <ac:spMkLst>
            <pc:docMk/>
            <pc:sldMk cId="406785428" sldId="625"/>
            <ac:spMk id="2" creationId="{635A60B7-1CB7-4ABD-ADBD-8711EA1FDBFF}"/>
          </ac:spMkLst>
        </pc:spChg>
        <pc:spChg chg="mod">
          <ac:chgData name="Ella Vetter" userId="c6918cf5-f6c0-43cc-8499-a1f635017de9" providerId="ADAL" clId="{1E532CF4-1B2C-4F24-A498-BBB09BB13F7D}" dt="2020-10-01T00:34:23.143" v="6098" actId="403"/>
          <ac:spMkLst>
            <pc:docMk/>
            <pc:sldMk cId="406785428" sldId="625"/>
            <ac:spMk id="4" creationId="{80CC79B9-BB64-4CC0-AB82-3DCEBD7B5E43}"/>
          </ac:spMkLst>
        </pc:spChg>
        <pc:picChg chg="add mod">
          <ac:chgData name="Ella Vetter" userId="c6918cf5-f6c0-43cc-8499-a1f635017de9" providerId="ADAL" clId="{1E532CF4-1B2C-4F24-A498-BBB09BB13F7D}" dt="2020-09-30T20:04:47.036" v="2226" actId="1035"/>
          <ac:picMkLst>
            <pc:docMk/>
            <pc:sldMk cId="406785428" sldId="625"/>
            <ac:picMk id="5" creationId="{EE6D5072-9DB9-4E5C-9DC2-72CAE31CE0CD}"/>
          </ac:picMkLst>
        </pc:picChg>
        <pc:picChg chg="del">
          <ac:chgData name="Ella Vetter" userId="c6918cf5-f6c0-43cc-8499-a1f635017de9" providerId="ADAL" clId="{1E532CF4-1B2C-4F24-A498-BBB09BB13F7D}" dt="2020-09-30T20:03:57.666" v="2218" actId="478"/>
          <ac:picMkLst>
            <pc:docMk/>
            <pc:sldMk cId="406785428" sldId="625"/>
            <ac:picMk id="6" creationId="{0C83DF53-1494-463E-8B84-AE0F8354E313}"/>
          </ac:picMkLst>
        </pc:picChg>
      </pc:sldChg>
      <pc:sldChg chg="delSp add del mod">
        <pc:chgData name="Ella Vetter" userId="c6918cf5-f6c0-43cc-8499-a1f635017de9" providerId="ADAL" clId="{1E532CF4-1B2C-4F24-A498-BBB09BB13F7D}" dt="2020-09-30T20:03:20.876" v="2212" actId="47"/>
        <pc:sldMkLst>
          <pc:docMk/>
          <pc:sldMk cId="2656851970" sldId="625"/>
        </pc:sldMkLst>
        <pc:picChg chg="del">
          <ac:chgData name="Ella Vetter" userId="c6918cf5-f6c0-43cc-8499-a1f635017de9" providerId="ADAL" clId="{1E532CF4-1B2C-4F24-A498-BBB09BB13F7D}" dt="2020-09-30T20:02:46.362" v="2182" actId="21"/>
          <ac:picMkLst>
            <pc:docMk/>
            <pc:sldMk cId="2656851970" sldId="625"/>
            <ac:picMk id="8" creationId="{B39AB42F-0896-403C-8B82-7121AC571D31}"/>
          </ac:picMkLst>
        </pc:picChg>
        <pc:picChg chg="del">
          <ac:chgData name="Ella Vetter" userId="c6918cf5-f6c0-43cc-8499-a1f635017de9" providerId="ADAL" clId="{1E532CF4-1B2C-4F24-A498-BBB09BB13F7D}" dt="2020-09-30T20:02:46.362" v="2182" actId="21"/>
          <ac:picMkLst>
            <pc:docMk/>
            <pc:sldMk cId="2656851970" sldId="625"/>
            <ac:picMk id="10" creationId="{1974FA8F-3AA0-41F3-975D-729BDE4ECC9C}"/>
          </ac:picMkLst>
        </pc:picChg>
        <pc:picChg chg="del">
          <ac:chgData name="Ella Vetter" userId="c6918cf5-f6c0-43cc-8499-a1f635017de9" providerId="ADAL" clId="{1E532CF4-1B2C-4F24-A498-BBB09BB13F7D}" dt="2020-09-30T20:02:46.362" v="2182" actId="21"/>
          <ac:picMkLst>
            <pc:docMk/>
            <pc:sldMk cId="2656851970" sldId="625"/>
            <ac:picMk id="12" creationId="{A21D3482-7D73-4099-9B54-FA1943008B21}"/>
          </ac:picMkLst>
        </pc:picChg>
      </pc:sldChg>
      <pc:sldChg chg="new del">
        <pc:chgData name="Ella Vetter" userId="c6918cf5-f6c0-43cc-8499-a1f635017de9" providerId="ADAL" clId="{1E532CF4-1B2C-4F24-A498-BBB09BB13F7D}" dt="2020-09-30T20:06:18.480" v="2230" actId="680"/>
        <pc:sldMkLst>
          <pc:docMk/>
          <pc:sldMk cId="817483621" sldId="626"/>
        </pc:sldMkLst>
      </pc:sldChg>
      <pc:sldChg chg="addSp delSp modSp new mod modNotesTx">
        <pc:chgData name="Ella Vetter" userId="c6918cf5-f6c0-43cc-8499-a1f635017de9" providerId="ADAL" clId="{1E532CF4-1B2C-4F24-A498-BBB09BB13F7D}" dt="2020-09-30T20:26:47.434" v="2750" actId="13926"/>
        <pc:sldMkLst>
          <pc:docMk/>
          <pc:sldMk cId="2422407884" sldId="626"/>
        </pc:sldMkLst>
        <pc:spChg chg="mod">
          <ac:chgData name="Ella Vetter" userId="c6918cf5-f6c0-43cc-8499-a1f635017de9" providerId="ADAL" clId="{1E532CF4-1B2C-4F24-A498-BBB09BB13F7D}" dt="2020-09-30T20:26:47.434" v="2750" actId="13926"/>
          <ac:spMkLst>
            <pc:docMk/>
            <pc:sldMk cId="2422407884" sldId="626"/>
            <ac:spMk id="2" creationId="{6B59C516-FE34-4560-8DE1-FFAE8B0857FA}"/>
          </ac:spMkLst>
        </pc:spChg>
        <pc:spChg chg="del">
          <ac:chgData name="Ella Vetter" userId="c6918cf5-f6c0-43cc-8499-a1f635017de9" providerId="ADAL" clId="{1E532CF4-1B2C-4F24-A498-BBB09BB13F7D}" dt="2020-09-30T20:23:04.106" v="2607" actId="478"/>
          <ac:spMkLst>
            <pc:docMk/>
            <pc:sldMk cId="2422407884" sldId="626"/>
            <ac:spMk id="3" creationId="{FB838655-7AEC-4FB0-9509-88758C8BBBCB}"/>
          </ac:spMkLst>
        </pc:spChg>
        <pc:spChg chg="add mod">
          <ac:chgData name="Ella Vetter" userId="c6918cf5-f6c0-43cc-8499-a1f635017de9" providerId="ADAL" clId="{1E532CF4-1B2C-4F24-A498-BBB09BB13F7D}" dt="2020-09-30T20:25:17.982" v="2743" actId="20577"/>
          <ac:spMkLst>
            <pc:docMk/>
            <pc:sldMk cId="2422407884" sldId="626"/>
            <ac:spMk id="4" creationId="{97AF5114-E9B3-4821-85CF-AAEB0A51821F}"/>
          </ac:spMkLst>
        </pc:spChg>
        <pc:picChg chg="add mod">
          <ac:chgData name="Ella Vetter" userId="c6918cf5-f6c0-43cc-8499-a1f635017de9" providerId="ADAL" clId="{1E532CF4-1B2C-4F24-A498-BBB09BB13F7D}" dt="2020-09-30T20:26:15.683" v="2749" actId="1076"/>
          <ac:picMkLst>
            <pc:docMk/>
            <pc:sldMk cId="2422407884" sldId="626"/>
            <ac:picMk id="6" creationId="{A96E15AC-FA81-43B0-B413-59E5BFDC396D}"/>
          </ac:picMkLst>
        </pc:picChg>
      </pc:sldChg>
      <pc:sldChg chg="addSp delSp modSp add mod">
        <pc:chgData name="Ella Vetter" userId="c6918cf5-f6c0-43cc-8499-a1f635017de9" providerId="ADAL" clId="{1E532CF4-1B2C-4F24-A498-BBB09BB13F7D}" dt="2020-10-01T00:34:42.178" v="6100" actId="255"/>
        <pc:sldMkLst>
          <pc:docMk/>
          <pc:sldMk cId="1264844988" sldId="627"/>
        </pc:sldMkLst>
        <pc:spChg chg="mod">
          <ac:chgData name="Ella Vetter" userId="c6918cf5-f6c0-43cc-8499-a1f635017de9" providerId="ADAL" clId="{1E532CF4-1B2C-4F24-A498-BBB09BB13F7D}" dt="2020-09-30T20:34:56.524" v="3097" actId="13926"/>
          <ac:spMkLst>
            <pc:docMk/>
            <pc:sldMk cId="1264844988" sldId="627"/>
            <ac:spMk id="2" creationId="{6B59C516-FE34-4560-8DE1-FFAE8B0857FA}"/>
          </ac:spMkLst>
        </pc:spChg>
        <pc:spChg chg="del">
          <ac:chgData name="Ella Vetter" userId="c6918cf5-f6c0-43cc-8499-a1f635017de9" providerId="ADAL" clId="{1E532CF4-1B2C-4F24-A498-BBB09BB13F7D}" dt="2020-09-30T20:27:56.912" v="2751" actId="478"/>
          <ac:spMkLst>
            <pc:docMk/>
            <pc:sldMk cId="1264844988" sldId="627"/>
            <ac:spMk id="3" creationId="{FB838655-7AEC-4FB0-9509-88758C8BBBCB}"/>
          </ac:spMkLst>
        </pc:spChg>
        <pc:spChg chg="add mod">
          <ac:chgData name="Ella Vetter" userId="c6918cf5-f6c0-43cc-8499-a1f635017de9" providerId="ADAL" clId="{1E532CF4-1B2C-4F24-A498-BBB09BB13F7D}" dt="2020-10-01T00:34:42.178" v="6100" actId="255"/>
          <ac:spMkLst>
            <pc:docMk/>
            <pc:sldMk cId="1264844988" sldId="627"/>
            <ac:spMk id="4" creationId="{0125A48C-2EC1-493F-BEBC-C2F087BD239D}"/>
          </ac:spMkLst>
        </pc:spChg>
        <pc:picChg chg="add mod">
          <ac:chgData name="Ella Vetter" userId="c6918cf5-f6c0-43cc-8499-a1f635017de9" providerId="ADAL" clId="{1E532CF4-1B2C-4F24-A498-BBB09BB13F7D}" dt="2020-09-30T20:34:26.031" v="3095" actId="1076"/>
          <ac:picMkLst>
            <pc:docMk/>
            <pc:sldMk cId="1264844988" sldId="627"/>
            <ac:picMk id="6" creationId="{FF22E334-0A26-4933-A98E-CBF9AE9A5934}"/>
          </ac:picMkLst>
        </pc:picChg>
      </pc:sldChg>
      <pc:sldChg chg="addSp delSp modSp add mod">
        <pc:chgData name="Ella Vetter" userId="c6918cf5-f6c0-43cc-8499-a1f635017de9" providerId="ADAL" clId="{1E532CF4-1B2C-4F24-A498-BBB09BB13F7D}" dt="2020-10-01T00:34:55.700" v="6102" actId="2710"/>
        <pc:sldMkLst>
          <pc:docMk/>
          <pc:sldMk cId="445379763" sldId="628"/>
        </pc:sldMkLst>
        <pc:spChg chg="mod">
          <ac:chgData name="Ella Vetter" userId="c6918cf5-f6c0-43cc-8499-a1f635017de9" providerId="ADAL" clId="{1E532CF4-1B2C-4F24-A498-BBB09BB13F7D}" dt="2020-09-30T20:39:06.077" v="3183" actId="13926"/>
          <ac:spMkLst>
            <pc:docMk/>
            <pc:sldMk cId="445379763" sldId="628"/>
            <ac:spMk id="2" creationId="{6B59C516-FE34-4560-8DE1-FFAE8B0857FA}"/>
          </ac:spMkLst>
        </pc:spChg>
        <pc:spChg chg="del">
          <ac:chgData name="Ella Vetter" userId="c6918cf5-f6c0-43cc-8499-a1f635017de9" providerId="ADAL" clId="{1E532CF4-1B2C-4F24-A498-BBB09BB13F7D}" dt="2020-09-30T20:35:02.728" v="3098" actId="478"/>
          <ac:spMkLst>
            <pc:docMk/>
            <pc:sldMk cId="445379763" sldId="628"/>
            <ac:spMk id="3" creationId="{FB838655-7AEC-4FB0-9509-88758C8BBBCB}"/>
          </ac:spMkLst>
        </pc:spChg>
        <pc:spChg chg="add del mod">
          <ac:chgData name="Ella Vetter" userId="c6918cf5-f6c0-43cc-8499-a1f635017de9" providerId="ADAL" clId="{1E532CF4-1B2C-4F24-A498-BBB09BB13F7D}" dt="2020-09-30T20:36:11.638" v="3102" actId="478"/>
          <ac:spMkLst>
            <pc:docMk/>
            <pc:sldMk cId="445379763" sldId="628"/>
            <ac:spMk id="4" creationId="{CA7BEA3D-2D15-4665-B052-039F2FE59959}"/>
          </ac:spMkLst>
        </pc:spChg>
        <pc:spChg chg="add del mod">
          <ac:chgData name="Ella Vetter" userId="c6918cf5-f6c0-43cc-8499-a1f635017de9" providerId="ADAL" clId="{1E532CF4-1B2C-4F24-A498-BBB09BB13F7D}" dt="2020-09-30T20:36:13.360" v="3104" actId="478"/>
          <ac:spMkLst>
            <pc:docMk/>
            <pc:sldMk cId="445379763" sldId="628"/>
            <ac:spMk id="6" creationId="{6ABED8C7-F7A9-40B3-8C1C-5E459526B7D7}"/>
          </ac:spMkLst>
        </pc:spChg>
        <pc:spChg chg="add mod">
          <ac:chgData name="Ella Vetter" userId="c6918cf5-f6c0-43cc-8499-a1f635017de9" providerId="ADAL" clId="{1E532CF4-1B2C-4F24-A498-BBB09BB13F7D}" dt="2020-10-01T00:34:55.700" v="6102" actId="2710"/>
          <ac:spMkLst>
            <pc:docMk/>
            <pc:sldMk cId="445379763" sldId="628"/>
            <ac:spMk id="7" creationId="{2C95C9D1-FCBC-4D60-9134-2BF23DF1433F}"/>
          </ac:spMkLst>
        </pc:spChg>
        <pc:spChg chg="add del">
          <ac:chgData name="Ella Vetter" userId="c6918cf5-f6c0-43cc-8499-a1f635017de9" providerId="ADAL" clId="{1E532CF4-1B2C-4F24-A498-BBB09BB13F7D}" dt="2020-09-30T20:39:43.453" v="3185" actId="22"/>
          <ac:spMkLst>
            <pc:docMk/>
            <pc:sldMk cId="445379763" sldId="628"/>
            <ac:spMk id="14" creationId="{63335BB1-B3CF-4967-B89A-231832394F2C}"/>
          </ac:spMkLst>
        </pc:spChg>
        <pc:grpChg chg="add mod">
          <ac:chgData name="Ella Vetter" userId="c6918cf5-f6c0-43cc-8499-a1f635017de9" providerId="ADAL" clId="{1E532CF4-1B2C-4F24-A498-BBB09BB13F7D}" dt="2020-09-30T20:39:04.003" v="3182" actId="1076"/>
          <ac:grpSpMkLst>
            <pc:docMk/>
            <pc:sldMk cId="445379763" sldId="628"/>
            <ac:grpSpMk id="12" creationId="{2E74E6D1-4A20-4689-B1C3-CBD7C5E7639E}"/>
          </ac:grpSpMkLst>
        </pc:grpChg>
        <pc:picChg chg="add mod modCrop">
          <ac:chgData name="Ella Vetter" userId="c6918cf5-f6c0-43cc-8499-a1f635017de9" providerId="ADAL" clId="{1E532CF4-1B2C-4F24-A498-BBB09BB13F7D}" dt="2020-09-30T20:38:57.898" v="3179" actId="164"/>
          <ac:picMkLst>
            <pc:docMk/>
            <pc:sldMk cId="445379763" sldId="628"/>
            <ac:picMk id="9" creationId="{12416EDA-2401-46B4-A91C-44D9C8477BE2}"/>
          </ac:picMkLst>
        </pc:picChg>
        <pc:picChg chg="add mod modCrop">
          <ac:chgData name="Ella Vetter" userId="c6918cf5-f6c0-43cc-8499-a1f635017de9" providerId="ADAL" clId="{1E532CF4-1B2C-4F24-A498-BBB09BB13F7D}" dt="2020-09-30T20:38:57.898" v="3179" actId="164"/>
          <ac:picMkLst>
            <pc:docMk/>
            <pc:sldMk cId="445379763" sldId="628"/>
            <ac:picMk id="11" creationId="{3EF8355E-66C5-4AE9-B275-4082A9D32046}"/>
          </ac:picMkLst>
        </pc:picChg>
      </pc:sldChg>
      <pc:sldChg chg="addSp delSp modSp add mod">
        <pc:chgData name="Ella Vetter" userId="c6918cf5-f6c0-43cc-8499-a1f635017de9" providerId="ADAL" clId="{1E532CF4-1B2C-4F24-A498-BBB09BB13F7D}" dt="2020-09-30T20:44:19.895" v="3237" actId="13926"/>
        <pc:sldMkLst>
          <pc:docMk/>
          <pc:sldMk cId="2750704984" sldId="629"/>
        </pc:sldMkLst>
        <pc:spChg chg="mod">
          <ac:chgData name="Ella Vetter" userId="c6918cf5-f6c0-43cc-8499-a1f635017de9" providerId="ADAL" clId="{1E532CF4-1B2C-4F24-A498-BBB09BB13F7D}" dt="2020-09-30T20:44:19.895" v="3237" actId="13926"/>
          <ac:spMkLst>
            <pc:docMk/>
            <pc:sldMk cId="2750704984" sldId="629"/>
            <ac:spMk id="2" creationId="{6B59C516-FE34-4560-8DE1-FFAE8B0857FA}"/>
          </ac:spMkLst>
        </pc:spChg>
        <pc:spChg chg="del">
          <ac:chgData name="Ella Vetter" userId="c6918cf5-f6c0-43cc-8499-a1f635017de9" providerId="ADAL" clId="{1E532CF4-1B2C-4F24-A498-BBB09BB13F7D}" dt="2020-09-30T20:40:17.923" v="3186" actId="478"/>
          <ac:spMkLst>
            <pc:docMk/>
            <pc:sldMk cId="2750704984" sldId="629"/>
            <ac:spMk id="3" creationId="{FB838655-7AEC-4FB0-9509-88758C8BBBCB}"/>
          </ac:spMkLst>
        </pc:spChg>
        <pc:spChg chg="add mod">
          <ac:chgData name="Ella Vetter" userId="c6918cf5-f6c0-43cc-8499-a1f635017de9" providerId="ADAL" clId="{1E532CF4-1B2C-4F24-A498-BBB09BB13F7D}" dt="2020-09-30T20:40:51.908" v="3228" actId="20577"/>
          <ac:spMkLst>
            <pc:docMk/>
            <pc:sldMk cId="2750704984" sldId="629"/>
            <ac:spMk id="4" creationId="{B6006794-E120-4FE8-8A77-FFB40A369701}"/>
          </ac:spMkLst>
        </pc:spChg>
        <pc:picChg chg="add del mod">
          <ac:chgData name="Ella Vetter" userId="c6918cf5-f6c0-43cc-8499-a1f635017de9" providerId="ADAL" clId="{1E532CF4-1B2C-4F24-A498-BBB09BB13F7D}" dt="2020-09-30T20:44:12.209" v="3233" actId="478"/>
          <ac:picMkLst>
            <pc:docMk/>
            <pc:sldMk cId="2750704984" sldId="629"/>
            <ac:picMk id="6" creationId="{6C29C31C-61EA-4365-B587-5F9B8644D8A3}"/>
          </ac:picMkLst>
        </pc:picChg>
        <pc:picChg chg="add mod">
          <ac:chgData name="Ella Vetter" userId="c6918cf5-f6c0-43cc-8499-a1f635017de9" providerId="ADAL" clId="{1E532CF4-1B2C-4F24-A498-BBB09BB13F7D}" dt="2020-09-30T20:44:16.356" v="3236" actId="14100"/>
          <ac:picMkLst>
            <pc:docMk/>
            <pc:sldMk cId="2750704984" sldId="629"/>
            <ac:picMk id="8" creationId="{612756DD-3587-4614-9860-E74F04FF2605}"/>
          </ac:picMkLst>
        </pc:picChg>
      </pc:sldChg>
      <pc:sldChg chg="addSp delSp modSp add mod">
        <pc:chgData name="Ella Vetter" userId="c6918cf5-f6c0-43cc-8499-a1f635017de9" providerId="ADAL" clId="{1E532CF4-1B2C-4F24-A498-BBB09BB13F7D}" dt="2020-10-01T00:35:07.587" v="6104" actId="20577"/>
        <pc:sldMkLst>
          <pc:docMk/>
          <pc:sldMk cId="1153876582" sldId="630"/>
        </pc:sldMkLst>
        <pc:spChg chg="mod">
          <ac:chgData name="Ella Vetter" userId="c6918cf5-f6c0-43cc-8499-a1f635017de9" providerId="ADAL" clId="{1E532CF4-1B2C-4F24-A498-BBB09BB13F7D}" dt="2020-09-30T20:48:03.766" v="3409" actId="13926"/>
          <ac:spMkLst>
            <pc:docMk/>
            <pc:sldMk cId="1153876582" sldId="630"/>
            <ac:spMk id="2" creationId="{6B59C516-FE34-4560-8DE1-FFAE8B0857FA}"/>
          </ac:spMkLst>
        </pc:spChg>
        <pc:spChg chg="del">
          <ac:chgData name="Ella Vetter" userId="c6918cf5-f6c0-43cc-8499-a1f635017de9" providerId="ADAL" clId="{1E532CF4-1B2C-4F24-A498-BBB09BB13F7D}" dt="2020-09-30T20:44:41.319" v="3238" actId="478"/>
          <ac:spMkLst>
            <pc:docMk/>
            <pc:sldMk cId="1153876582" sldId="630"/>
            <ac:spMk id="3" creationId="{FB838655-7AEC-4FB0-9509-88758C8BBBCB}"/>
          </ac:spMkLst>
        </pc:spChg>
        <pc:spChg chg="add mod">
          <ac:chgData name="Ella Vetter" userId="c6918cf5-f6c0-43cc-8499-a1f635017de9" providerId="ADAL" clId="{1E532CF4-1B2C-4F24-A498-BBB09BB13F7D}" dt="2020-10-01T00:35:07.587" v="6104" actId="20577"/>
          <ac:spMkLst>
            <pc:docMk/>
            <pc:sldMk cId="1153876582" sldId="630"/>
            <ac:spMk id="4" creationId="{63134905-979D-4B74-B8B8-227B5E2E0E62}"/>
          </ac:spMkLst>
        </pc:spChg>
        <pc:picChg chg="add mod">
          <ac:chgData name="Ella Vetter" userId="c6918cf5-f6c0-43cc-8499-a1f635017de9" providerId="ADAL" clId="{1E532CF4-1B2C-4F24-A498-BBB09BB13F7D}" dt="2020-09-30T20:46:33.030" v="3329" actId="14100"/>
          <ac:picMkLst>
            <pc:docMk/>
            <pc:sldMk cId="1153876582" sldId="630"/>
            <ac:picMk id="6" creationId="{A6C5C412-8847-4B81-9D4D-2A4E71A80208}"/>
          </ac:picMkLst>
        </pc:picChg>
      </pc:sldChg>
      <pc:sldChg chg="modSp add mod">
        <pc:chgData name="Ella Vetter" userId="c6918cf5-f6c0-43cc-8499-a1f635017de9" providerId="ADAL" clId="{1E532CF4-1B2C-4F24-A498-BBB09BB13F7D}" dt="2020-10-01T00:33:18.439" v="6076" actId="1036"/>
        <pc:sldMkLst>
          <pc:docMk/>
          <pc:sldMk cId="1878517488" sldId="631"/>
        </pc:sldMkLst>
        <pc:spChg chg="mod">
          <ac:chgData name="Ella Vetter" userId="c6918cf5-f6c0-43cc-8499-a1f635017de9" providerId="ADAL" clId="{1E532CF4-1B2C-4F24-A498-BBB09BB13F7D}" dt="2020-09-30T21:25:23.586" v="3457" actId="13926"/>
          <ac:spMkLst>
            <pc:docMk/>
            <pc:sldMk cId="1878517488" sldId="631"/>
            <ac:spMk id="2" creationId="{A0156B7B-178A-4850-ABFC-AB2E3C52C83C}"/>
          </ac:spMkLst>
        </pc:spChg>
        <pc:spChg chg="mod">
          <ac:chgData name="Ella Vetter" userId="c6918cf5-f6c0-43cc-8499-a1f635017de9" providerId="ADAL" clId="{1E532CF4-1B2C-4F24-A498-BBB09BB13F7D}" dt="2020-10-01T00:33:18.439" v="6076" actId="1036"/>
          <ac:spMkLst>
            <pc:docMk/>
            <pc:sldMk cId="1878517488" sldId="631"/>
            <ac:spMk id="4" creationId="{E67F6EB8-7EFF-4FFA-B2F7-88264B3094B6}"/>
          </ac:spMkLst>
        </pc:spChg>
        <pc:graphicFrameChg chg="mod modGraphic">
          <ac:chgData name="Ella Vetter" userId="c6918cf5-f6c0-43cc-8499-a1f635017de9" providerId="ADAL" clId="{1E532CF4-1B2C-4F24-A498-BBB09BB13F7D}" dt="2020-10-01T00:33:15.900" v="6072" actId="1036"/>
          <ac:graphicFrameMkLst>
            <pc:docMk/>
            <pc:sldMk cId="1878517488" sldId="631"/>
            <ac:graphicFrameMk id="3" creationId="{CEB30AF2-02E6-476D-8261-190C31EFC4C1}"/>
          </ac:graphicFrameMkLst>
        </pc:graphicFrameChg>
      </pc:sldChg>
      <pc:sldChg chg="addSp delSp modSp new mod">
        <pc:chgData name="Ella Vetter" userId="c6918cf5-f6c0-43cc-8499-a1f635017de9" providerId="ADAL" clId="{1E532CF4-1B2C-4F24-A498-BBB09BB13F7D}" dt="2020-09-30T21:38:21.658" v="3595" actId="13926"/>
        <pc:sldMkLst>
          <pc:docMk/>
          <pc:sldMk cId="1182359388" sldId="632"/>
        </pc:sldMkLst>
        <pc:spChg chg="mod">
          <ac:chgData name="Ella Vetter" userId="c6918cf5-f6c0-43cc-8499-a1f635017de9" providerId="ADAL" clId="{1E532CF4-1B2C-4F24-A498-BBB09BB13F7D}" dt="2020-09-30T21:38:21.658" v="3595" actId="13926"/>
          <ac:spMkLst>
            <pc:docMk/>
            <pc:sldMk cId="1182359388" sldId="632"/>
            <ac:spMk id="2" creationId="{8DADD03C-0FEC-48C2-86D2-B34964DD623C}"/>
          </ac:spMkLst>
        </pc:spChg>
        <pc:spChg chg="del">
          <ac:chgData name="Ella Vetter" userId="c6918cf5-f6c0-43cc-8499-a1f635017de9" providerId="ADAL" clId="{1E532CF4-1B2C-4F24-A498-BBB09BB13F7D}" dt="2020-09-30T21:36:22.116" v="3518" actId="478"/>
          <ac:spMkLst>
            <pc:docMk/>
            <pc:sldMk cId="1182359388" sldId="632"/>
            <ac:spMk id="3" creationId="{4B64FD98-B7B7-485F-8A9A-B1BAB6061E20}"/>
          </ac:spMkLst>
        </pc:spChg>
        <pc:spChg chg="add mod">
          <ac:chgData name="Ella Vetter" userId="c6918cf5-f6c0-43cc-8499-a1f635017de9" providerId="ADAL" clId="{1E532CF4-1B2C-4F24-A498-BBB09BB13F7D}" dt="2020-09-30T21:37:49.028" v="3591" actId="20577"/>
          <ac:spMkLst>
            <pc:docMk/>
            <pc:sldMk cId="1182359388" sldId="632"/>
            <ac:spMk id="4" creationId="{D2FC0F2F-F0E1-4C0D-BD8B-CF1420CD3719}"/>
          </ac:spMkLst>
        </pc:spChg>
        <pc:picChg chg="add mod">
          <ac:chgData name="Ella Vetter" userId="c6918cf5-f6c0-43cc-8499-a1f635017de9" providerId="ADAL" clId="{1E532CF4-1B2C-4F24-A498-BBB09BB13F7D}" dt="2020-09-30T21:38:18.302" v="3594" actId="14100"/>
          <ac:picMkLst>
            <pc:docMk/>
            <pc:sldMk cId="1182359388" sldId="632"/>
            <ac:picMk id="6" creationId="{2AFE99EE-1B4C-4F1F-BA3E-D1903822C9BC}"/>
          </ac:picMkLst>
        </pc:picChg>
      </pc:sldChg>
      <pc:sldChg chg="addSp delSp modSp add mod">
        <pc:chgData name="Ella Vetter" userId="c6918cf5-f6c0-43cc-8499-a1f635017de9" providerId="ADAL" clId="{1E532CF4-1B2C-4F24-A498-BBB09BB13F7D}" dt="2020-09-30T21:48:05.986" v="3861" actId="1076"/>
        <pc:sldMkLst>
          <pc:docMk/>
          <pc:sldMk cId="3425871908" sldId="633"/>
        </pc:sldMkLst>
        <pc:spChg chg="mod">
          <ac:chgData name="Ella Vetter" userId="c6918cf5-f6c0-43cc-8499-a1f635017de9" providerId="ADAL" clId="{1E532CF4-1B2C-4F24-A498-BBB09BB13F7D}" dt="2020-09-30T21:39:36.605" v="3616" actId="13926"/>
          <ac:spMkLst>
            <pc:docMk/>
            <pc:sldMk cId="3425871908" sldId="633"/>
            <ac:spMk id="2" creationId="{8DADD03C-0FEC-48C2-86D2-B34964DD623C}"/>
          </ac:spMkLst>
        </pc:spChg>
        <pc:spChg chg="del">
          <ac:chgData name="Ella Vetter" userId="c6918cf5-f6c0-43cc-8499-a1f635017de9" providerId="ADAL" clId="{1E532CF4-1B2C-4F24-A498-BBB09BB13F7D}" dt="2020-09-30T21:38:36.580" v="3596" actId="478"/>
          <ac:spMkLst>
            <pc:docMk/>
            <pc:sldMk cId="3425871908" sldId="633"/>
            <ac:spMk id="3" creationId="{4B64FD98-B7B7-485F-8A9A-B1BAB6061E20}"/>
          </ac:spMkLst>
        </pc:spChg>
        <pc:spChg chg="add mod">
          <ac:chgData name="Ella Vetter" userId="c6918cf5-f6c0-43cc-8499-a1f635017de9" providerId="ADAL" clId="{1E532CF4-1B2C-4F24-A498-BBB09BB13F7D}" dt="2020-09-30T21:38:42.879" v="3606" actId="20577"/>
          <ac:spMkLst>
            <pc:docMk/>
            <pc:sldMk cId="3425871908" sldId="633"/>
            <ac:spMk id="4" creationId="{0F60ECEE-0629-4140-B5FC-A48EC321986E}"/>
          </ac:spMkLst>
        </pc:spChg>
        <pc:grpChg chg="add mod">
          <ac:chgData name="Ella Vetter" userId="c6918cf5-f6c0-43cc-8499-a1f635017de9" providerId="ADAL" clId="{1E532CF4-1B2C-4F24-A498-BBB09BB13F7D}" dt="2020-09-30T21:48:05.986" v="3861" actId="1076"/>
          <ac:grpSpMkLst>
            <pc:docMk/>
            <pc:sldMk cId="3425871908" sldId="633"/>
            <ac:grpSpMk id="9" creationId="{1B7D7E6F-A785-447A-865B-0592507AD229}"/>
          </ac:grpSpMkLst>
        </pc:grpChg>
        <pc:picChg chg="add mod modCrop">
          <ac:chgData name="Ella Vetter" userId="c6918cf5-f6c0-43cc-8499-a1f635017de9" providerId="ADAL" clId="{1E532CF4-1B2C-4F24-A498-BBB09BB13F7D}" dt="2020-09-30T21:39:30.296" v="3613" actId="164"/>
          <ac:picMkLst>
            <pc:docMk/>
            <pc:sldMk cId="3425871908" sldId="633"/>
            <ac:picMk id="6" creationId="{D201B344-7E9D-4120-9B1C-16E2E82DDD9A}"/>
          </ac:picMkLst>
        </pc:picChg>
        <pc:picChg chg="add mod modCrop">
          <ac:chgData name="Ella Vetter" userId="c6918cf5-f6c0-43cc-8499-a1f635017de9" providerId="ADAL" clId="{1E532CF4-1B2C-4F24-A498-BBB09BB13F7D}" dt="2020-09-30T21:39:30.296" v="3613" actId="164"/>
          <ac:picMkLst>
            <pc:docMk/>
            <pc:sldMk cId="3425871908" sldId="633"/>
            <ac:picMk id="8" creationId="{BF43A0CC-02B3-45B5-A265-084F3FC42DB1}"/>
          </ac:picMkLst>
        </pc:picChg>
      </pc:sldChg>
      <pc:sldChg chg="addSp delSp modSp add mod">
        <pc:chgData name="Ella Vetter" userId="c6918cf5-f6c0-43cc-8499-a1f635017de9" providerId="ADAL" clId="{1E532CF4-1B2C-4F24-A498-BBB09BB13F7D}" dt="2020-09-30T21:53:50.642" v="3870" actId="13926"/>
        <pc:sldMkLst>
          <pc:docMk/>
          <pc:sldMk cId="3891200231" sldId="634"/>
        </pc:sldMkLst>
        <pc:spChg chg="mod">
          <ac:chgData name="Ella Vetter" userId="c6918cf5-f6c0-43cc-8499-a1f635017de9" providerId="ADAL" clId="{1E532CF4-1B2C-4F24-A498-BBB09BB13F7D}" dt="2020-09-30T21:53:50.642" v="3870" actId="13926"/>
          <ac:spMkLst>
            <pc:docMk/>
            <pc:sldMk cId="3891200231" sldId="634"/>
            <ac:spMk id="2" creationId="{8DADD03C-0FEC-48C2-86D2-B34964DD623C}"/>
          </ac:spMkLst>
        </pc:spChg>
        <pc:spChg chg="del">
          <ac:chgData name="Ella Vetter" userId="c6918cf5-f6c0-43cc-8499-a1f635017de9" providerId="ADAL" clId="{1E532CF4-1B2C-4F24-A498-BBB09BB13F7D}" dt="2020-09-30T21:40:05.814" v="3617" actId="478"/>
          <ac:spMkLst>
            <pc:docMk/>
            <pc:sldMk cId="3891200231" sldId="634"/>
            <ac:spMk id="3" creationId="{4B64FD98-B7B7-485F-8A9A-B1BAB6061E20}"/>
          </ac:spMkLst>
        </pc:spChg>
        <pc:spChg chg="add mod">
          <ac:chgData name="Ella Vetter" userId="c6918cf5-f6c0-43cc-8499-a1f635017de9" providerId="ADAL" clId="{1E532CF4-1B2C-4F24-A498-BBB09BB13F7D}" dt="2020-09-30T21:41:04.461" v="3687" actId="20577"/>
          <ac:spMkLst>
            <pc:docMk/>
            <pc:sldMk cId="3891200231" sldId="634"/>
            <ac:spMk id="4" creationId="{6E3A444D-8B65-4C13-BEE8-8B4ABE0E217E}"/>
          </ac:spMkLst>
        </pc:spChg>
        <pc:picChg chg="add mod">
          <ac:chgData name="Ella Vetter" userId="c6918cf5-f6c0-43cc-8499-a1f635017de9" providerId="ADAL" clId="{1E532CF4-1B2C-4F24-A498-BBB09BB13F7D}" dt="2020-09-30T21:49:02.627" v="3865" actId="208"/>
          <ac:picMkLst>
            <pc:docMk/>
            <pc:sldMk cId="3891200231" sldId="634"/>
            <ac:picMk id="6" creationId="{48181543-010A-443C-A802-870F9B32163C}"/>
          </ac:picMkLst>
        </pc:picChg>
        <pc:picChg chg="add mod">
          <ac:chgData name="Ella Vetter" userId="c6918cf5-f6c0-43cc-8499-a1f635017de9" providerId="ADAL" clId="{1E532CF4-1B2C-4F24-A498-BBB09BB13F7D}" dt="2020-09-30T21:49:35.101" v="3869" actId="108"/>
          <ac:picMkLst>
            <pc:docMk/>
            <pc:sldMk cId="3891200231" sldId="634"/>
            <ac:picMk id="8" creationId="{2996C056-6168-466E-B9A9-93A434FC399F}"/>
          </ac:picMkLst>
        </pc:picChg>
      </pc:sldChg>
      <pc:sldChg chg="add del">
        <pc:chgData name="Ella Vetter" userId="c6918cf5-f6c0-43cc-8499-a1f635017de9" providerId="ADAL" clId="{1E532CF4-1B2C-4F24-A498-BBB09BB13F7D}" dt="2020-09-30T21:45:03.708" v="3857" actId="47"/>
        <pc:sldMkLst>
          <pc:docMk/>
          <pc:sldMk cId="2780170513" sldId="635"/>
        </pc:sldMkLst>
      </pc:sldChg>
      <pc:sldChg chg="add del">
        <pc:chgData name="Ella Vetter" userId="c6918cf5-f6c0-43cc-8499-a1f635017de9" providerId="ADAL" clId="{1E532CF4-1B2C-4F24-A498-BBB09BB13F7D}" dt="2020-09-30T21:45:04.453" v="3858" actId="47"/>
        <pc:sldMkLst>
          <pc:docMk/>
          <pc:sldMk cId="2152927829" sldId="636"/>
        </pc:sldMkLst>
      </pc:sldChg>
      <pc:sldChg chg="addSp delSp modSp add mod">
        <pc:chgData name="Ella Vetter" userId="c6918cf5-f6c0-43cc-8499-a1f635017de9" providerId="ADAL" clId="{1E532CF4-1B2C-4F24-A498-BBB09BB13F7D}" dt="2020-09-30T22:08:14.977" v="4071" actId="20577"/>
        <pc:sldMkLst>
          <pc:docMk/>
          <pc:sldMk cId="2520120397" sldId="637"/>
        </pc:sldMkLst>
        <pc:spChg chg="mod">
          <ac:chgData name="Ella Vetter" userId="c6918cf5-f6c0-43cc-8499-a1f635017de9" providerId="ADAL" clId="{1E532CF4-1B2C-4F24-A498-BBB09BB13F7D}" dt="2020-09-30T22:08:11.539" v="4070" actId="13926"/>
          <ac:spMkLst>
            <pc:docMk/>
            <pc:sldMk cId="2520120397" sldId="637"/>
            <ac:spMk id="2" creationId="{A0156B7B-178A-4850-ABFC-AB2E3C52C83C}"/>
          </ac:spMkLst>
        </pc:spChg>
        <pc:spChg chg="mod">
          <ac:chgData name="Ella Vetter" userId="c6918cf5-f6c0-43cc-8499-a1f635017de9" providerId="ADAL" clId="{1E532CF4-1B2C-4F24-A498-BBB09BB13F7D}" dt="2020-09-30T22:08:14.977" v="4071" actId="20577"/>
          <ac:spMkLst>
            <pc:docMk/>
            <pc:sldMk cId="2520120397" sldId="637"/>
            <ac:spMk id="4" creationId="{E67F6EB8-7EFF-4FFA-B2F7-88264B3094B6}"/>
          </ac:spMkLst>
        </pc:spChg>
        <pc:picChg chg="del">
          <ac:chgData name="Ella Vetter" userId="c6918cf5-f6c0-43cc-8499-a1f635017de9" providerId="ADAL" clId="{1E532CF4-1B2C-4F24-A498-BBB09BB13F7D}" dt="2020-09-30T21:41:26.054" v="3691" actId="478"/>
          <ac:picMkLst>
            <pc:docMk/>
            <pc:sldMk cId="2520120397" sldId="637"/>
            <ac:picMk id="5" creationId="{DD867A90-5B14-4FD2-96D0-29AAC53955DE}"/>
          </ac:picMkLst>
        </pc:picChg>
        <pc:picChg chg="add mod">
          <ac:chgData name="Ella Vetter" userId="c6918cf5-f6c0-43cc-8499-a1f635017de9" providerId="ADAL" clId="{1E532CF4-1B2C-4F24-A498-BBB09BB13F7D}" dt="2020-09-30T22:08:09.159" v="4069" actId="14100"/>
          <ac:picMkLst>
            <pc:docMk/>
            <pc:sldMk cId="2520120397" sldId="637"/>
            <ac:picMk id="6" creationId="{0896EF60-5AB0-4C1A-BBC4-63C40B311BBC}"/>
          </ac:picMkLst>
        </pc:picChg>
      </pc:sldChg>
      <pc:sldChg chg="modSp add mod">
        <pc:chgData name="Ella Vetter" userId="c6918cf5-f6c0-43cc-8499-a1f635017de9" providerId="ADAL" clId="{1E532CF4-1B2C-4F24-A498-BBB09BB13F7D}" dt="2020-09-30T23:20:21.698" v="4991" actId="403"/>
        <pc:sldMkLst>
          <pc:docMk/>
          <pc:sldMk cId="2213345655" sldId="638"/>
        </pc:sldMkLst>
        <pc:spChg chg="mod">
          <ac:chgData name="Ella Vetter" userId="c6918cf5-f6c0-43cc-8499-a1f635017de9" providerId="ADAL" clId="{1E532CF4-1B2C-4F24-A498-BBB09BB13F7D}" dt="2020-09-30T22:07:45.659" v="4066" actId="13926"/>
          <ac:spMkLst>
            <pc:docMk/>
            <pc:sldMk cId="2213345655" sldId="638"/>
            <ac:spMk id="2" creationId="{D3AAB2EE-0195-4DE4-A2A2-56D1284C0C8F}"/>
          </ac:spMkLst>
        </pc:spChg>
        <pc:spChg chg="mod">
          <ac:chgData name="Ella Vetter" userId="c6918cf5-f6c0-43cc-8499-a1f635017de9" providerId="ADAL" clId="{1E532CF4-1B2C-4F24-A498-BBB09BB13F7D}" dt="2020-09-30T23:20:21.698" v="4991" actId="403"/>
          <ac:spMkLst>
            <pc:docMk/>
            <pc:sldMk cId="2213345655" sldId="638"/>
            <ac:spMk id="5" creationId="{06AD39AE-BD7C-40C0-A8B4-33D271142477}"/>
          </ac:spMkLst>
        </pc:spChg>
        <pc:graphicFrameChg chg="mod modGraphic">
          <ac:chgData name="Ella Vetter" userId="c6918cf5-f6c0-43cc-8499-a1f635017de9" providerId="ADAL" clId="{1E532CF4-1B2C-4F24-A498-BBB09BB13F7D}" dt="2020-09-30T22:07:31.957" v="4062" actId="1076"/>
          <ac:graphicFrameMkLst>
            <pc:docMk/>
            <pc:sldMk cId="2213345655" sldId="638"/>
            <ac:graphicFrameMk id="4" creationId="{0ABE1DC7-5098-41D5-B99E-15D9EA52B348}"/>
          </ac:graphicFrameMkLst>
        </pc:graphicFrameChg>
      </pc:sldChg>
      <pc:sldChg chg="addSp modSp add mod">
        <pc:chgData name="Ella Vetter" userId="c6918cf5-f6c0-43cc-8499-a1f635017de9" providerId="ADAL" clId="{1E532CF4-1B2C-4F24-A498-BBB09BB13F7D}" dt="2020-09-30T22:14:35.310" v="4287" actId="121"/>
        <pc:sldMkLst>
          <pc:docMk/>
          <pc:sldMk cId="1329098116" sldId="639"/>
        </pc:sldMkLst>
        <pc:spChg chg="mod">
          <ac:chgData name="Ella Vetter" userId="c6918cf5-f6c0-43cc-8499-a1f635017de9" providerId="ADAL" clId="{1E532CF4-1B2C-4F24-A498-BBB09BB13F7D}" dt="2020-09-30T22:14:16.794" v="4282" actId="13926"/>
          <ac:spMkLst>
            <pc:docMk/>
            <pc:sldMk cId="1329098116" sldId="639"/>
            <ac:spMk id="2" creationId="{A0156B7B-178A-4850-ABFC-AB2E3C52C83C}"/>
          </ac:spMkLst>
        </pc:spChg>
        <pc:spChg chg="mod">
          <ac:chgData name="Ella Vetter" userId="c6918cf5-f6c0-43cc-8499-a1f635017de9" providerId="ADAL" clId="{1E532CF4-1B2C-4F24-A498-BBB09BB13F7D}" dt="2020-09-30T22:14:35.310" v="4287" actId="121"/>
          <ac:spMkLst>
            <pc:docMk/>
            <pc:sldMk cId="1329098116" sldId="639"/>
            <ac:spMk id="4" creationId="{E67F6EB8-7EFF-4FFA-B2F7-88264B3094B6}"/>
          </ac:spMkLst>
        </pc:spChg>
        <pc:picChg chg="add mod">
          <ac:chgData name="Ella Vetter" userId="c6918cf5-f6c0-43cc-8499-a1f635017de9" providerId="ADAL" clId="{1E532CF4-1B2C-4F24-A498-BBB09BB13F7D}" dt="2020-09-30T22:14:19.475" v="4284" actId="1036"/>
          <ac:picMkLst>
            <pc:docMk/>
            <pc:sldMk cId="1329098116" sldId="639"/>
            <ac:picMk id="5" creationId="{5B26F70F-0FE7-4011-90A5-7BD9A9CBDF79}"/>
          </ac:picMkLst>
        </pc:picChg>
      </pc:sldChg>
      <pc:sldChg chg="modSp add del mod">
        <pc:chgData name="Ella Vetter" userId="c6918cf5-f6c0-43cc-8499-a1f635017de9" providerId="ADAL" clId="{1E532CF4-1B2C-4F24-A498-BBB09BB13F7D}" dt="2020-09-30T22:14:23.956" v="4285" actId="47"/>
        <pc:sldMkLst>
          <pc:docMk/>
          <pc:sldMk cId="3310106556" sldId="640"/>
        </pc:sldMkLst>
        <pc:spChg chg="mod">
          <ac:chgData name="Ella Vetter" userId="c6918cf5-f6c0-43cc-8499-a1f635017de9" providerId="ADAL" clId="{1E532CF4-1B2C-4F24-A498-BBB09BB13F7D}" dt="2020-09-30T21:42:05.517" v="3703" actId="20577"/>
          <ac:spMkLst>
            <pc:docMk/>
            <pc:sldMk cId="3310106556" sldId="640"/>
            <ac:spMk id="5" creationId="{06AD39AE-BD7C-40C0-A8B4-33D271142477}"/>
          </ac:spMkLst>
        </pc:spChg>
      </pc:sldChg>
      <pc:sldChg chg="addSp modSp add mod">
        <pc:chgData name="Ella Vetter" userId="c6918cf5-f6c0-43cc-8499-a1f635017de9" providerId="ADAL" clId="{1E532CF4-1B2C-4F24-A498-BBB09BB13F7D}" dt="2020-09-30T22:17:38.741" v="4338" actId="13926"/>
        <pc:sldMkLst>
          <pc:docMk/>
          <pc:sldMk cId="3300589795" sldId="641"/>
        </pc:sldMkLst>
        <pc:spChg chg="mod">
          <ac:chgData name="Ella Vetter" userId="c6918cf5-f6c0-43cc-8499-a1f635017de9" providerId="ADAL" clId="{1E532CF4-1B2C-4F24-A498-BBB09BB13F7D}" dt="2020-09-30T22:17:38.741" v="4338" actId="13926"/>
          <ac:spMkLst>
            <pc:docMk/>
            <pc:sldMk cId="3300589795" sldId="641"/>
            <ac:spMk id="2" creationId="{A0156B7B-178A-4850-ABFC-AB2E3C52C83C}"/>
          </ac:spMkLst>
        </pc:spChg>
        <pc:spChg chg="mod">
          <ac:chgData name="Ella Vetter" userId="c6918cf5-f6c0-43cc-8499-a1f635017de9" providerId="ADAL" clId="{1E532CF4-1B2C-4F24-A498-BBB09BB13F7D}" dt="2020-09-30T22:16:07.370" v="4327" actId="20578"/>
          <ac:spMkLst>
            <pc:docMk/>
            <pc:sldMk cId="3300589795" sldId="641"/>
            <ac:spMk id="4" creationId="{E67F6EB8-7EFF-4FFA-B2F7-88264B3094B6}"/>
          </ac:spMkLst>
        </pc:spChg>
        <pc:picChg chg="add mod">
          <ac:chgData name="Ella Vetter" userId="c6918cf5-f6c0-43cc-8499-a1f635017de9" providerId="ADAL" clId="{1E532CF4-1B2C-4F24-A498-BBB09BB13F7D}" dt="2020-09-30T22:17:22.644" v="4337" actId="1036"/>
          <ac:picMkLst>
            <pc:docMk/>
            <pc:sldMk cId="3300589795" sldId="641"/>
            <ac:picMk id="5" creationId="{04E92881-1186-4F1F-B3B3-92FB5FEB2C64}"/>
          </ac:picMkLst>
        </pc:picChg>
      </pc:sldChg>
      <pc:sldChg chg="modSp add del mod">
        <pc:chgData name="Ella Vetter" userId="c6918cf5-f6c0-43cc-8499-a1f635017de9" providerId="ADAL" clId="{1E532CF4-1B2C-4F24-A498-BBB09BB13F7D}" dt="2020-09-30T22:15:10.291" v="4309" actId="47"/>
        <pc:sldMkLst>
          <pc:docMk/>
          <pc:sldMk cId="3446901069" sldId="642"/>
        </pc:sldMkLst>
        <pc:spChg chg="mod">
          <ac:chgData name="Ella Vetter" userId="c6918cf5-f6c0-43cc-8499-a1f635017de9" providerId="ADAL" clId="{1E532CF4-1B2C-4F24-A498-BBB09BB13F7D}" dt="2020-09-30T21:42:22.092" v="3715" actId="20577"/>
          <ac:spMkLst>
            <pc:docMk/>
            <pc:sldMk cId="3446901069" sldId="642"/>
            <ac:spMk id="5" creationId="{06AD39AE-BD7C-40C0-A8B4-33D271142477}"/>
          </ac:spMkLst>
        </pc:spChg>
      </pc:sldChg>
      <pc:sldChg chg="addSp modSp add mod">
        <pc:chgData name="Ella Vetter" userId="c6918cf5-f6c0-43cc-8499-a1f635017de9" providerId="ADAL" clId="{1E532CF4-1B2C-4F24-A498-BBB09BB13F7D}" dt="2020-09-30T23:20:40.375" v="4994" actId="20577"/>
        <pc:sldMkLst>
          <pc:docMk/>
          <pc:sldMk cId="4192266952" sldId="643"/>
        </pc:sldMkLst>
        <pc:spChg chg="mod">
          <ac:chgData name="Ella Vetter" userId="c6918cf5-f6c0-43cc-8499-a1f635017de9" providerId="ADAL" clId="{1E532CF4-1B2C-4F24-A498-BBB09BB13F7D}" dt="2020-09-30T22:19:31.832" v="4345" actId="13926"/>
          <ac:spMkLst>
            <pc:docMk/>
            <pc:sldMk cId="4192266952" sldId="643"/>
            <ac:spMk id="2" creationId="{A0156B7B-178A-4850-ABFC-AB2E3C52C83C}"/>
          </ac:spMkLst>
        </pc:spChg>
        <pc:spChg chg="mod">
          <ac:chgData name="Ella Vetter" userId="c6918cf5-f6c0-43cc-8499-a1f635017de9" providerId="ADAL" clId="{1E532CF4-1B2C-4F24-A498-BBB09BB13F7D}" dt="2020-09-30T23:20:40.375" v="4994" actId="20577"/>
          <ac:spMkLst>
            <pc:docMk/>
            <pc:sldMk cId="4192266952" sldId="643"/>
            <ac:spMk id="4" creationId="{E67F6EB8-7EFF-4FFA-B2F7-88264B3094B6}"/>
          </ac:spMkLst>
        </pc:spChg>
        <pc:picChg chg="add mod">
          <ac:chgData name="Ella Vetter" userId="c6918cf5-f6c0-43cc-8499-a1f635017de9" providerId="ADAL" clId="{1E532CF4-1B2C-4F24-A498-BBB09BB13F7D}" dt="2020-09-30T22:19:28.302" v="4344" actId="1036"/>
          <ac:picMkLst>
            <pc:docMk/>
            <pc:sldMk cId="4192266952" sldId="643"/>
            <ac:picMk id="5" creationId="{05795A10-CDA1-4886-B99B-00C577D08193}"/>
          </ac:picMkLst>
        </pc:picChg>
      </pc:sldChg>
      <pc:sldChg chg="modSp add mod">
        <pc:chgData name="Ella Vetter" userId="c6918cf5-f6c0-43cc-8499-a1f635017de9" providerId="ADAL" clId="{1E532CF4-1B2C-4F24-A498-BBB09BB13F7D}" dt="2020-09-30T23:20:49.529" v="5002" actId="1036"/>
        <pc:sldMkLst>
          <pc:docMk/>
          <pc:sldMk cId="3537292077" sldId="644"/>
        </pc:sldMkLst>
        <pc:spChg chg="mod">
          <ac:chgData name="Ella Vetter" userId="c6918cf5-f6c0-43cc-8499-a1f635017de9" providerId="ADAL" clId="{1E532CF4-1B2C-4F24-A498-BBB09BB13F7D}" dt="2020-09-30T23:09:16.228" v="4719" actId="13926"/>
          <ac:spMkLst>
            <pc:docMk/>
            <pc:sldMk cId="3537292077" sldId="644"/>
            <ac:spMk id="2" creationId="{D3AAB2EE-0195-4DE4-A2A2-56D1284C0C8F}"/>
          </ac:spMkLst>
        </pc:spChg>
        <pc:spChg chg="mod">
          <ac:chgData name="Ella Vetter" userId="c6918cf5-f6c0-43cc-8499-a1f635017de9" providerId="ADAL" clId="{1E532CF4-1B2C-4F24-A498-BBB09BB13F7D}" dt="2020-09-30T23:20:46.257" v="4999" actId="403"/>
          <ac:spMkLst>
            <pc:docMk/>
            <pc:sldMk cId="3537292077" sldId="644"/>
            <ac:spMk id="5" creationId="{06AD39AE-BD7C-40C0-A8B4-33D271142477}"/>
          </ac:spMkLst>
        </pc:spChg>
        <pc:graphicFrameChg chg="mod modGraphic">
          <ac:chgData name="Ella Vetter" userId="c6918cf5-f6c0-43cc-8499-a1f635017de9" providerId="ADAL" clId="{1E532CF4-1B2C-4F24-A498-BBB09BB13F7D}" dt="2020-09-30T23:20:49.529" v="5002" actId="1036"/>
          <ac:graphicFrameMkLst>
            <pc:docMk/>
            <pc:sldMk cId="3537292077" sldId="644"/>
            <ac:graphicFrameMk id="4" creationId="{0ABE1DC7-5098-41D5-B99E-15D9EA52B348}"/>
          </ac:graphicFrameMkLst>
        </pc:graphicFrameChg>
      </pc:sldChg>
      <pc:sldChg chg="addSp modSp add mod">
        <pc:chgData name="Ella Vetter" userId="c6918cf5-f6c0-43cc-8499-a1f635017de9" providerId="ADAL" clId="{1E532CF4-1B2C-4F24-A498-BBB09BB13F7D}" dt="2020-09-30T23:21:15.540" v="5021" actId="20577"/>
        <pc:sldMkLst>
          <pc:docMk/>
          <pc:sldMk cId="1304847919" sldId="645"/>
        </pc:sldMkLst>
        <pc:spChg chg="mod">
          <ac:chgData name="Ella Vetter" userId="c6918cf5-f6c0-43cc-8499-a1f635017de9" providerId="ADAL" clId="{1E532CF4-1B2C-4F24-A498-BBB09BB13F7D}" dt="2020-09-30T23:15:09.920" v="4950" actId="13926"/>
          <ac:spMkLst>
            <pc:docMk/>
            <pc:sldMk cId="1304847919" sldId="645"/>
            <ac:spMk id="2" creationId="{A0156B7B-178A-4850-ABFC-AB2E3C52C83C}"/>
          </ac:spMkLst>
        </pc:spChg>
        <pc:spChg chg="mod">
          <ac:chgData name="Ella Vetter" userId="c6918cf5-f6c0-43cc-8499-a1f635017de9" providerId="ADAL" clId="{1E532CF4-1B2C-4F24-A498-BBB09BB13F7D}" dt="2020-09-30T23:21:15.540" v="5021" actId="20577"/>
          <ac:spMkLst>
            <pc:docMk/>
            <pc:sldMk cId="1304847919" sldId="645"/>
            <ac:spMk id="4" creationId="{E67F6EB8-7EFF-4FFA-B2F7-88264B3094B6}"/>
          </ac:spMkLst>
        </pc:spChg>
        <pc:picChg chg="add mod">
          <ac:chgData name="Ella Vetter" userId="c6918cf5-f6c0-43cc-8499-a1f635017de9" providerId="ADAL" clId="{1E532CF4-1B2C-4F24-A498-BBB09BB13F7D}" dt="2020-09-30T23:15:07.567" v="4949" actId="1036"/>
          <ac:picMkLst>
            <pc:docMk/>
            <pc:sldMk cId="1304847919" sldId="645"/>
            <ac:picMk id="5" creationId="{C0CB8E97-3BCA-477E-B91F-69750F203287}"/>
          </ac:picMkLst>
        </pc:picChg>
      </pc:sldChg>
      <pc:sldChg chg="modSp add mod">
        <pc:chgData name="Ella Vetter" userId="c6918cf5-f6c0-43cc-8499-a1f635017de9" providerId="ADAL" clId="{1E532CF4-1B2C-4F24-A498-BBB09BB13F7D}" dt="2020-09-30T23:21:20.010" v="5023" actId="403"/>
        <pc:sldMkLst>
          <pc:docMk/>
          <pc:sldMk cId="2106658338" sldId="646"/>
        </pc:sldMkLst>
        <pc:spChg chg="mod">
          <ac:chgData name="Ella Vetter" userId="c6918cf5-f6c0-43cc-8499-a1f635017de9" providerId="ADAL" clId="{1E532CF4-1B2C-4F24-A498-BBB09BB13F7D}" dt="2020-09-30T23:15:12.981" v="4951" actId="13926"/>
          <ac:spMkLst>
            <pc:docMk/>
            <pc:sldMk cId="2106658338" sldId="646"/>
            <ac:spMk id="2" creationId="{D3AAB2EE-0195-4DE4-A2A2-56D1284C0C8F}"/>
          </ac:spMkLst>
        </pc:spChg>
        <pc:spChg chg="mod">
          <ac:chgData name="Ella Vetter" userId="c6918cf5-f6c0-43cc-8499-a1f635017de9" providerId="ADAL" clId="{1E532CF4-1B2C-4F24-A498-BBB09BB13F7D}" dt="2020-09-30T23:21:20.010" v="5023" actId="403"/>
          <ac:spMkLst>
            <pc:docMk/>
            <pc:sldMk cId="2106658338" sldId="646"/>
            <ac:spMk id="5" creationId="{06AD39AE-BD7C-40C0-A8B4-33D271142477}"/>
          </ac:spMkLst>
        </pc:spChg>
        <pc:graphicFrameChg chg="mod modGraphic">
          <ac:chgData name="Ella Vetter" userId="c6918cf5-f6c0-43cc-8499-a1f635017de9" providerId="ADAL" clId="{1E532CF4-1B2C-4F24-A498-BBB09BB13F7D}" dt="2020-09-30T23:14:40.146" v="4934" actId="1036"/>
          <ac:graphicFrameMkLst>
            <pc:docMk/>
            <pc:sldMk cId="2106658338" sldId="646"/>
            <ac:graphicFrameMk id="4" creationId="{0ABE1DC7-5098-41D5-B99E-15D9EA52B348}"/>
          </ac:graphicFrameMkLst>
        </pc:graphicFrameChg>
      </pc:sldChg>
      <pc:sldChg chg="addSp delSp modSp add mod">
        <pc:chgData name="Ella Vetter" userId="c6918cf5-f6c0-43cc-8499-a1f635017de9" providerId="ADAL" clId="{1E532CF4-1B2C-4F24-A498-BBB09BB13F7D}" dt="2020-09-30T23:21:46.472" v="5033" actId="255"/>
        <pc:sldMkLst>
          <pc:docMk/>
          <pc:sldMk cId="2347852597" sldId="647"/>
        </pc:sldMkLst>
        <pc:spChg chg="mod">
          <ac:chgData name="Ella Vetter" userId="c6918cf5-f6c0-43cc-8499-a1f635017de9" providerId="ADAL" clId="{1E532CF4-1B2C-4F24-A498-BBB09BB13F7D}" dt="2020-09-30T23:16:00.075" v="4955" actId="13926"/>
          <ac:spMkLst>
            <pc:docMk/>
            <pc:sldMk cId="2347852597" sldId="647"/>
            <ac:spMk id="2" creationId="{A0156B7B-178A-4850-ABFC-AB2E3C52C83C}"/>
          </ac:spMkLst>
        </pc:spChg>
        <pc:spChg chg="mod">
          <ac:chgData name="Ella Vetter" userId="c6918cf5-f6c0-43cc-8499-a1f635017de9" providerId="ADAL" clId="{1E532CF4-1B2C-4F24-A498-BBB09BB13F7D}" dt="2020-09-30T23:21:46.472" v="5033" actId="255"/>
          <ac:spMkLst>
            <pc:docMk/>
            <pc:sldMk cId="2347852597" sldId="647"/>
            <ac:spMk id="7" creationId="{28BAEE30-0BBE-4B78-AB19-E58DA5F0CF74}"/>
          </ac:spMkLst>
        </pc:spChg>
        <pc:picChg chg="add mod">
          <ac:chgData name="Ella Vetter" userId="c6918cf5-f6c0-43cc-8499-a1f635017de9" providerId="ADAL" clId="{1E532CF4-1B2C-4F24-A498-BBB09BB13F7D}" dt="2020-09-30T23:15:57.174" v="4954" actId="1076"/>
          <ac:picMkLst>
            <pc:docMk/>
            <pc:sldMk cId="2347852597" sldId="647"/>
            <ac:picMk id="4" creationId="{E0D6F312-27D4-4ACE-BDF6-40126D920443}"/>
          </ac:picMkLst>
        </pc:picChg>
        <pc:picChg chg="add mod">
          <ac:chgData name="Ella Vetter" userId="c6918cf5-f6c0-43cc-8499-a1f635017de9" providerId="ADAL" clId="{1E532CF4-1B2C-4F24-A498-BBB09BB13F7D}" dt="2020-09-30T23:16:37.469" v="4961" actId="14100"/>
          <ac:picMkLst>
            <pc:docMk/>
            <pc:sldMk cId="2347852597" sldId="647"/>
            <ac:picMk id="6" creationId="{4EB17869-1510-422B-8705-89541A122C57}"/>
          </ac:picMkLst>
        </pc:picChg>
        <pc:picChg chg="del">
          <ac:chgData name="Ella Vetter" userId="c6918cf5-f6c0-43cc-8499-a1f635017de9" providerId="ADAL" clId="{1E532CF4-1B2C-4F24-A498-BBB09BB13F7D}" dt="2020-09-30T21:43:31.043" v="3757" actId="478"/>
          <ac:picMkLst>
            <pc:docMk/>
            <pc:sldMk cId="2347852597" sldId="647"/>
            <ac:picMk id="9" creationId="{65D0637B-8930-4D82-902A-E5CE1704A283}"/>
          </ac:picMkLst>
        </pc:picChg>
        <pc:picChg chg="del">
          <ac:chgData name="Ella Vetter" userId="c6918cf5-f6c0-43cc-8499-a1f635017de9" providerId="ADAL" clId="{1E532CF4-1B2C-4F24-A498-BBB09BB13F7D}" dt="2020-09-30T21:43:34.691" v="3758" actId="478"/>
          <ac:picMkLst>
            <pc:docMk/>
            <pc:sldMk cId="2347852597" sldId="647"/>
            <ac:picMk id="11" creationId="{732FD491-0777-4C84-BCD8-C6A7AB71B6FC}"/>
          </ac:picMkLst>
        </pc:picChg>
      </pc:sldChg>
      <pc:sldChg chg="addSp delSp modSp add mod">
        <pc:chgData name="Ella Vetter" userId="c6918cf5-f6c0-43cc-8499-a1f635017de9" providerId="ADAL" clId="{1E532CF4-1B2C-4F24-A498-BBB09BB13F7D}" dt="2020-09-30T23:17:34.274" v="4965" actId="13926"/>
        <pc:sldMkLst>
          <pc:docMk/>
          <pc:sldMk cId="3533395182" sldId="648"/>
        </pc:sldMkLst>
        <pc:spChg chg="mod">
          <ac:chgData name="Ella Vetter" userId="c6918cf5-f6c0-43cc-8499-a1f635017de9" providerId="ADAL" clId="{1E532CF4-1B2C-4F24-A498-BBB09BB13F7D}" dt="2020-09-30T23:17:34.274" v="4965" actId="13926"/>
          <ac:spMkLst>
            <pc:docMk/>
            <pc:sldMk cId="3533395182" sldId="648"/>
            <ac:spMk id="2" creationId="{64025B87-DD24-437D-9DEB-E354EF3ECC69}"/>
          </ac:spMkLst>
        </pc:spChg>
        <pc:spChg chg="mod">
          <ac:chgData name="Ella Vetter" userId="c6918cf5-f6c0-43cc-8499-a1f635017de9" providerId="ADAL" clId="{1E532CF4-1B2C-4F24-A498-BBB09BB13F7D}" dt="2020-09-30T21:44:02.454" v="3787" actId="20577"/>
          <ac:spMkLst>
            <pc:docMk/>
            <pc:sldMk cId="3533395182" sldId="648"/>
            <ac:spMk id="4" creationId="{641CAE78-4F81-439D-9D5F-9E4800C0D48E}"/>
          </ac:spMkLst>
        </pc:spChg>
        <pc:picChg chg="add mod">
          <ac:chgData name="Ella Vetter" userId="c6918cf5-f6c0-43cc-8499-a1f635017de9" providerId="ADAL" clId="{1E532CF4-1B2C-4F24-A498-BBB09BB13F7D}" dt="2020-09-30T23:17:32.168" v="4964" actId="14100"/>
          <ac:picMkLst>
            <pc:docMk/>
            <pc:sldMk cId="3533395182" sldId="648"/>
            <ac:picMk id="5" creationId="{5D39D016-7AE4-4EF9-A1C9-4367769A78FC}"/>
          </ac:picMkLst>
        </pc:picChg>
        <pc:picChg chg="del">
          <ac:chgData name="Ella Vetter" userId="c6918cf5-f6c0-43cc-8499-a1f635017de9" providerId="ADAL" clId="{1E532CF4-1B2C-4F24-A498-BBB09BB13F7D}" dt="2020-09-30T21:44:00.635" v="3783" actId="478"/>
          <ac:picMkLst>
            <pc:docMk/>
            <pc:sldMk cId="3533395182" sldId="648"/>
            <ac:picMk id="6" creationId="{3AE2AADB-B102-4112-BCBC-5856CB86B732}"/>
          </ac:picMkLst>
        </pc:picChg>
      </pc:sldChg>
      <pc:sldChg chg="addSp delSp modSp add mod">
        <pc:chgData name="Ella Vetter" userId="c6918cf5-f6c0-43cc-8499-a1f635017de9" providerId="ADAL" clId="{1E532CF4-1B2C-4F24-A498-BBB09BB13F7D}" dt="2020-10-01T00:48:40.024" v="6178" actId="20577"/>
        <pc:sldMkLst>
          <pc:docMk/>
          <pc:sldMk cId="414864672" sldId="649"/>
        </pc:sldMkLst>
        <pc:spChg chg="mod">
          <ac:chgData name="Ella Vetter" userId="c6918cf5-f6c0-43cc-8499-a1f635017de9" providerId="ADAL" clId="{1E532CF4-1B2C-4F24-A498-BBB09BB13F7D}" dt="2020-09-30T23:19:58.588" v="4990" actId="13926"/>
          <ac:spMkLst>
            <pc:docMk/>
            <pc:sldMk cId="414864672" sldId="649"/>
            <ac:spMk id="2" creationId="{0FE57F0F-E4AC-4563-9393-83D252514EDD}"/>
          </ac:spMkLst>
        </pc:spChg>
        <pc:spChg chg="mod">
          <ac:chgData name="Ella Vetter" userId="c6918cf5-f6c0-43cc-8499-a1f635017de9" providerId="ADAL" clId="{1E532CF4-1B2C-4F24-A498-BBB09BB13F7D}" dt="2020-10-01T00:48:40.024" v="6178" actId="20577"/>
          <ac:spMkLst>
            <pc:docMk/>
            <pc:sldMk cId="414864672" sldId="649"/>
            <ac:spMk id="6" creationId="{4E064B8F-111E-4AA3-9B3A-3399D848B78A}"/>
          </ac:spMkLst>
        </pc:spChg>
        <pc:picChg chg="add mod">
          <ac:chgData name="Ella Vetter" userId="c6918cf5-f6c0-43cc-8499-a1f635017de9" providerId="ADAL" clId="{1E532CF4-1B2C-4F24-A498-BBB09BB13F7D}" dt="2020-09-30T23:22:09.253" v="5046" actId="1035"/>
          <ac:picMkLst>
            <pc:docMk/>
            <pc:sldMk cId="414864672" sldId="649"/>
            <ac:picMk id="4" creationId="{0F42EEAE-00E6-4153-AEF7-154DBCA80784}"/>
          </ac:picMkLst>
        </pc:picChg>
        <pc:picChg chg="del">
          <ac:chgData name="Ella Vetter" userId="c6918cf5-f6c0-43cc-8499-a1f635017de9" providerId="ADAL" clId="{1E532CF4-1B2C-4F24-A498-BBB09BB13F7D}" dt="2020-09-30T21:44:56" v="3855" actId="478"/>
          <ac:picMkLst>
            <pc:docMk/>
            <pc:sldMk cId="414864672" sldId="649"/>
            <ac:picMk id="17" creationId="{083CC97E-8436-4B3E-9FBC-D61F9557E08B}"/>
          </ac:picMkLst>
        </pc:picChg>
        <pc:picChg chg="del">
          <ac:chgData name="Ella Vetter" userId="c6918cf5-f6c0-43cc-8499-a1f635017de9" providerId="ADAL" clId="{1E532CF4-1B2C-4F24-A498-BBB09BB13F7D}" dt="2020-09-30T21:44:56" v="3855" actId="478"/>
          <ac:picMkLst>
            <pc:docMk/>
            <pc:sldMk cId="414864672" sldId="649"/>
            <ac:picMk id="19" creationId="{CD0B4160-CA15-4438-AEB3-FA06346DB8A6}"/>
          </ac:picMkLst>
        </pc:picChg>
        <pc:picChg chg="del">
          <ac:chgData name="Ella Vetter" userId="c6918cf5-f6c0-43cc-8499-a1f635017de9" providerId="ADAL" clId="{1E532CF4-1B2C-4F24-A498-BBB09BB13F7D}" dt="2020-09-30T21:44:56" v="3855" actId="478"/>
          <ac:picMkLst>
            <pc:docMk/>
            <pc:sldMk cId="414864672" sldId="649"/>
            <ac:picMk id="21" creationId="{21F97047-1A06-4B2D-9832-A20C8DF60116}"/>
          </ac:picMkLst>
        </pc:picChg>
      </pc:sldChg>
      <pc:sldChg chg="addSp delSp modSp add mod">
        <pc:chgData name="Ella Vetter" userId="c6918cf5-f6c0-43cc-8499-a1f635017de9" providerId="ADAL" clId="{1E532CF4-1B2C-4F24-A498-BBB09BB13F7D}" dt="2020-09-30T23:22:15.560" v="5047" actId="255"/>
        <pc:sldMkLst>
          <pc:docMk/>
          <pc:sldMk cId="3741537255" sldId="650"/>
        </pc:sldMkLst>
        <pc:spChg chg="mod">
          <ac:chgData name="Ella Vetter" userId="c6918cf5-f6c0-43cc-8499-a1f635017de9" providerId="ADAL" clId="{1E532CF4-1B2C-4F24-A498-BBB09BB13F7D}" dt="2020-09-30T23:19:55.235" v="4989" actId="13926"/>
          <ac:spMkLst>
            <pc:docMk/>
            <pc:sldMk cId="3741537255" sldId="650"/>
            <ac:spMk id="2" creationId="{635A60B7-1CB7-4ABD-ADBD-8711EA1FDBFF}"/>
          </ac:spMkLst>
        </pc:spChg>
        <pc:spChg chg="mod">
          <ac:chgData name="Ella Vetter" userId="c6918cf5-f6c0-43cc-8499-a1f635017de9" providerId="ADAL" clId="{1E532CF4-1B2C-4F24-A498-BBB09BB13F7D}" dt="2020-09-30T23:22:15.560" v="5047" actId="255"/>
          <ac:spMkLst>
            <pc:docMk/>
            <pc:sldMk cId="3741537255" sldId="650"/>
            <ac:spMk id="4" creationId="{80CC79B9-BB64-4CC0-AB82-3DCEBD7B5E43}"/>
          </ac:spMkLst>
        </pc:spChg>
        <pc:picChg chg="del">
          <ac:chgData name="Ella Vetter" userId="c6918cf5-f6c0-43cc-8499-a1f635017de9" providerId="ADAL" clId="{1E532CF4-1B2C-4F24-A498-BBB09BB13F7D}" dt="2020-09-30T21:45:01.542" v="3856" actId="478"/>
          <ac:picMkLst>
            <pc:docMk/>
            <pc:sldMk cId="3741537255" sldId="650"/>
            <ac:picMk id="5" creationId="{EE6D5072-9DB9-4E5C-9DC2-72CAE31CE0CD}"/>
          </ac:picMkLst>
        </pc:picChg>
        <pc:picChg chg="add mod">
          <ac:chgData name="Ella Vetter" userId="c6918cf5-f6c0-43cc-8499-a1f635017de9" providerId="ADAL" clId="{1E532CF4-1B2C-4F24-A498-BBB09BB13F7D}" dt="2020-09-30T23:19:53.253" v="4988" actId="1076"/>
          <ac:picMkLst>
            <pc:docMk/>
            <pc:sldMk cId="3741537255" sldId="650"/>
            <ac:picMk id="6" creationId="{6D8C6C9C-6289-4F7F-B5B2-5BEAEB308253}"/>
          </ac:picMkLst>
        </pc:picChg>
      </pc:sldChg>
      <pc:sldChg chg="modSp add mod">
        <pc:chgData name="Ella Vetter" userId="c6918cf5-f6c0-43cc-8499-a1f635017de9" providerId="ADAL" clId="{1E532CF4-1B2C-4F24-A498-BBB09BB13F7D}" dt="2020-09-30T23:20:27.725" v="4992" actId="403"/>
        <pc:sldMkLst>
          <pc:docMk/>
          <pc:sldMk cId="1837527240" sldId="651"/>
        </pc:sldMkLst>
        <pc:spChg chg="mod">
          <ac:chgData name="Ella Vetter" userId="c6918cf5-f6c0-43cc-8499-a1f635017de9" providerId="ADAL" clId="{1E532CF4-1B2C-4F24-A498-BBB09BB13F7D}" dt="2020-09-30T22:07:41.467" v="4065" actId="13926"/>
          <ac:spMkLst>
            <pc:docMk/>
            <pc:sldMk cId="1837527240" sldId="651"/>
            <ac:spMk id="2" creationId="{D3AAB2EE-0195-4DE4-A2A2-56D1284C0C8F}"/>
          </ac:spMkLst>
        </pc:spChg>
        <pc:spChg chg="mod">
          <ac:chgData name="Ella Vetter" userId="c6918cf5-f6c0-43cc-8499-a1f635017de9" providerId="ADAL" clId="{1E532CF4-1B2C-4F24-A498-BBB09BB13F7D}" dt="2020-09-30T23:20:27.725" v="4992" actId="403"/>
          <ac:spMkLst>
            <pc:docMk/>
            <pc:sldMk cId="1837527240" sldId="651"/>
            <ac:spMk id="5" creationId="{06AD39AE-BD7C-40C0-A8B4-33D271142477}"/>
          </ac:spMkLst>
        </pc:spChg>
        <pc:graphicFrameChg chg="mod modGraphic">
          <ac:chgData name="Ella Vetter" userId="c6918cf5-f6c0-43cc-8499-a1f635017de9" providerId="ADAL" clId="{1E532CF4-1B2C-4F24-A498-BBB09BB13F7D}" dt="2020-09-30T22:20:47.758" v="4370"/>
          <ac:graphicFrameMkLst>
            <pc:docMk/>
            <pc:sldMk cId="1837527240" sldId="651"/>
            <ac:graphicFrameMk id="4" creationId="{0ABE1DC7-5098-41D5-B99E-15D9EA52B348}"/>
          </ac:graphicFrameMkLst>
        </pc:graphicFrameChg>
      </pc:sldChg>
      <pc:sldChg chg="modSp add mod">
        <pc:chgData name="Ella Vetter" userId="c6918cf5-f6c0-43cc-8499-a1f635017de9" providerId="ADAL" clId="{1E532CF4-1B2C-4F24-A498-BBB09BB13F7D}" dt="2020-09-30T23:20:58.372" v="5011" actId="1035"/>
        <pc:sldMkLst>
          <pc:docMk/>
          <pc:sldMk cId="1354907076" sldId="652"/>
        </pc:sldMkLst>
        <pc:spChg chg="mod">
          <ac:chgData name="Ella Vetter" userId="c6918cf5-f6c0-43cc-8499-a1f635017de9" providerId="ADAL" clId="{1E532CF4-1B2C-4F24-A498-BBB09BB13F7D}" dt="2020-09-30T23:09:24.421" v="4722" actId="13926"/>
          <ac:spMkLst>
            <pc:docMk/>
            <pc:sldMk cId="1354907076" sldId="652"/>
            <ac:spMk id="2" creationId="{D3AAB2EE-0195-4DE4-A2A2-56D1284C0C8F}"/>
          </ac:spMkLst>
        </pc:spChg>
        <pc:spChg chg="mod">
          <ac:chgData name="Ella Vetter" userId="c6918cf5-f6c0-43cc-8499-a1f635017de9" providerId="ADAL" clId="{1E532CF4-1B2C-4F24-A498-BBB09BB13F7D}" dt="2020-09-30T23:20:58.372" v="5011" actId="1035"/>
          <ac:spMkLst>
            <pc:docMk/>
            <pc:sldMk cId="1354907076" sldId="652"/>
            <ac:spMk id="5" creationId="{06AD39AE-BD7C-40C0-A8B4-33D271142477}"/>
          </ac:spMkLst>
        </pc:spChg>
        <pc:graphicFrameChg chg="mod modGraphic">
          <ac:chgData name="Ella Vetter" userId="c6918cf5-f6c0-43cc-8499-a1f635017de9" providerId="ADAL" clId="{1E532CF4-1B2C-4F24-A498-BBB09BB13F7D}" dt="2020-09-30T23:13:25.272" v="4890" actId="20577"/>
          <ac:graphicFrameMkLst>
            <pc:docMk/>
            <pc:sldMk cId="1354907076" sldId="652"/>
            <ac:graphicFrameMk id="4" creationId="{0ABE1DC7-5098-41D5-B99E-15D9EA52B348}"/>
          </ac:graphicFrameMkLst>
        </pc:graphicFrameChg>
      </pc:sldChg>
      <pc:sldChg chg="modSp add mod">
        <pc:chgData name="Ella Vetter" userId="c6918cf5-f6c0-43cc-8499-a1f635017de9" providerId="ADAL" clId="{1E532CF4-1B2C-4F24-A498-BBB09BB13F7D}" dt="2020-09-30T23:21:07.911" v="5016" actId="1035"/>
        <pc:sldMkLst>
          <pc:docMk/>
          <pc:sldMk cId="2863226500" sldId="653"/>
        </pc:sldMkLst>
        <pc:spChg chg="mod">
          <ac:chgData name="Ella Vetter" userId="c6918cf5-f6c0-43cc-8499-a1f635017de9" providerId="ADAL" clId="{1E532CF4-1B2C-4F24-A498-BBB09BB13F7D}" dt="2020-09-30T23:09:27.511" v="4723" actId="13926"/>
          <ac:spMkLst>
            <pc:docMk/>
            <pc:sldMk cId="2863226500" sldId="653"/>
            <ac:spMk id="2" creationId="{D3AAB2EE-0195-4DE4-A2A2-56D1284C0C8F}"/>
          </ac:spMkLst>
        </pc:spChg>
        <pc:spChg chg="mod">
          <ac:chgData name="Ella Vetter" userId="c6918cf5-f6c0-43cc-8499-a1f635017de9" providerId="ADAL" clId="{1E532CF4-1B2C-4F24-A498-BBB09BB13F7D}" dt="2020-09-30T23:21:07.911" v="5016" actId="1035"/>
          <ac:spMkLst>
            <pc:docMk/>
            <pc:sldMk cId="2863226500" sldId="653"/>
            <ac:spMk id="5" creationId="{06AD39AE-BD7C-40C0-A8B4-33D271142477}"/>
          </ac:spMkLst>
        </pc:spChg>
        <pc:graphicFrameChg chg="modGraphic">
          <ac:chgData name="Ella Vetter" userId="c6918cf5-f6c0-43cc-8499-a1f635017de9" providerId="ADAL" clId="{1E532CF4-1B2C-4F24-A498-BBB09BB13F7D}" dt="2020-09-30T23:09:29.114" v="4724" actId="14734"/>
          <ac:graphicFrameMkLst>
            <pc:docMk/>
            <pc:sldMk cId="2863226500" sldId="653"/>
            <ac:graphicFrameMk id="4" creationId="{0ABE1DC7-5098-41D5-B99E-15D9EA52B348}"/>
          </ac:graphicFrameMkLst>
        </pc:graphicFrameChg>
      </pc:sldChg>
      <pc:sldChg chg="addSp delSp modSp new mod modNotesTx">
        <pc:chgData name="Ella Vetter" userId="c6918cf5-f6c0-43cc-8499-a1f635017de9" providerId="ADAL" clId="{1E532CF4-1B2C-4F24-A498-BBB09BB13F7D}" dt="2020-09-30T23:36:16" v="5356" actId="13926"/>
        <pc:sldMkLst>
          <pc:docMk/>
          <pc:sldMk cId="867445686" sldId="654"/>
        </pc:sldMkLst>
        <pc:spChg chg="mod">
          <ac:chgData name="Ella Vetter" userId="c6918cf5-f6c0-43cc-8499-a1f635017de9" providerId="ADAL" clId="{1E532CF4-1B2C-4F24-A498-BBB09BB13F7D}" dt="2020-09-30T23:36:16" v="5356" actId="13926"/>
          <ac:spMkLst>
            <pc:docMk/>
            <pc:sldMk cId="867445686" sldId="654"/>
            <ac:spMk id="2" creationId="{5EC02983-808D-459A-B046-F9284F4638FC}"/>
          </ac:spMkLst>
        </pc:spChg>
        <pc:spChg chg="del">
          <ac:chgData name="Ella Vetter" userId="c6918cf5-f6c0-43cc-8499-a1f635017de9" providerId="ADAL" clId="{1E532CF4-1B2C-4F24-A498-BBB09BB13F7D}" dt="2020-09-30T23:31:21.575" v="5220" actId="478"/>
          <ac:spMkLst>
            <pc:docMk/>
            <pc:sldMk cId="867445686" sldId="654"/>
            <ac:spMk id="3" creationId="{6C788A4D-9514-4004-ABD4-A2D58453FBCF}"/>
          </ac:spMkLst>
        </pc:spChg>
        <pc:spChg chg="add mod">
          <ac:chgData name="Ella Vetter" userId="c6918cf5-f6c0-43cc-8499-a1f635017de9" providerId="ADAL" clId="{1E532CF4-1B2C-4F24-A498-BBB09BB13F7D}" dt="2020-09-30T23:35:52.426" v="5355" actId="1038"/>
          <ac:spMkLst>
            <pc:docMk/>
            <pc:sldMk cId="867445686" sldId="654"/>
            <ac:spMk id="4" creationId="{7956CDCD-DEA3-4F92-82C6-A498FFDCBEEF}"/>
          </ac:spMkLst>
        </pc:spChg>
        <pc:picChg chg="add mod">
          <ac:chgData name="Ella Vetter" userId="c6918cf5-f6c0-43cc-8499-a1f635017de9" providerId="ADAL" clId="{1E532CF4-1B2C-4F24-A498-BBB09BB13F7D}" dt="2020-09-30T23:35:33.406" v="5325" actId="1076"/>
          <ac:picMkLst>
            <pc:docMk/>
            <pc:sldMk cId="867445686" sldId="654"/>
            <ac:picMk id="6" creationId="{3F0BD124-0A20-4F83-8BCC-A91B2DF4CE2B}"/>
          </ac:picMkLst>
        </pc:picChg>
      </pc:sldChg>
      <pc:sldChg chg="addSp delSp modSp add mod">
        <pc:chgData name="Ella Vetter" userId="c6918cf5-f6c0-43cc-8499-a1f635017de9" providerId="ADAL" clId="{1E532CF4-1B2C-4F24-A498-BBB09BB13F7D}" dt="2020-10-01T00:04:53.603" v="5724" actId="20577"/>
        <pc:sldMkLst>
          <pc:docMk/>
          <pc:sldMk cId="1274952460" sldId="655"/>
        </pc:sldMkLst>
        <pc:spChg chg="mod">
          <ac:chgData name="Ella Vetter" userId="c6918cf5-f6c0-43cc-8499-a1f635017de9" providerId="ADAL" clId="{1E532CF4-1B2C-4F24-A498-BBB09BB13F7D}" dt="2020-09-30T23:48:21.124" v="5643" actId="13926"/>
          <ac:spMkLst>
            <pc:docMk/>
            <pc:sldMk cId="1274952460" sldId="655"/>
            <ac:spMk id="2" creationId="{5EC02983-808D-459A-B046-F9284F4638FC}"/>
          </ac:spMkLst>
        </pc:spChg>
        <pc:spChg chg="del">
          <ac:chgData name="Ella Vetter" userId="c6918cf5-f6c0-43cc-8499-a1f635017de9" providerId="ADAL" clId="{1E532CF4-1B2C-4F24-A498-BBB09BB13F7D}" dt="2020-09-30T23:36:54.235" v="5357" actId="478"/>
          <ac:spMkLst>
            <pc:docMk/>
            <pc:sldMk cId="1274952460" sldId="655"/>
            <ac:spMk id="3" creationId="{6C788A4D-9514-4004-ABD4-A2D58453FBCF}"/>
          </ac:spMkLst>
        </pc:spChg>
        <pc:spChg chg="add mod">
          <ac:chgData name="Ella Vetter" userId="c6918cf5-f6c0-43cc-8499-a1f635017de9" providerId="ADAL" clId="{1E532CF4-1B2C-4F24-A498-BBB09BB13F7D}" dt="2020-10-01T00:04:53.603" v="5724" actId="20577"/>
          <ac:spMkLst>
            <pc:docMk/>
            <pc:sldMk cId="1274952460" sldId="655"/>
            <ac:spMk id="4" creationId="{E1931F9D-A55F-41CD-AF12-49BBEE2E44A2}"/>
          </ac:spMkLst>
        </pc:spChg>
        <pc:spChg chg="add del">
          <ac:chgData name="Ella Vetter" userId="c6918cf5-f6c0-43cc-8499-a1f635017de9" providerId="ADAL" clId="{1E532CF4-1B2C-4F24-A498-BBB09BB13F7D}" dt="2020-09-30T23:42:12.274" v="5507"/>
          <ac:spMkLst>
            <pc:docMk/>
            <pc:sldMk cId="1274952460" sldId="655"/>
            <ac:spMk id="7" creationId="{2AB5D6F8-8FDB-4E6F-B259-C976D767EC7E}"/>
          </ac:spMkLst>
        </pc:spChg>
        <pc:picChg chg="add mod">
          <ac:chgData name="Ella Vetter" userId="c6918cf5-f6c0-43cc-8499-a1f635017de9" providerId="ADAL" clId="{1E532CF4-1B2C-4F24-A498-BBB09BB13F7D}" dt="2020-09-30T23:38:50.883" v="5460" actId="1076"/>
          <ac:picMkLst>
            <pc:docMk/>
            <pc:sldMk cId="1274952460" sldId="655"/>
            <ac:picMk id="6" creationId="{6D44C337-FF44-46D0-8B8A-29BBB53D8AB5}"/>
          </ac:picMkLst>
        </pc:picChg>
      </pc:sldChg>
      <pc:sldChg chg="addSp delSp modSp add mod">
        <pc:chgData name="Ella Vetter" userId="c6918cf5-f6c0-43cc-8499-a1f635017de9" providerId="ADAL" clId="{1E532CF4-1B2C-4F24-A498-BBB09BB13F7D}" dt="2020-09-30T23:48:23.295" v="5644" actId="13926"/>
        <pc:sldMkLst>
          <pc:docMk/>
          <pc:sldMk cId="2886965719" sldId="656"/>
        </pc:sldMkLst>
        <pc:spChg chg="mod">
          <ac:chgData name="Ella Vetter" userId="c6918cf5-f6c0-43cc-8499-a1f635017de9" providerId="ADAL" clId="{1E532CF4-1B2C-4F24-A498-BBB09BB13F7D}" dt="2020-09-30T23:48:23.295" v="5644" actId="13926"/>
          <ac:spMkLst>
            <pc:docMk/>
            <pc:sldMk cId="2886965719" sldId="656"/>
            <ac:spMk id="2" creationId="{5EC02983-808D-459A-B046-F9284F4638FC}"/>
          </ac:spMkLst>
        </pc:spChg>
        <pc:spChg chg="del">
          <ac:chgData name="Ella Vetter" userId="c6918cf5-f6c0-43cc-8499-a1f635017de9" providerId="ADAL" clId="{1E532CF4-1B2C-4F24-A498-BBB09BB13F7D}" dt="2020-09-30T23:43:32.140" v="5532" actId="478"/>
          <ac:spMkLst>
            <pc:docMk/>
            <pc:sldMk cId="2886965719" sldId="656"/>
            <ac:spMk id="3" creationId="{6C788A4D-9514-4004-ABD4-A2D58453FBCF}"/>
          </ac:spMkLst>
        </pc:spChg>
        <pc:spChg chg="add mod">
          <ac:chgData name="Ella Vetter" userId="c6918cf5-f6c0-43cc-8499-a1f635017de9" providerId="ADAL" clId="{1E532CF4-1B2C-4F24-A498-BBB09BB13F7D}" dt="2020-09-30T23:47:08.647" v="5638" actId="14100"/>
          <ac:spMkLst>
            <pc:docMk/>
            <pc:sldMk cId="2886965719" sldId="656"/>
            <ac:spMk id="4" creationId="{3D6D5337-ED6F-426C-86B1-934FD7F8C7B2}"/>
          </ac:spMkLst>
        </pc:spChg>
        <pc:picChg chg="add mod">
          <ac:chgData name="Ella Vetter" userId="c6918cf5-f6c0-43cc-8499-a1f635017de9" providerId="ADAL" clId="{1E532CF4-1B2C-4F24-A498-BBB09BB13F7D}" dt="2020-09-30T23:48:18.292" v="5642" actId="1076"/>
          <ac:picMkLst>
            <pc:docMk/>
            <pc:sldMk cId="2886965719" sldId="656"/>
            <ac:picMk id="6" creationId="{E750E622-12CB-477C-B7E8-5D8861FEA209}"/>
          </ac:picMkLst>
        </pc:picChg>
      </pc:sldChg>
      <pc:sldChg chg="addSp delSp modSp add mod">
        <pc:chgData name="Ella Vetter" userId="c6918cf5-f6c0-43cc-8499-a1f635017de9" providerId="ADAL" clId="{1E532CF4-1B2C-4F24-A498-BBB09BB13F7D}" dt="2020-10-01T00:03:12.826" v="5703" actId="13926"/>
        <pc:sldMkLst>
          <pc:docMk/>
          <pc:sldMk cId="1046410964" sldId="657"/>
        </pc:sldMkLst>
        <pc:spChg chg="mod">
          <ac:chgData name="Ella Vetter" userId="c6918cf5-f6c0-43cc-8499-a1f635017de9" providerId="ADAL" clId="{1E532CF4-1B2C-4F24-A498-BBB09BB13F7D}" dt="2020-10-01T00:03:12.826" v="5703" actId="13926"/>
          <ac:spMkLst>
            <pc:docMk/>
            <pc:sldMk cId="1046410964" sldId="657"/>
            <ac:spMk id="2" creationId="{5EC02983-808D-459A-B046-F9284F4638FC}"/>
          </ac:spMkLst>
        </pc:spChg>
        <pc:spChg chg="del">
          <ac:chgData name="Ella Vetter" userId="c6918cf5-f6c0-43cc-8499-a1f635017de9" providerId="ADAL" clId="{1E532CF4-1B2C-4F24-A498-BBB09BB13F7D}" dt="2020-09-30T23:58:13.237" v="5649" actId="478"/>
          <ac:spMkLst>
            <pc:docMk/>
            <pc:sldMk cId="1046410964" sldId="657"/>
            <ac:spMk id="3" creationId="{6C788A4D-9514-4004-ABD4-A2D58453FBCF}"/>
          </ac:spMkLst>
        </pc:spChg>
        <pc:spChg chg="add mod">
          <ac:chgData name="Ella Vetter" userId="c6918cf5-f6c0-43cc-8499-a1f635017de9" providerId="ADAL" clId="{1E532CF4-1B2C-4F24-A498-BBB09BB13F7D}" dt="2020-10-01T00:03:10.681" v="5702" actId="1035"/>
          <ac:spMkLst>
            <pc:docMk/>
            <pc:sldMk cId="1046410964" sldId="657"/>
            <ac:spMk id="4" creationId="{BF520780-A0AF-46FC-A3EA-05514BF5683C}"/>
          </ac:spMkLst>
        </pc:spChg>
        <pc:picChg chg="add mod">
          <ac:chgData name="Ella Vetter" userId="c6918cf5-f6c0-43cc-8499-a1f635017de9" providerId="ADAL" clId="{1E532CF4-1B2C-4F24-A498-BBB09BB13F7D}" dt="2020-10-01T00:02:57.493" v="5698" actId="1076"/>
          <ac:picMkLst>
            <pc:docMk/>
            <pc:sldMk cId="1046410964" sldId="657"/>
            <ac:picMk id="6" creationId="{599E6A1D-61DC-4731-B9C0-33A3703997C0}"/>
          </ac:picMkLst>
        </pc:picChg>
      </pc:sldChg>
      <pc:sldChg chg="addSp delSp modSp add mod">
        <pc:chgData name="Ella Vetter" userId="c6918cf5-f6c0-43cc-8499-a1f635017de9" providerId="ADAL" clId="{1E532CF4-1B2C-4F24-A498-BBB09BB13F7D}" dt="2020-10-01T00:05:13.943" v="5725" actId="13926"/>
        <pc:sldMkLst>
          <pc:docMk/>
          <pc:sldMk cId="2298692659" sldId="658"/>
        </pc:sldMkLst>
        <pc:spChg chg="mod">
          <ac:chgData name="Ella Vetter" userId="c6918cf5-f6c0-43cc-8499-a1f635017de9" providerId="ADAL" clId="{1E532CF4-1B2C-4F24-A498-BBB09BB13F7D}" dt="2020-10-01T00:05:13.943" v="5725" actId="13926"/>
          <ac:spMkLst>
            <pc:docMk/>
            <pc:sldMk cId="2298692659" sldId="658"/>
            <ac:spMk id="2" creationId="{5EC02983-808D-459A-B046-F9284F4638FC}"/>
          </ac:spMkLst>
        </pc:spChg>
        <pc:spChg chg="del">
          <ac:chgData name="Ella Vetter" userId="c6918cf5-f6c0-43cc-8499-a1f635017de9" providerId="ADAL" clId="{1E532CF4-1B2C-4F24-A498-BBB09BB13F7D}" dt="2020-09-30T23:58:56.063" v="5662" actId="478"/>
          <ac:spMkLst>
            <pc:docMk/>
            <pc:sldMk cId="2298692659" sldId="658"/>
            <ac:spMk id="3" creationId="{6C788A4D-9514-4004-ABD4-A2D58453FBCF}"/>
          </ac:spMkLst>
        </pc:spChg>
        <pc:spChg chg="add mod">
          <ac:chgData name="Ella Vetter" userId="c6918cf5-f6c0-43cc-8499-a1f635017de9" providerId="ADAL" clId="{1E532CF4-1B2C-4F24-A498-BBB09BB13F7D}" dt="2020-10-01T00:04:36.436" v="5714"/>
          <ac:spMkLst>
            <pc:docMk/>
            <pc:sldMk cId="2298692659" sldId="658"/>
            <ac:spMk id="4" creationId="{905C1B7F-0402-4857-9F00-FD0637925D0E}"/>
          </ac:spMkLst>
        </pc:spChg>
        <pc:picChg chg="add mod">
          <ac:chgData name="Ella Vetter" userId="c6918cf5-f6c0-43cc-8499-a1f635017de9" providerId="ADAL" clId="{1E532CF4-1B2C-4F24-A498-BBB09BB13F7D}" dt="2020-10-01T00:03:44.553" v="5710" actId="1035"/>
          <ac:picMkLst>
            <pc:docMk/>
            <pc:sldMk cId="2298692659" sldId="658"/>
            <ac:picMk id="6" creationId="{B0A4272C-9408-433F-93BE-BAD3EA7DDC30}"/>
          </ac:picMkLst>
        </pc:picChg>
      </pc:sldChg>
      <pc:sldChg chg="addSp delSp modSp add mod">
        <pc:chgData name="Ella Vetter" userId="c6918cf5-f6c0-43cc-8499-a1f635017de9" providerId="ADAL" clId="{1E532CF4-1B2C-4F24-A498-BBB09BB13F7D}" dt="2020-10-01T00:36:03.201" v="6105" actId="2710"/>
        <pc:sldMkLst>
          <pc:docMk/>
          <pc:sldMk cId="1129937867" sldId="659"/>
        </pc:sldMkLst>
        <pc:spChg chg="mod">
          <ac:chgData name="Ella Vetter" userId="c6918cf5-f6c0-43cc-8499-a1f635017de9" providerId="ADAL" clId="{1E532CF4-1B2C-4F24-A498-BBB09BB13F7D}" dt="2020-10-01T00:07:26.618" v="5753" actId="13926"/>
          <ac:spMkLst>
            <pc:docMk/>
            <pc:sldMk cId="1129937867" sldId="659"/>
            <ac:spMk id="2" creationId="{5EC02983-808D-459A-B046-F9284F4638FC}"/>
          </ac:spMkLst>
        </pc:spChg>
        <pc:spChg chg="del">
          <ac:chgData name="Ella Vetter" userId="c6918cf5-f6c0-43cc-8499-a1f635017de9" providerId="ADAL" clId="{1E532CF4-1B2C-4F24-A498-BBB09BB13F7D}" dt="2020-10-01T00:06:02.420" v="5737" actId="478"/>
          <ac:spMkLst>
            <pc:docMk/>
            <pc:sldMk cId="1129937867" sldId="659"/>
            <ac:spMk id="3" creationId="{6C788A4D-9514-4004-ABD4-A2D58453FBCF}"/>
          </ac:spMkLst>
        </pc:spChg>
        <pc:spChg chg="add del mod">
          <ac:chgData name="Ella Vetter" userId="c6918cf5-f6c0-43cc-8499-a1f635017de9" providerId="ADAL" clId="{1E532CF4-1B2C-4F24-A498-BBB09BB13F7D}" dt="2020-10-01T00:06:20.615" v="5741"/>
          <ac:spMkLst>
            <pc:docMk/>
            <pc:sldMk cId="1129937867" sldId="659"/>
            <ac:spMk id="9" creationId="{627439A6-7BB4-4179-9E24-A5E5C06334AB}"/>
          </ac:spMkLst>
        </pc:spChg>
        <pc:spChg chg="add mod">
          <ac:chgData name="Ella Vetter" userId="c6918cf5-f6c0-43cc-8499-a1f635017de9" providerId="ADAL" clId="{1E532CF4-1B2C-4F24-A498-BBB09BB13F7D}" dt="2020-10-01T00:36:03.201" v="6105" actId="2710"/>
          <ac:spMkLst>
            <pc:docMk/>
            <pc:sldMk cId="1129937867" sldId="659"/>
            <ac:spMk id="11" creationId="{8278BF09-1C06-46A7-86F8-A763A7CA1A77}"/>
          </ac:spMkLst>
        </pc:spChg>
        <pc:grpChg chg="add mod">
          <ac:chgData name="Ella Vetter" userId="c6918cf5-f6c0-43cc-8499-a1f635017de9" providerId="ADAL" clId="{1E532CF4-1B2C-4F24-A498-BBB09BB13F7D}" dt="2020-10-01T00:06:06.180" v="5739" actId="1076"/>
          <ac:grpSpMkLst>
            <pc:docMk/>
            <pc:sldMk cId="1129937867" sldId="659"/>
            <ac:grpSpMk id="8" creationId="{A05C9686-D1E1-44FD-964F-4E5E8BBA382E}"/>
          </ac:grpSpMkLst>
        </pc:grpChg>
        <pc:picChg chg="add mod modCrop">
          <ac:chgData name="Ella Vetter" userId="c6918cf5-f6c0-43cc-8499-a1f635017de9" providerId="ADAL" clId="{1E532CF4-1B2C-4F24-A498-BBB09BB13F7D}" dt="2020-10-01T00:05:58.152" v="5734" actId="164"/>
          <ac:picMkLst>
            <pc:docMk/>
            <pc:sldMk cId="1129937867" sldId="659"/>
            <ac:picMk id="5" creationId="{9B6EC29A-4C82-4162-B7EF-16601E150A52}"/>
          </ac:picMkLst>
        </pc:picChg>
        <pc:picChg chg="add mod modCrop">
          <ac:chgData name="Ella Vetter" userId="c6918cf5-f6c0-43cc-8499-a1f635017de9" providerId="ADAL" clId="{1E532CF4-1B2C-4F24-A498-BBB09BB13F7D}" dt="2020-10-01T00:05:58.152" v="5734" actId="164"/>
          <ac:picMkLst>
            <pc:docMk/>
            <pc:sldMk cId="1129937867" sldId="659"/>
            <ac:picMk id="7" creationId="{7F12BB74-ECCF-42FE-9202-4D5BCA7D1362}"/>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28F3CFA-5706-43F2-850B-24929E026241}" type="datetimeFigureOut">
              <a:rPr lang="en-US" smtClean="0"/>
              <a:t>10/2/2020</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E40D562-E0E0-4FB4-B4A2-60D50CC5D527}" type="slidenum">
              <a:rPr lang="en-US" smtClean="0"/>
              <a:t>‹N°›</a:t>
            </a:fld>
            <a:endParaRPr lang="en-US"/>
          </a:p>
        </p:txBody>
      </p:sp>
    </p:spTree>
    <p:extLst>
      <p:ext uri="{BB962C8B-B14F-4D97-AF65-F5344CB8AC3E}">
        <p14:creationId xmlns:p14="http://schemas.microsoft.com/office/powerpoint/2010/main" val="34060660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5876AA1-4AE4-4C0B-B9F0-94A9DA2C749D}" type="datetimeFigureOut">
              <a:rPr lang="en-CA" smtClean="0"/>
              <a:t>2020-10-02</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4FA5FA9-7139-4C72-AA69-017BCD15C1C5}" type="slidenum">
              <a:rPr lang="en-CA" smtClean="0"/>
              <a:t>‹N°›</a:t>
            </a:fld>
            <a:endParaRPr lang="en-CA"/>
          </a:p>
        </p:txBody>
      </p:sp>
    </p:spTree>
    <p:extLst>
      <p:ext uri="{BB962C8B-B14F-4D97-AF65-F5344CB8AC3E}">
        <p14:creationId xmlns:p14="http://schemas.microsoft.com/office/powerpoint/2010/main" val="37125928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CA" b="0" dirty="0"/>
          </a:p>
        </p:txBody>
      </p:sp>
      <p:sp>
        <p:nvSpPr>
          <p:cNvPr id="4" name="Slide Number Placeholder 3"/>
          <p:cNvSpPr>
            <a:spLocks noGrp="1"/>
          </p:cNvSpPr>
          <p:nvPr>
            <p:ph type="sldNum" sz="quarter" idx="5"/>
          </p:nvPr>
        </p:nvSpPr>
        <p:spPr/>
        <p:txBody>
          <a:bodyPr/>
          <a:lstStyle/>
          <a:p>
            <a:fld id="{B4FA5FA9-7139-4C72-AA69-017BCD15C1C5}" type="slidenum">
              <a:rPr lang="en-CA" smtClean="0"/>
              <a:t>2</a:t>
            </a:fld>
            <a:endParaRPr lang="en-CA"/>
          </a:p>
        </p:txBody>
      </p:sp>
    </p:spTree>
    <p:extLst>
      <p:ext uri="{BB962C8B-B14F-4D97-AF65-F5344CB8AC3E}">
        <p14:creationId xmlns:p14="http://schemas.microsoft.com/office/powerpoint/2010/main" val="3328568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B4FA5FA9-7139-4C72-AA69-017BCD15C1C5}" type="slidenum">
              <a:rPr lang="en-CA" smtClean="0"/>
              <a:t>46</a:t>
            </a:fld>
            <a:endParaRPr lang="en-CA"/>
          </a:p>
        </p:txBody>
      </p:sp>
    </p:spTree>
    <p:extLst>
      <p:ext uri="{BB962C8B-B14F-4D97-AF65-F5344CB8AC3E}">
        <p14:creationId xmlns:p14="http://schemas.microsoft.com/office/powerpoint/2010/main" val="3212277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a:p>
        </p:txBody>
      </p:sp>
      <p:sp>
        <p:nvSpPr>
          <p:cNvPr id="4" name="Slide Number Placeholder 3"/>
          <p:cNvSpPr>
            <a:spLocks noGrp="1"/>
          </p:cNvSpPr>
          <p:nvPr>
            <p:ph type="sldNum" sz="quarter" idx="5"/>
          </p:nvPr>
        </p:nvSpPr>
        <p:spPr/>
        <p:txBody>
          <a:bodyPr/>
          <a:lstStyle/>
          <a:p>
            <a:fld id="{B4FA5FA9-7139-4C72-AA69-017BCD15C1C5}" type="slidenum">
              <a:rPr lang="en-CA" smtClean="0"/>
              <a:t>49</a:t>
            </a:fld>
            <a:endParaRPr lang="en-CA"/>
          </a:p>
        </p:txBody>
      </p:sp>
    </p:spTree>
    <p:extLst>
      <p:ext uri="{BB962C8B-B14F-4D97-AF65-F5344CB8AC3E}">
        <p14:creationId xmlns:p14="http://schemas.microsoft.com/office/powerpoint/2010/main" val="6655639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B4FA5FA9-7139-4C72-AA69-017BCD15C1C5}" type="slidenum">
              <a:rPr lang="en-CA" smtClean="0"/>
              <a:t>50</a:t>
            </a:fld>
            <a:endParaRPr lang="en-CA"/>
          </a:p>
        </p:txBody>
      </p:sp>
    </p:spTree>
    <p:extLst>
      <p:ext uri="{BB962C8B-B14F-4D97-AF65-F5344CB8AC3E}">
        <p14:creationId xmlns:p14="http://schemas.microsoft.com/office/powerpoint/2010/main" val="8161553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
        <p:nvSpPr>
          <p:cNvPr id="4" name="Slide Number Placeholder 3"/>
          <p:cNvSpPr>
            <a:spLocks noGrp="1"/>
          </p:cNvSpPr>
          <p:nvPr>
            <p:ph type="sldNum" sz="quarter" idx="5"/>
          </p:nvPr>
        </p:nvSpPr>
        <p:spPr/>
        <p:txBody>
          <a:bodyPr/>
          <a:lstStyle/>
          <a:p>
            <a:fld id="{B4FA5FA9-7139-4C72-AA69-017BCD15C1C5}" type="slidenum">
              <a:rPr lang="en-CA" smtClean="0"/>
              <a:t>51</a:t>
            </a:fld>
            <a:endParaRPr lang="en-CA"/>
          </a:p>
        </p:txBody>
      </p:sp>
    </p:spTree>
    <p:extLst>
      <p:ext uri="{BB962C8B-B14F-4D97-AF65-F5344CB8AC3E}">
        <p14:creationId xmlns:p14="http://schemas.microsoft.com/office/powerpoint/2010/main" val="14305085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4FA5FA9-7139-4C72-AA69-017BCD15C1C5}" type="slidenum">
              <a:rPr lang="en-CA" smtClean="0"/>
              <a:t>53</a:t>
            </a:fld>
            <a:endParaRPr lang="en-CA"/>
          </a:p>
        </p:txBody>
      </p:sp>
    </p:spTree>
    <p:extLst>
      <p:ext uri="{BB962C8B-B14F-4D97-AF65-F5344CB8AC3E}">
        <p14:creationId xmlns:p14="http://schemas.microsoft.com/office/powerpoint/2010/main" val="70787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B4FA5FA9-7139-4C72-AA69-017BCD15C1C5}" type="slidenum">
              <a:rPr lang="en-CA" smtClean="0"/>
              <a:t>54</a:t>
            </a:fld>
            <a:endParaRPr lang="en-CA"/>
          </a:p>
        </p:txBody>
      </p:sp>
    </p:spTree>
    <p:extLst>
      <p:ext uri="{BB962C8B-B14F-4D97-AF65-F5344CB8AC3E}">
        <p14:creationId xmlns:p14="http://schemas.microsoft.com/office/powerpoint/2010/main" val="42255810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B4FA5FA9-7139-4C72-AA69-017BCD15C1C5}" type="slidenum">
              <a:rPr lang="en-CA" smtClean="0"/>
              <a:t>64</a:t>
            </a:fld>
            <a:endParaRPr lang="en-CA"/>
          </a:p>
        </p:txBody>
      </p:sp>
    </p:spTree>
    <p:extLst>
      <p:ext uri="{BB962C8B-B14F-4D97-AF65-F5344CB8AC3E}">
        <p14:creationId xmlns:p14="http://schemas.microsoft.com/office/powerpoint/2010/main" val="9003173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4FA5FA9-7139-4C72-AA69-017BCD15C1C5}" type="slidenum">
              <a:rPr lang="en-CA" smtClean="0"/>
              <a:t>67</a:t>
            </a:fld>
            <a:endParaRPr lang="en-CA"/>
          </a:p>
        </p:txBody>
      </p:sp>
    </p:spTree>
    <p:extLst>
      <p:ext uri="{BB962C8B-B14F-4D97-AF65-F5344CB8AC3E}">
        <p14:creationId xmlns:p14="http://schemas.microsoft.com/office/powerpoint/2010/main" val="204201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B4FA5FA9-7139-4C72-AA69-017BCD15C1C5}" type="slidenum">
              <a:rPr lang="en-CA" smtClean="0"/>
              <a:t>68</a:t>
            </a:fld>
            <a:endParaRPr lang="en-CA"/>
          </a:p>
        </p:txBody>
      </p:sp>
    </p:spTree>
    <p:extLst>
      <p:ext uri="{BB962C8B-B14F-4D97-AF65-F5344CB8AC3E}">
        <p14:creationId xmlns:p14="http://schemas.microsoft.com/office/powerpoint/2010/main" val="40783639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a:p>
            <a:endParaRPr lang="en-CA"/>
          </a:p>
          <a:p>
            <a:endParaRPr lang="fr-CA"/>
          </a:p>
        </p:txBody>
      </p:sp>
      <p:sp>
        <p:nvSpPr>
          <p:cNvPr id="4" name="Slide Number Placeholder 3"/>
          <p:cNvSpPr>
            <a:spLocks noGrp="1"/>
          </p:cNvSpPr>
          <p:nvPr>
            <p:ph type="sldNum" sz="quarter" idx="5"/>
          </p:nvPr>
        </p:nvSpPr>
        <p:spPr/>
        <p:txBody>
          <a:bodyPr/>
          <a:lstStyle/>
          <a:p>
            <a:fld id="{B4FA5FA9-7139-4C72-AA69-017BCD15C1C5}" type="slidenum">
              <a:rPr lang="en-CA" smtClean="0"/>
              <a:t>69</a:t>
            </a:fld>
            <a:endParaRPr lang="en-CA"/>
          </a:p>
        </p:txBody>
      </p:sp>
    </p:spTree>
    <p:extLst>
      <p:ext uri="{BB962C8B-B14F-4D97-AF65-F5344CB8AC3E}">
        <p14:creationId xmlns:p14="http://schemas.microsoft.com/office/powerpoint/2010/main" val="19755704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B4FA5FA9-7139-4C72-AA69-017BCD15C1C5}" type="slidenum">
              <a:rPr lang="en-CA" smtClean="0"/>
              <a:t>7</a:t>
            </a:fld>
            <a:endParaRPr lang="en-CA"/>
          </a:p>
        </p:txBody>
      </p:sp>
    </p:spTree>
    <p:extLst>
      <p:ext uri="{BB962C8B-B14F-4D97-AF65-F5344CB8AC3E}">
        <p14:creationId xmlns:p14="http://schemas.microsoft.com/office/powerpoint/2010/main" val="260499804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B4FA5FA9-7139-4C72-AA69-017BCD15C1C5}" type="slidenum">
              <a:rPr lang="en-CA" smtClean="0"/>
              <a:t>70</a:t>
            </a:fld>
            <a:endParaRPr lang="en-CA"/>
          </a:p>
        </p:txBody>
      </p:sp>
    </p:spTree>
    <p:extLst>
      <p:ext uri="{BB962C8B-B14F-4D97-AF65-F5344CB8AC3E}">
        <p14:creationId xmlns:p14="http://schemas.microsoft.com/office/powerpoint/2010/main" val="426923286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B4FA5FA9-7139-4C72-AA69-017BCD15C1C5}" type="slidenum">
              <a:rPr lang="en-CA" smtClean="0"/>
              <a:t>74</a:t>
            </a:fld>
            <a:endParaRPr lang="en-CA"/>
          </a:p>
        </p:txBody>
      </p:sp>
    </p:spTree>
    <p:extLst>
      <p:ext uri="{BB962C8B-B14F-4D97-AF65-F5344CB8AC3E}">
        <p14:creationId xmlns:p14="http://schemas.microsoft.com/office/powerpoint/2010/main" val="3024915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sym typeface="Wingdings" panose="05000000000000000000" pitchFamily="2" charset="2"/>
            </a:endParaRPr>
          </a:p>
        </p:txBody>
      </p:sp>
      <p:sp>
        <p:nvSpPr>
          <p:cNvPr id="4" name="Slide Number Placeholder 3"/>
          <p:cNvSpPr>
            <a:spLocks noGrp="1"/>
          </p:cNvSpPr>
          <p:nvPr>
            <p:ph type="sldNum" sz="quarter" idx="5"/>
          </p:nvPr>
        </p:nvSpPr>
        <p:spPr/>
        <p:txBody>
          <a:bodyPr/>
          <a:lstStyle/>
          <a:p>
            <a:fld id="{B4FA5FA9-7139-4C72-AA69-017BCD15C1C5}" type="slidenum">
              <a:rPr lang="en-CA" smtClean="0"/>
              <a:t>75</a:t>
            </a:fld>
            <a:endParaRPr lang="en-CA"/>
          </a:p>
        </p:txBody>
      </p:sp>
    </p:spTree>
    <p:extLst>
      <p:ext uri="{BB962C8B-B14F-4D97-AF65-F5344CB8AC3E}">
        <p14:creationId xmlns:p14="http://schemas.microsoft.com/office/powerpoint/2010/main" val="333539256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B4FA5FA9-7139-4C72-AA69-017BCD15C1C5}" type="slidenum">
              <a:rPr lang="en-CA" smtClean="0"/>
              <a:t>92</a:t>
            </a:fld>
            <a:endParaRPr lang="en-CA"/>
          </a:p>
        </p:txBody>
      </p:sp>
    </p:spTree>
    <p:extLst>
      <p:ext uri="{BB962C8B-B14F-4D97-AF65-F5344CB8AC3E}">
        <p14:creationId xmlns:p14="http://schemas.microsoft.com/office/powerpoint/2010/main" val="82860143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B4FA5FA9-7139-4C72-AA69-017BCD15C1C5}" type="slidenum">
              <a:rPr lang="en-CA" smtClean="0"/>
              <a:t>93</a:t>
            </a:fld>
            <a:endParaRPr lang="en-CA"/>
          </a:p>
        </p:txBody>
      </p:sp>
    </p:spTree>
    <p:extLst>
      <p:ext uri="{BB962C8B-B14F-4D97-AF65-F5344CB8AC3E}">
        <p14:creationId xmlns:p14="http://schemas.microsoft.com/office/powerpoint/2010/main" val="309801865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A"/>
          </a:p>
        </p:txBody>
      </p:sp>
      <p:sp>
        <p:nvSpPr>
          <p:cNvPr id="4" name="Slide Number Placeholder 3"/>
          <p:cNvSpPr>
            <a:spLocks noGrp="1"/>
          </p:cNvSpPr>
          <p:nvPr>
            <p:ph type="sldNum" sz="quarter" idx="5"/>
          </p:nvPr>
        </p:nvSpPr>
        <p:spPr/>
        <p:txBody>
          <a:bodyPr/>
          <a:lstStyle/>
          <a:p>
            <a:fld id="{B4FA5FA9-7139-4C72-AA69-017BCD15C1C5}" type="slidenum">
              <a:rPr lang="en-CA" smtClean="0"/>
              <a:t>94</a:t>
            </a:fld>
            <a:endParaRPr lang="en-CA"/>
          </a:p>
        </p:txBody>
      </p:sp>
    </p:spTree>
    <p:extLst>
      <p:ext uri="{BB962C8B-B14F-4D97-AF65-F5344CB8AC3E}">
        <p14:creationId xmlns:p14="http://schemas.microsoft.com/office/powerpoint/2010/main" val="42763794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A"/>
          </a:p>
        </p:txBody>
      </p:sp>
      <p:sp>
        <p:nvSpPr>
          <p:cNvPr id="4" name="Slide Number Placeholder 3"/>
          <p:cNvSpPr>
            <a:spLocks noGrp="1"/>
          </p:cNvSpPr>
          <p:nvPr>
            <p:ph type="sldNum" sz="quarter" idx="5"/>
          </p:nvPr>
        </p:nvSpPr>
        <p:spPr/>
        <p:txBody>
          <a:bodyPr/>
          <a:lstStyle/>
          <a:p>
            <a:fld id="{B4FA5FA9-7139-4C72-AA69-017BCD15C1C5}" type="slidenum">
              <a:rPr lang="en-CA" smtClean="0"/>
              <a:t>95</a:t>
            </a:fld>
            <a:endParaRPr lang="en-CA"/>
          </a:p>
        </p:txBody>
      </p:sp>
    </p:spTree>
    <p:extLst>
      <p:ext uri="{BB962C8B-B14F-4D97-AF65-F5344CB8AC3E}">
        <p14:creationId xmlns:p14="http://schemas.microsoft.com/office/powerpoint/2010/main" val="29228286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B4FA5FA9-7139-4C72-AA69-017BCD15C1C5}" type="slidenum">
              <a:rPr lang="en-CA" smtClean="0"/>
              <a:t>99</a:t>
            </a:fld>
            <a:endParaRPr lang="en-CA"/>
          </a:p>
        </p:txBody>
      </p:sp>
    </p:spTree>
    <p:extLst>
      <p:ext uri="{BB962C8B-B14F-4D97-AF65-F5344CB8AC3E}">
        <p14:creationId xmlns:p14="http://schemas.microsoft.com/office/powerpoint/2010/main" val="8169872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
        <p:nvSpPr>
          <p:cNvPr id="4" name="Slide Number Placeholder 3"/>
          <p:cNvSpPr>
            <a:spLocks noGrp="1"/>
          </p:cNvSpPr>
          <p:nvPr>
            <p:ph type="sldNum" sz="quarter" idx="5"/>
          </p:nvPr>
        </p:nvSpPr>
        <p:spPr/>
        <p:txBody>
          <a:bodyPr/>
          <a:lstStyle/>
          <a:p>
            <a:fld id="{B4FA5FA9-7139-4C72-AA69-017BCD15C1C5}" type="slidenum">
              <a:rPr lang="en-CA" smtClean="0"/>
              <a:t>104</a:t>
            </a:fld>
            <a:endParaRPr lang="en-CA"/>
          </a:p>
        </p:txBody>
      </p:sp>
    </p:spTree>
    <p:extLst>
      <p:ext uri="{BB962C8B-B14F-4D97-AF65-F5344CB8AC3E}">
        <p14:creationId xmlns:p14="http://schemas.microsoft.com/office/powerpoint/2010/main" val="200553186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B4FA5FA9-7139-4C72-AA69-017BCD15C1C5}" type="slidenum">
              <a:rPr lang="en-CA" smtClean="0"/>
              <a:t>108</a:t>
            </a:fld>
            <a:endParaRPr lang="en-CA"/>
          </a:p>
        </p:txBody>
      </p:sp>
    </p:spTree>
    <p:extLst>
      <p:ext uri="{BB962C8B-B14F-4D97-AF65-F5344CB8AC3E}">
        <p14:creationId xmlns:p14="http://schemas.microsoft.com/office/powerpoint/2010/main" val="32021103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A"/>
          </a:p>
        </p:txBody>
      </p:sp>
      <p:sp>
        <p:nvSpPr>
          <p:cNvPr id="4" name="Slide Number Placeholder 3"/>
          <p:cNvSpPr>
            <a:spLocks noGrp="1"/>
          </p:cNvSpPr>
          <p:nvPr>
            <p:ph type="sldNum" sz="quarter" idx="5"/>
          </p:nvPr>
        </p:nvSpPr>
        <p:spPr/>
        <p:txBody>
          <a:bodyPr/>
          <a:lstStyle/>
          <a:p>
            <a:fld id="{B4FA5FA9-7139-4C72-AA69-017BCD15C1C5}" type="slidenum">
              <a:rPr lang="en-CA" smtClean="0"/>
              <a:t>10</a:t>
            </a:fld>
            <a:endParaRPr lang="en-CA"/>
          </a:p>
        </p:txBody>
      </p:sp>
    </p:spTree>
    <p:extLst>
      <p:ext uri="{BB962C8B-B14F-4D97-AF65-F5344CB8AC3E}">
        <p14:creationId xmlns:p14="http://schemas.microsoft.com/office/powerpoint/2010/main" val="261154661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B4FA5FA9-7139-4C72-AA69-017BCD15C1C5}" type="slidenum">
              <a:rPr lang="en-CA" smtClean="0"/>
              <a:t>111</a:t>
            </a:fld>
            <a:endParaRPr lang="en-CA"/>
          </a:p>
        </p:txBody>
      </p:sp>
    </p:spTree>
    <p:extLst>
      <p:ext uri="{BB962C8B-B14F-4D97-AF65-F5344CB8AC3E}">
        <p14:creationId xmlns:p14="http://schemas.microsoft.com/office/powerpoint/2010/main" val="333799080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B4FA5FA9-7139-4C72-AA69-017BCD15C1C5}" type="slidenum">
              <a:rPr lang="en-CA" smtClean="0"/>
              <a:t>113</a:t>
            </a:fld>
            <a:endParaRPr lang="en-CA"/>
          </a:p>
        </p:txBody>
      </p:sp>
    </p:spTree>
    <p:extLst>
      <p:ext uri="{BB962C8B-B14F-4D97-AF65-F5344CB8AC3E}">
        <p14:creationId xmlns:p14="http://schemas.microsoft.com/office/powerpoint/2010/main" val="239868224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FA5FA9-7139-4C72-AA69-017BCD15C1C5}"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128</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2583607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solidFill>
                <a:schemeClr val="bg2">
                  <a:lumMod val="50000"/>
                </a:schemeClr>
              </a:solidFill>
            </a:endParaRPr>
          </a:p>
          <a:p>
            <a:endParaRPr lang="en-CA" dirty="0"/>
          </a:p>
        </p:txBody>
      </p:sp>
      <p:sp>
        <p:nvSpPr>
          <p:cNvPr id="4" name="Slide Number Placeholder 3"/>
          <p:cNvSpPr>
            <a:spLocks noGrp="1"/>
          </p:cNvSpPr>
          <p:nvPr>
            <p:ph type="sldNum" sz="quarter" idx="5"/>
          </p:nvPr>
        </p:nvSpPr>
        <p:spPr/>
        <p:txBody>
          <a:bodyPr/>
          <a:lstStyle/>
          <a:p>
            <a:fld id="{B4FA5FA9-7139-4C72-AA69-017BCD15C1C5}" type="slidenum">
              <a:rPr lang="en-CA" smtClean="0"/>
              <a:t>137</a:t>
            </a:fld>
            <a:endParaRPr lang="en-CA"/>
          </a:p>
        </p:txBody>
      </p:sp>
    </p:spTree>
    <p:extLst>
      <p:ext uri="{BB962C8B-B14F-4D97-AF65-F5344CB8AC3E}">
        <p14:creationId xmlns:p14="http://schemas.microsoft.com/office/powerpoint/2010/main" val="163370885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B4FA5FA9-7139-4C72-AA69-017BCD15C1C5}" type="slidenum">
              <a:rPr lang="en-CA" smtClean="0"/>
              <a:t>158</a:t>
            </a:fld>
            <a:endParaRPr lang="en-CA"/>
          </a:p>
        </p:txBody>
      </p:sp>
    </p:spTree>
    <p:extLst>
      <p:ext uri="{BB962C8B-B14F-4D97-AF65-F5344CB8AC3E}">
        <p14:creationId xmlns:p14="http://schemas.microsoft.com/office/powerpoint/2010/main" val="79340648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B4FA5FA9-7139-4C72-AA69-017BCD15C1C5}" type="slidenum">
              <a:rPr lang="en-CA" smtClean="0"/>
              <a:t>187</a:t>
            </a:fld>
            <a:endParaRPr lang="en-CA"/>
          </a:p>
        </p:txBody>
      </p:sp>
    </p:spTree>
    <p:extLst>
      <p:ext uri="{BB962C8B-B14F-4D97-AF65-F5344CB8AC3E}">
        <p14:creationId xmlns:p14="http://schemas.microsoft.com/office/powerpoint/2010/main" val="26396544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B4FA5FA9-7139-4C72-AA69-017BCD15C1C5}" type="slidenum">
              <a:rPr lang="en-CA" smtClean="0"/>
              <a:t>28</a:t>
            </a:fld>
            <a:endParaRPr lang="en-CA"/>
          </a:p>
        </p:txBody>
      </p:sp>
    </p:spTree>
    <p:extLst>
      <p:ext uri="{BB962C8B-B14F-4D97-AF65-F5344CB8AC3E}">
        <p14:creationId xmlns:p14="http://schemas.microsoft.com/office/powerpoint/2010/main" val="16948357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4FA5FA9-7139-4C72-AA69-017BCD15C1C5}" type="slidenum">
              <a:rPr lang="en-CA" smtClean="0"/>
              <a:t>30</a:t>
            </a:fld>
            <a:endParaRPr lang="en-CA"/>
          </a:p>
        </p:txBody>
      </p:sp>
    </p:spTree>
    <p:extLst>
      <p:ext uri="{BB962C8B-B14F-4D97-AF65-F5344CB8AC3E}">
        <p14:creationId xmlns:p14="http://schemas.microsoft.com/office/powerpoint/2010/main" val="17465498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B4FA5FA9-7139-4C72-AA69-017BCD15C1C5}" type="slidenum">
              <a:rPr lang="en-CA" smtClean="0"/>
              <a:t>31</a:t>
            </a:fld>
            <a:endParaRPr lang="en-CA"/>
          </a:p>
        </p:txBody>
      </p:sp>
    </p:spTree>
    <p:extLst>
      <p:ext uri="{BB962C8B-B14F-4D97-AF65-F5344CB8AC3E}">
        <p14:creationId xmlns:p14="http://schemas.microsoft.com/office/powerpoint/2010/main" val="1638427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4FA5FA9-7139-4C72-AA69-017BCD15C1C5}" type="slidenum">
              <a:rPr lang="en-CA" smtClean="0"/>
              <a:t>36</a:t>
            </a:fld>
            <a:endParaRPr lang="en-CA"/>
          </a:p>
        </p:txBody>
      </p:sp>
    </p:spTree>
    <p:extLst>
      <p:ext uri="{BB962C8B-B14F-4D97-AF65-F5344CB8AC3E}">
        <p14:creationId xmlns:p14="http://schemas.microsoft.com/office/powerpoint/2010/main" val="13597242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B4FA5FA9-7139-4C72-AA69-017BCD15C1C5}" type="slidenum">
              <a:rPr lang="en-CA" smtClean="0"/>
              <a:t>37</a:t>
            </a:fld>
            <a:endParaRPr lang="en-CA"/>
          </a:p>
        </p:txBody>
      </p:sp>
    </p:spTree>
    <p:extLst>
      <p:ext uri="{BB962C8B-B14F-4D97-AF65-F5344CB8AC3E}">
        <p14:creationId xmlns:p14="http://schemas.microsoft.com/office/powerpoint/2010/main" val="24654798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B4FA5FA9-7139-4C72-AA69-017BCD15C1C5}" type="slidenum">
              <a:rPr lang="en-CA" smtClean="0"/>
              <a:t>42</a:t>
            </a:fld>
            <a:endParaRPr lang="en-CA"/>
          </a:p>
        </p:txBody>
      </p:sp>
    </p:spTree>
    <p:extLst>
      <p:ext uri="{BB962C8B-B14F-4D97-AF65-F5344CB8AC3E}">
        <p14:creationId xmlns:p14="http://schemas.microsoft.com/office/powerpoint/2010/main" val="36258360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a:prstGeom prst="rect">
            <a:avLst/>
          </a:prstGeom>
        </p:spPr>
        <p:txBody>
          <a:bodyPr anchor="b"/>
          <a:lstStyle>
            <a:lvl1pPr algn="ctr">
              <a:defRPr sz="3600">
                <a:solidFill>
                  <a:schemeClr val="tx1">
                    <a:lumMod val="50000"/>
                    <a:lumOff val="50000"/>
                  </a:schemeClr>
                </a:solidFill>
              </a:defRPr>
            </a:lvl1pPr>
          </a:lstStyle>
          <a:p>
            <a:r>
              <a:rPr lang="en-US"/>
              <a:t>Click to edit Master title style</a:t>
            </a:r>
          </a:p>
        </p:txBody>
      </p:sp>
      <p:sp>
        <p:nvSpPr>
          <p:cNvPr id="3" name="Subtitle 2"/>
          <p:cNvSpPr>
            <a:spLocks noGrp="1"/>
          </p:cNvSpPr>
          <p:nvPr>
            <p:ph type="subTitle" idx="1"/>
          </p:nvPr>
        </p:nvSpPr>
        <p:spPr>
          <a:xfrm>
            <a:off x="1524000" y="3602038"/>
            <a:ext cx="9144000" cy="1655762"/>
          </a:xfrm>
          <a:prstGeom prst="rect">
            <a:avLst/>
          </a:prstGeom>
        </p:spPr>
        <p:txBody>
          <a:bodyPr/>
          <a:lstStyle>
            <a:lvl1pPr marL="0" indent="0" algn="ctr">
              <a:buNone/>
              <a:defRPr sz="2400">
                <a:solidFill>
                  <a:schemeClr val="tx1">
                    <a:lumMod val="50000"/>
                    <a:lumOff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41522220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bullets">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lvl1pPr>
              <a:defRPr sz="3600">
                <a:solidFill>
                  <a:schemeClr val="tx1">
                    <a:lumMod val="50000"/>
                    <a:lumOff val="50000"/>
                  </a:schemeClr>
                </a:solidFill>
              </a:defRPr>
            </a:lvl1pPr>
          </a:lstStyle>
          <a:p>
            <a:r>
              <a:rPr lang="en-US"/>
              <a:t>Click to edit Master title style</a:t>
            </a:r>
          </a:p>
        </p:txBody>
      </p:sp>
      <p:sp>
        <p:nvSpPr>
          <p:cNvPr id="3" name="Content Placeholder 2"/>
          <p:cNvSpPr>
            <a:spLocks noGrp="1"/>
          </p:cNvSpPr>
          <p:nvPr>
            <p:ph idx="1"/>
          </p:nvPr>
        </p:nvSpPr>
        <p:spPr>
          <a:xfrm>
            <a:off x="838200" y="1825625"/>
            <a:ext cx="10515600" cy="4351338"/>
          </a:xfrm>
          <a:prstGeom prst="rect">
            <a:avLst/>
          </a:prstGeom>
        </p:spPr>
        <p:txBody>
          <a:bodyPr/>
          <a:lstStyle>
            <a:lvl1pPr>
              <a:buClr>
                <a:srgbClr val="F58220"/>
              </a:buClr>
              <a:defRPr sz="2400">
                <a:solidFill>
                  <a:schemeClr val="tx1">
                    <a:lumMod val="50000"/>
                    <a:lumOff val="50000"/>
                  </a:schemeClr>
                </a:solidFill>
              </a:defRPr>
            </a:lvl1pPr>
            <a:lvl2pPr>
              <a:buClr>
                <a:srgbClr val="F58220"/>
              </a:buClr>
              <a:defRPr sz="1800">
                <a:solidFill>
                  <a:schemeClr val="tx1">
                    <a:lumMod val="50000"/>
                    <a:lumOff val="50000"/>
                  </a:schemeClr>
                </a:solidFill>
              </a:defRPr>
            </a:lvl2pPr>
            <a:lvl3pPr marL="1143000" indent="-228600">
              <a:buClr>
                <a:srgbClr val="F58220"/>
              </a:buClr>
              <a:buFont typeface="Calibri" panose="020F0502020204030204" pitchFamily="34" charset="0"/>
              <a:buChar char="-"/>
              <a:defRPr sz="1400">
                <a:solidFill>
                  <a:schemeClr val="tx1">
                    <a:lumMod val="50000"/>
                    <a:lumOff val="50000"/>
                  </a:schemeClr>
                </a:solidFill>
              </a:defRPr>
            </a:lvl3pPr>
            <a:lvl4pPr marL="1600200" indent="-228600">
              <a:buClr>
                <a:srgbClr val="F58220"/>
              </a:buClr>
              <a:buFont typeface="Calibri" panose="020F0502020204030204" pitchFamily="34" charset="0"/>
              <a:buChar char="-"/>
              <a:defRPr sz="1400">
                <a:solidFill>
                  <a:schemeClr val="tx1">
                    <a:lumMod val="50000"/>
                    <a:lumOff val="50000"/>
                  </a:schemeClr>
                </a:solidFill>
              </a:defRPr>
            </a:lvl4pPr>
            <a:lvl5pPr marL="2057400" indent="-228600">
              <a:buClr>
                <a:srgbClr val="F58220"/>
              </a:buClr>
              <a:buFont typeface="Calibri" panose="020F0502020204030204" pitchFamily="34" charset="0"/>
              <a:buChar char="-"/>
              <a:defRPr sz="1400">
                <a:solidFill>
                  <a:schemeClr val="tx1">
                    <a:lumMod val="50000"/>
                    <a:lumOff val="5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043230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9745113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e 70"/>
          <p:cNvGrpSpPr/>
          <p:nvPr userDrawn="1"/>
        </p:nvGrpSpPr>
        <p:grpSpPr>
          <a:xfrm>
            <a:off x="10456514" y="6455664"/>
            <a:ext cx="1389888" cy="319914"/>
            <a:chOff x="7334318" y="6455664"/>
            <a:chExt cx="1389888" cy="319914"/>
          </a:xfrm>
        </p:grpSpPr>
        <p:sp>
          <p:nvSpPr>
            <p:cNvPr id="8" name="Freeform 5"/>
            <p:cNvSpPr>
              <a:spLocks/>
            </p:cNvSpPr>
            <p:nvPr userDrawn="1"/>
          </p:nvSpPr>
          <p:spPr bwMode="auto">
            <a:xfrm>
              <a:off x="7618573" y="6510958"/>
              <a:ext cx="237176" cy="124231"/>
            </a:xfrm>
            <a:custGeom>
              <a:avLst/>
              <a:gdLst>
                <a:gd name="T0" fmla="*/ 393 w 414"/>
                <a:gd name="T1" fmla="*/ 0 h 214"/>
                <a:gd name="T2" fmla="*/ 344 w 414"/>
                <a:gd name="T3" fmla="*/ 0 h 214"/>
                <a:gd name="T4" fmla="*/ 324 w 414"/>
                <a:gd name="T5" fmla="*/ 13 h 214"/>
                <a:gd name="T6" fmla="*/ 281 w 414"/>
                <a:gd name="T7" fmla="*/ 109 h 214"/>
                <a:gd name="T8" fmla="*/ 251 w 414"/>
                <a:gd name="T9" fmla="*/ 16 h 214"/>
                <a:gd name="T10" fmla="*/ 233 w 414"/>
                <a:gd name="T11" fmla="*/ 0 h 214"/>
                <a:gd name="T12" fmla="*/ 188 w 414"/>
                <a:gd name="T13" fmla="*/ 0 h 214"/>
                <a:gd name="T14" fmla="*/ 171 w 414"/>
                <a:gd name="T15" fmla="*/ 16 h 214"/>
                <a:gd name="T16" fmla="*/ 142 w 414"/>
                <a:gd name="T17" fmla="*/ 109 h 214"/>
                <a:gd name="T18" fmla="*/ 99 w 414"/>
                <a:gd name="T19" fmla="*/ 13 h 214"/>
                <a:gd name="T20" fmla="*/ 72 w 414"/>
                <a:gd name="T21" fmla="*/ 0 h 214"/>
                <a:gd name="T22" fmla="*/ 19 w 414"/>
                <a:gd name="T23" fmla="*/ 0 h 214"/>
                <a:gd name="T24" fmla="*/ 5 w 414"/>
                <a:gd name="T25" fmla="*/ 28 h 214"/>
                <a:gd name="T26" fmla="*/ 82 w 414"/>
                <a:gd name="T27" fmla="*/ 203 h 214"/>
                <a:gd name="T28" fmla="*/ 102 w 414"/>
                <a:gd name="T29" fmla="*/ 214 h 214"/>
                <a:gd name="T30" fmla="*/ 158 w 414"/>
                <a:gd name="T31" fmla="*/ 214 h 214"/>
                <a:gd name="T32" fmla="*/ 177 w 414"/>
                <a:gd name="T33" fmla="*/ 202 h 214"/>
                <a:gd name="T34" fmla="*/ 210 w 414"/>
                <a:gd name="T35" fmla="*/ 92 h 214"/>
                <a:gd name="T36" fmla="*/ 213 w 414"/>
                <a:gd name="T37" fmla="*/ 93 h 214"/>
                <a:gd name="T38" fmla="*/ 245 w 414"/>
                <a:gd name="T39" fmla="*/ 202 h 214"/>
                <a:gd name="T40" fmla="*/ 266 w 414"/>
                <a:gd name="T41" fmla="*/ 214 h 214"/>
                <a:gd name="T42" fmla="*/ 311 w 414"/>
                <a:gd name="T43" fmla="*/ 214 h 214"/>
                <a:gd name="T44" fmla="*/ 333 w 414"/>
                <a:gd name="T45" fmla="*/ 202 h 214"/>
                <a:gd name="T46" fmla="*/ 410 w 414"/>
                <a:gd name="T47" fmla="*/ 23 h 214"/>
                <a:gd name="T48" fmla="*/ 393 w 414"/>
                <a:gd name="T49" fmla="*/ 0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14" h="214">
                  <a:moveTo>
                    <a:pt x="393" y="0"/>
                  </a:moveTo>
                  <a:cubicBezTo>
                    <a:pt x="344" y="0"/>
                    <a:pt x="344" y="0"/>
                    <a:pt x="344" y="0"/>
                  </a:cubicBezTo>
                  <a:cubicBezTo>
                    <a:pt x="333" y="0"/>
                    <a:pt x="327" y="6"/>
                    <a:pt x="324" y="13"/>
                  </a:cubicBezTo>
                  <a:cubicBezTo>
                    <a:pt x="281" y="109"/>
                    <a:pt x="281" y="109"/>
                    <a:pt x="281" y="109"/>
                  </a:cubicBezTo>
                  <a:cubicBezTo>
                    <a:pt x="251" y="16"/>
                    <a:pt x="251" y="16"/>
                    <a:pt x="251" y="16"/>
                  </a:cubicBezTo>
                  <a:cubicBezTo>
                    <a:pt x="247" y="4"/>
                    <a:pt x="239" y="0"/>
                    <a:pt x="233" y="0"/>
                  </a:cubicBezTo>
                  <a:cubicBezTo>
                    <a:pt x="188" y="0"/>
                    <a:pt x="188" y="0"/>
                    <a:pt x="188" y="0"/>
                  </a:cubicBezTo>
                  <a:cubicBezTo>
                    <a:pt x="179" y="0"/>
                    <a:pt x="172" y="8"/>
                    <a:pt x="171" y="16"/>
                  </a:cubicBezTo>
                  <a:cubicBezTo>
                    <a:pt x="142" y="109"/>
                    <a:pt x="142" y="109"/>
                    <a:pt x="142" y="109"/>
                  </a:cubicBezTo>
                  <a:cubicBezTo>
                    <a:pt x="99" y="13"/>
                    <a:pt x="99" y="13"/>
                    <a:pt x="99" y="13"/>
                  </a:cubicBezTo>
                  <a:cubicBezTo>
                    <a:pt x="94" y="0"/>
                    <a:pt x="80" y="0"/>
                    <a:pt x="72" y="0"/>
                  </a:cubicBezTo>
                  <a:cubicBezTo>
                    <a:pt x="19" y="0"/>
                    <a:pt x="19" y="0"/>
                    <a:pt x="19" y="0"/>
                  </a:cubicBezTo>
                  <a:cubicBezTo>
                    <a:pt x="0" y="3"/>
                    <a:pt x="1" y="16"/>
                    <a:pt x="5" y="28"/>
                  </a:cubicBezTo>
                  <a:cubicBezTo>
                    <a:pt x="82" y="203"/>
                    <a:pt x="82" y="203"/>
                    <a:pt x="82" y="203"/>
                  </a:cubicBezTo>
                  <a:cubicBezTo>
                    <a:pt x="85" y="207"/>
                    <a:pt x="89" y="214"/>
                    <a:pt x="102" y="214"/>
                  </a:cubicBezTo>
                  <a:cubicBezTo>
                    <a:pt x="158" y="214"/>
                    <a:pt x="158" y="214"/>
                    <a:pt x="158" y="214"/>
                  </a:cubicBezTo>
                  <a:cubicBezTo>
                    <a:pt x="171" y="214"/>
                    <a:pt x="176" y="207"/>
                    <a:pt x="177" y="202"/>
                  </a:cubicBezTo>
                  <a:cubicBezTo>
                    <a:pt x="210" y="92"/>
                    <a:pt x="210" y="92"/>
                    <a:pt x="210" y="92"/>
                  </a:cubicBezTo>
                  <a:cubicBezTo>
                    <a:pt x="210" y="90"/>
                    <a:pt x="212" y="89"/>
                    <a:pt x="213" y="93"/>
                  </a:cubicBezTo>
                  <a:cubicBezTo>
                    <a:pt x="245" y="202"/>
                    <a:pt x="245" y="202"/>
                    <a:pt x="245" y="202"/>
                  </a:cubicBezTo>
                  <a:cubicBezTo>
                    <a:pt x="248" y="208"/>
                    <a:pt x="257" y="214"/>
                    <a:pt x="266" y="214"/>
                  </a:cubicBezTo>
                  <a:cubicBezTo>
                    <a:pt x="311" y="214"/>
                    <a:pt x="311" y="214"/>
                    <a:pt x="311" y="214"/>
                  </a:cubicBezTo>
                  <a:cubicBezTo>
                    <a:pt x="325" y="214"/>
                    <a:pt x="330" y="207"/>
                    <a:pt x="333" y="202"/>
                  </a:cubicBezTo>
                  <a:cubicBezTo>
                    <a:pt x="410" y="23"/>
                    <a:pt x="410" y="23"/>
                    <a:pt x="410" y="23"/>
                  </a:cubicBezTo>
                  <a:cubicBezTo>
                    <a:pt x="414" y="12"/>
                    <a:pt x="408" y="1"/>
                    <a:pt x="393" y="0"/>
                  </a:cubicBezTo>
                </a:path>
              </a:pathLst>
            </a:custGeom>
            <a:solidFill>
              <a:srgbClr val="F58220"/>
            </a:solidFill>
            <a:ln>
              <a:noFill/>
            </a:ln>
          </p:spPr>
          <p:txBody>
            <a:bodyPr vert="horz" wrap="square" lIns="91440" tIns="45720" rIns="91440" bIns="45720" numCol="1" anchor="t" anchorCtr="0" compatLnSpc="1">
              <a:prstTxWarp prst="textNoShape">
                <a:avLst/>
              </a:prstTxWarp>
            </a:bodyPr>
            <a:lstStyle/>
            <a:p>
              <a:endParaRPr lang="fr-CA"/>
            </a:p>
          </p:txBody>
        </p:sp>
        <p:sp>
          <p:nvSpPr>
            <p:cNvPr id="9" name="Freeform 6"/>
            <p:cNvSpPr>
              <a:spLocks/>
            </p:cNvSpPr>
            <p:nvPr userDrawn="1"/>
          </p:nvSpPr>
          <p:spPr bwMode="auto">
            <a:xfrm>
              <a:off x="7361780" y="6455664"/>
              <a:ext cx="200084" cy="101611"/>
            </a:xfrm>
            <a:custGeom>
              <a:avLst/>
              <a:gdLst>
                <a:gd name="T0" fmla="*/ 151 w 350"/>
                <a:gd name="T1" fmla="*/ 0 h 176"/>
                <a:gd name="T2" fmla="*/ 0 w 350"/>
                <a:gd name="T3" fmla="*/ 76 h 176"/>
                <a:gd name="T4" fmla="*/ 30 w 350"/>
                <a:gd name="T5" fmla="*/ 76 h 176"/>
                <a:gd name="T6" fmla="*/ 151 w 350"/>
                <a:gd name="T7" fmla="*/ 23 h 176"/>
                <a:gd name="T8" fmla="*/ 286 w 350"/>
                <a:gd name="T9" fmla="*/ 96 h 176"/>
                <a:gd name="T10" fmla="*/ 248 w 350"/>
                <a:gd name="T11" fmla="*/ 96 h 176"/>
                <a:gd name="T12" fmla="*/ 298 w 350"/>
                <a:gd name="T13" fmla="*/ 176 h 176"/>
                <a:gd name="T14" fmla="*/ 350 w 350"/>
                <a:gd name="T15" fmla="*/ 96 h 176"/>
                <a:gd name="T16" fmla="*/ 313 w 350"/>
                <a:gd name="T17" fmla="*/ 96 h 176"/>
                <a:gd name="T18" fmla="*/ 151 w 350"/>
                <a:gd name="T19" fmla="*/ 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0" h="176">
                  <a:moveTo>
                    <a:pt x="151" y="0"/>
                  </a:moveTo>
                  <a:cubicBezTo>
                    <a:pt x="91" y="0"/>
                    <a:pt x="36" y="29"/>
                    <a:pt x="0" y="76"/>
                  </a:cubicBezTo>
                  <a:cubicBezTo>
                    <a:pt x="30" y="76"/>
                    <a:pt x="30" y="76"/>
                    <a:pt x="30" y="76"/>
                  </a:cubicBezTo>
                  <a:cubicBezTo>
                    <a:pt x="60" y="43"/>
                    <a:pt x="105" y="23"/>
                    <a:pt x="151" y="23"/>
                  </a:cubicBezTo>
                  <a:cubicBezTo>
                    <a:pt x="205" y="23"/>
                    <a:pt x="257" y="51"/>
                    <a:pt x="286" y="96"/>
                  </a:cubicBezTo>
                  <a:cubicBezTo>
                    <a:pt x="248" y="96"/>
                    <a:pt x="248" y="96"/>
                    <a:pt x="248" y="96"/>
                  </a:cubicBezTo>
                  <a:cubicBezTo>
                    <a:pt x="298" y="176"/>
                    <a:pt x="298" y="176"/>
                    <a:pt x="298" y="176"/>
                  </a:cubicBezTo>
                  <a:cubicBezTo>
                    <a:pt x="350" y="96"/>
                    <a:pt x="350" y="96"/>
                    <a:pt x="350" y="96"/>
                  </a:cubicBezTo>
                  <a:cubicBezTo>
                    <a:pt x="313" y="96"/>
                    <a:pt x="313" y="96"/>
                    <a:pt x="313" y="96"/>
                  </a:cubicBezTo>
                  <a:cubicBezTo>
                    <a:pt x="282" y="37"/>
                    <a:pt x="218" y="0"/>
                    <a:pt x="151" y="0"/>
                  </a:cubicBezTo>
                </a:path>
              </a:pathLst>
            </a:custGeom>
            <a:solidFill>
              <a:srgbClr val="F58220"/>
            </a:solidFill>
            <a:ln>
              <a:noFill/>
            </a:ln>
          </p:spPr>
          <p:txBody>
            <a:bodyPr vert="horz" wrap="square" lIns="91440" tIns="45720" rIns="91440" bIns="45720" numCol="1" anchor="t" anchorCtr="0" compatLnSpc="1">
              <a:prstTxWarp prst="textNoShape">
                <a:avLst/>
              </a:prstTxWarp>
            </a:bodyPr>
            <a:lstStyle/>
            <a:p>
              <a:endParaRPr lang="fr-CA"/>
            </a:p>
          </p:txBody>
        </p:sp>
        <p:sp>
          <p:nvSpPr>
            <p:cNvPr id="10" name="Freeform 7"/>
            <p:cNvSpPr>
              <a:spLocks/>
            </p:cNvSpPr>
            <p:nvPr userDrawn="1"/>
          </p:nvSpPr>
          <p:spPr bwMode="auto">
            <a:xfrm>
              <a:off x="7334318" y="6510958"/>
              <a:ext cx="190097" cy="123513"/>
            </a:xfrm>
            <a:custGeom>
              <a:avLst/>
              <a:gdLst>
                <a:gd name="T0" fmla="*/ 0 w 533"/>
                <a:gd name="T1" fmla="*/ 0 h 344"/>
                <a:gd name="T2" fmla="*/ 219 w 533"/>
                <a:gd name="T3" fmla="*/ 344 h 344"/>
                <a:gd name="T4" fmla="*/ 321 w 533"/>
                <a:gd name="T5" fmla="*/ 178 h 344"/>
                <a:gd name="T6" fmla="*/ 417 w 533"/>
                <a:gd name="T7" fmla="*/ 344 h 344"/>
                <a:gd name="T8" fmla="*/ 533 w 533"/>
                <a:gd name="T9" fmla="*/ 163 h 344"/>
                <a:gd name="T10" fmla="*/ 431 w 533"/>
                <a:gd name="T11" fmla="*/ 0 h 344"/>
                <a:gd name="T12" fmla="*/ 0 w 533"/>
                <a:gd name="T13" fmla="*/ 0 h 344"/>
              </a:gdLst>
              <a:ahLst/>
              <a:cxnLst>
                <a:cxn ang="0">
                  <a:pos x="T0" y="T1"/>
                </a:cxn>
                <a:cxn ang="0">
                  <a:pos x="T2" y="T3"/>
                </a:cxn>
                <a:cxn ang="0">
                  <a:pos x="T4" y="T5"/>
                </a:cxn>
                <a:cxn ang="0">
                  <a:pos x="T6" y="T7"/>
                </a:cxn>
                <a:cxn ang="0">
                  <a:pos x="T8" y="T9"/>
                </a:cxn>
                <a:cxn ang="0">
                  <a:pos x="T10" y="T11"/>
                </a:cxn>
                <a:cxn ang="0">
                  <a:pos x="T12" y="T13"/>
                </a:cxn>
              </a:cxnLst>
              <a:rect l="0" t="0" r="r" b="b"/>
              <a:pathLst>
                <a:path w="533" h="344">
                  <a:moveTo>
                    <a:pt x="0" y="0"/>
                  </a:moveTo>
                  <a:lnTo>
                    <a:pt x="219" y="344"/>
                  </a:lnTo>
                  <a:lnTo>
                    <a:pt x="321" y="178"/>
                  </a:lnTo>
                  <a:lnTo>
                    <a:pt x="417" y="344"/>
                  </a:lnTo>
                  <a:lnTo>
                    <a:pt x="533" y="163"/>
                  </a:lnTo>
                  <a:lnTo>
                    <a:pt x="431" y="0"/>
                  </a:lnTo>
                  <a:lnTo>
                    <a:pt x="0" y="0"/>
                  </a:lnTo>
                  <a:close/>
                </a:path>
              </a:pathLst>
            </a:custGeom>
            <a:solidFill>
              <a:srgbClr val="F58220"/>
            </a:solidFill>
            <a:ln>
              <a:noFill/>
            </a:ln>
          </p:spPr>
          <p:txBody>
            <a:bodyPr vert="horz" wrap="square" lIns="91440" tIns="45720" rIns="91440" bIns="45720" numCol="1" anchor="t" anchorCtr="0" compatLnSpc="1">
              <a:prstTxWarp prst="textNoShape">
                <a:avLst/>
              </a:prstTxWarp>
            </a:bodyPr>
            <a:lstStyle/>
            <a:p>
              <a:endParaRPr lang="fr-CA"/>
            </a:p>
          </p:txBody>
        </p:sp>
        <p:sp>
          <p:nvSpPr>
            <p:cNvPr id="11" name="Freeform 8"/>
            <p:cNvSpPr>
              <a:spLocks/>
            </p:cNvSpPr>
            <p:nvPr userDrawn="1"/>
          </p:nvSpPr>
          <p:spPr bwMode="auto">
            <a:xfrm>
              <a:off x="7340024" y="6544708"/>
              <a:ext cx="46365" cy="90840"/>
            </a:xfrm>
            <a:custGeom>
              <a:avLst/>
              <a:gdLst>
                <a:gd name="T0" fmla="*/ 24 w 81"/>
                <a:gd name="T1" fmla="*/ 32 h 157"/>
                <a:gd name="T2" fmla="*/ 3 w 81"/>
                <a:gd name="T3" fmla="*/ 0 h 157"/>
                <a:gd name="T4" fmla="*/ 0 w 81"/>
                <a:gd name="T5" fmla="*/ 32 h 157"/>
                <a:gd name="T6" fmla="*/ 47 w 81"/>
                <a:gd name="T7" fmla="*/ 156 h 157"/>
                <a:gd name="T8" fmla="*/ 81 w 81"/>
                <a:gd name="T9" fmla="*/ 156 h 157"/>
                <a:gd name="T10" fmla="*/ 24 w 81"/>
                <a:gd name="T11" fmla="*/ 32 h 157"/>
              </a:gdLst>
              <a:ahLst/>
              <a:cxnLst>
                <a:cxn ang="0">
                  <a:pos x="T0" y="T1"/>
                </a:cxn>
                <a:cxn ang="0">
                  <a:pos x="T2" y="T3"/>
                </a:cxn>
                <a:cxn ang="0">
                  <a:pos x="T4" y="T5"/>
                </a:cxn>
                <a:cxn ang="0">
                  <a:pos x="T6" y="T7"/>
                </a:cxn>
                <a:cxn ang="0">
                  <a:pos x="T8" y="T9"/>
                </a:cxn>
                <a:cxn ang="0">
                  <a:pos x="T10" y="T11"/>
                </a:cxn>
              </a:cxnLst>
              <a:rect l="0" t="0" r="r" b="b"/>
              <a:pathLst>
                <a:path w="81" h="157">
                  <a:moveTo>
                    <a:pt x="24" y="32"/>
                  </a:moveTo>
                  <a:cubicBezTo>
                    <a:pt x="3" y="0"/>
                    <a:pt x="3" y="0"/>
                    <a:pt x="3" y="0"/>
                  </a:cubicBezTo>
                  <a:cubicBezTo>
                    <a:pt x="3" y="0"/>
                    <a:pt x="0" y="24"/>
                    <a:pt x="0" y="32"/>
                  </a:cubicBezTo>
                  <a:cubicBezTo>
                    <a:pt x="1" y="65"/>
                    <a:pt x="4" y="102"/>
                    <a:pt x="47" y="156"/>
                  </a:cubicBezTo>
                  <a:cubicBezTo>
                    <a:pt x="48" y="157"/>
                    <a:pt x="80" y="156"/>
                    <a:pt x="81" y="156"/>
                  </a:cubicBezTo>
                  <a:cubicBezTo>
                    <a:pt x="46" y="126"/>
                    <a:pt x="23" y="80"/>
                    <a:pt x="24" y="32"/>
                  </a:cubicBezTo>
                </a:path>
              </a:pathLst>
            </a:custGeom>
            <a:solidFill>
              <a:srgbClr val="F58220"/>
            </a:solidFill>
            <a:ln>
              <a:noFill/>
            </a:ln>
          </p:spPr>
          <p:txBody>
            <a:bodyPr vert="horz" wrap="square" lIns="91440" tIns="45720" rIns="91440" bIns="45720" numCol="1" anchor="t" anchorCtr="0" compatLnSpc="1">
              <a:prstTxWarp prst="textNoShape">
                <a:avLst/>
              </a:prstTxWarp>
            </a:bodyPr>
            <a:lstStyle/>
            <a:p>
              <a:endParaRPr lang="fr-CA"/>
            </a:p>
          </p:txBody>
        </p:sp>
        <p:sp>
          <p:nvSpPr>
            <p:cNvPr id="12" name="Freeform 9"/>
            <p:cNvSpPr>
              <a:spLocks noEditPoints="1"/>
            </p:cNvSpPr>
            <p:nvPr userDrawn="1"/>
          </p:nvSpPr>
          <p:spPr bwMode="auto">
            <a:xfrm>
              <a:off x="8472407" y="6510958"/>
              <a:ext cx="170125" cy="124591"/>
            </a:xfrm>
            <a:custGeom>
              <a:avLst/>
              <a:gdLst>
                <a:gd name="T0" fmla="*/ 293 w 297"/>
                <a:gd name="T1" fmla="*/ 197 h 215"/>
                <a:gd name="T2" fmla="*/ 252 w 297"/>
                <a:gd name="T3" fmla="*/ 132 h 215"/>
                <a:gd name="T4" fmla="*/ 291 w 297"/>
                <a:gd name="T5" fmla="*/ 88 h 215"/>
                <a:gd name="T6" fmla="*/ 291 w 297"/>
                <a:gd name="T7" fmla="*/ 56 h 215"/>
                <a:gd name="T8" fmla="*/ 219 w 297"/>
                <a:gd name="T9" fmla="*/ 0 h 215"/>
                <a:gd name="T10" fmla="*/ 27 w 297"/>
                <a:gd name="T11" fmla="*/ 0 h 215"/>
                <a:gd name="T12" fmla="*/ 0 w 297"/>
                <a:gd name="T13" fmla="*/ 27 h 215"/>
                <a:gd name="T14" fmla="*/ 0 w 297"/>
                <a:gd name="T15" fmla="*/ 198 h 215"/>
                <a:gd name="T16" fmla="*/ 14 w 297"/>
                <a:gd name="T17" fmla="*/ 214 h 215"/>
                <a:gd name="T18" fmla="*/ 77 w 297"/>
                <a:gd name="T19" fmla="*/ 214 h 215"/>
                <a:gd name="T20" fmla="*/ 93 w 297"/>
                <a:gd name="T21" fmla="*/ 196 h 215"/>
                <a:gd name="T22" fmla="*/ 93 w 297"/>
                <a:gd name="T23" fmla="*/ 135 h 215"/>
                <a:gd name="T24" fmla="*/ 96 w 297"/>
                <a:gd name="T25" fmla="*/ 132 h 215"/>
                <a:gd name="T26" fmla="*/ 152 w 297"/>
                <a:gd name="T27" fmla="*/ 132 h 215"/>
                <a:gd name="T28" fmla="*/ 162 w 297"/>
                <a:gd name="T29" fmla="*/ 139 h 215"/>
                <a:gd name="T30" fmla="*/ 196 w 297"/>
                <a:gd name="T31" fmla="*/ 203 h 215"/>
                <a:gd name="T32" fmla="*/ 215 w 297"/>
                <a:gd name="T33" fmla="*/ 214 h 215"/>
                <a:gd name="T34" fmla="*/ 283 w 297"/>
                <a:gd name="T35" fmla="*/ 214 h 215"/>
                <a:gd name="T36" fmla="*/ 293 w 297"/>
                <a:gd name="T37" fmla="*/ 197 h 215"/>
                <a:gd name="T38" fmla="*/ 181 w 297"/>
                <a:gd name="T39" fmla="*/ 82 h 215"/>
                <a:gd name="T40" fmla="*/ 95 w 297"/>
                <a:gd name="T41" fmla="*/ 82 h 215"/>
                <a:gd name="T42" fmla="*/ 92 w 297"/>
                <a:gd name="T43" fmla="*/ 78 h 215"/>
                <a:gd name="T44" fmla="*/ 92 w 297"/>
                <a:gd name="T45" fmla="*/ 54 h 215"/>
                <a:gd name="T46" fmla="*/ 95 w 297"/>
                <a:gd name="T47" fmla="*/ 51 h 215"/>
                <a:gd name="T48" fmla="*/ 179 w 297"/>
                <a:gd name="T49" fmla="*/ 51 h 215"/>
                <a:gd name="T50" fmla="*/ 203 w 297"/>
                <a:gd name="T51" fmla="*/ 66 h 215"/>
                <a:gd name="T52" fmla="*/ 181 w 297"/>
                <a:gd name="T53" fmla="*/ 82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97" h="215">
                  <a:moveTo>
                    <a:pt x="293" y="197"/>
                  </a:moveTo>
                  <a:cubicBezTo>
                    <a:pt x="252" y="132"/>
                    <a:pt x="252" y="132"/>
                    <a:pt x="252" y="132"/>
                  </a:cubicBezTo>
                  <a:cubicBezTo>
                    <a:pt x="276" y="122"/>
                    <a:pt x="291" y="109"/>
                    <a:pt x="291" y="88"/>
                  </a:cubicBezTo>
                  <a:cubicBezTo>
                    <a:pt x="291" y="56"/>
                    <a:pt x="291" y="56"/>
                    <a:pt x="291" y="56"/>
                  </a:cubicBezTo>
                  <a:cubicBezTo>
                    <a:pt x="291" y="26"/>
                    <a:pt x="258" y="2"/>
                    <a:pt x="219" y="0"/>
                  </a:cubicBezTo>
                  <a:cubicBezTo>
                    <a:pt x="27" y="0"/>
                    <a:pt x="27" y="0"/>
                    <a:pt x="27" y="0"/>
                  </a:cubicBezTo>
                  <a:cubicBezTo>
                    <a:pt x="13" y="0"/>
                    <a:pt x="0" y="6"/>
                    <a:pt x="0" y="27"/>
                  </a:cubicBezTo>
                  <a:cubicBezTo>
                    <a:pt x="0" y="198"/>
                    <a:pt x="0" y="198"/>
                    <a:pt x="0" y="198"/>
                  </a:cubicBezTo>
                  <a:cubicBezTo>
                    <a:pt x="0" y="205"/>
                    <a:pt x="3" y="213"/>
                    <a:pt x="14" y="214"/>
                  </a:cubicBezTo>
                  <a:cubicBezTo>
                    <a:pt x="77" y="214"/>
                    <a:pt x="77" y="214"/>
                    <a:pt x="77" y="214"/>
                  </a:cubicBezTo>
                  <a:cubicBezTo>
                    <a:pt x="91" y="214"/>
                    <a:pt x="93" y="205"/>
                    <a:pt x="93" y="196"/>
                  </a:cubicBezTo>
                  <a:cubicBezTo>
                    <a:pt x="93" y="135"/>
                    <a:pt x="93" y="135"/>
                    <a:pt x="93" y="135"/>
                  </a:cubicBezTo>
                  <a:cubicBezTo>
                    <a:pt x="93" y="134"/>
                    <a:pt x="95" y="132"/>
                    <a:pt x="96" y="132"/>
                  </a:cubicBezTo>
                  <a:cubicBezTo>
                    <a:pt x="152" y="132"/>
                    <a:pt x="152" y="132"/>
                    <a:pt x="152" y="132"/>
                  </a:cubicBezTo>
                  <a:cubicBezTo>
                    <a:pt x="157" y="132"/>
                    <a:pt x="158" y="134"/>
                    <a:pt x="162" y="139"/>
                  </a:cubicBezTo>
                  <a:cubicBezTo>
                    <a:pt x="196" y="203"/>
                    <a:pt x="196" y="203"/>
                    <a:pt x="196" y="203"/>
                  </a:cubicBezTo>
                  <a:cubicBezTo>
                    <a:pt x="198" y="205"/>
                    <a:pt x="205" y="215"/>
                    <a:pt x="215" y="214"/>
                  </a:cubicBezTo>
                  <a:cubicBezTo>
                    <a:pt x="283" y="214"/>
                    <a:pt x="283" y="214"/>
                    <a:pt x="283" y="214"/>
                  </a:cubicBezTo>
                  <a:cubicBezTo>
                    <a:pt x="293" y="214"/>
                    <a:pt x="297" y="204"/>
                    <a:pt x="293" y="197"/>
                  </a:cubicBezTo>
                  <a:moveTo>
                    <a:pt x="181" y="82"/>
                  </a:moveTo>
                  <a:cubicBezTo>
                    <a:pt x="95" y="82"/>
                    <a:pt x="95" y="82"/>
                    <a:pt x="95" y="82"/>
                  </a:cubicBezTo>
                  <a:cubicBezTo>
                    <a:pt x="93" y="82"/>
                    <a:pt x="92" y="80"/>
                    <a:pt x="92" y="78"/>
                  </a:cubicBezTo>
                  <a:cubicBezTo>
                    <a:pt x="92" y="54"/>
                    <a:pt x="92" y="54"/>
                    <a:pt x="92" y="54"/>
                  </a:cubicBezTo>
                  <a:cubicBezTo>
                    <a:pt x="92" y="52"/>
                    <a:pt x="95" y="51"/>
                    <a:pt x="95" y="51"/>
                  </a:cubicBezTo>
                  <a:cubicBezTo>
                    <a:pt x="179" y="51"/>
                    <a:pt x="179" y="51"/>
                    <a:pt x="179" y="51"/>
                  </a:cubicBezTo>
                  <a:cubicBezTo>
                    <a:pt x="194" y="51"/>
                    <a:pt x="203" y="51"/>
                    <a:pt x="203" y="66"/>
                  </a:cubicBezTo>
                  <a:cubicBezTo>
                    <a:pt x="203" y="82"/>
                    <a:pt x="194" y="82"/>
                    <a:pt x="181" y="82"/>
                  </a:cubicBezTo>
                </a:path>
              </a:pathLst>
            </a:custGeom>
            <a:solidFill>
              <a:srgbClr val="F58220"/>
            </a:solidFill>
            <a:ln>
              <a:noFill/>
            </a:ln>
          </p:spPr>
          <p:txBody>
            <a:bodyPr vert="horz" wrap="square" lIns="91440" tIns="45720" rIns="91440" bIns="45720" numCol="1" anchor="t" anchorCtr="0" compatLnSpc="1">
              <a:prstTxWarp prst="textNoShape">
                <a:avLst/>
              </a:prstTxWarp>
            </a:bodyPr>
            <a:lstStyle/>
            <a:p>
              <a:endParaRPr lang="fr-CA"/>
            </a:p>
          </p:txBody>
        </p:sp>
        <p:sp>
          <p:nvSpPr>
            <p:cNvPr id="13" name="Freeform 10"/>
            <p:cNvSpPr>
              <a:spLocks/>
            </p:cNvSpPr>
            <p:nvPr userDrawn="1"/>
          </p:nvSpPr>
          <p:spPr bwMode="auto">
            <a:xfrm>
              <a:off x="8312625" y="6510958"/>
              <a:ext cx="137312" cy="124231"/>
            </a:xfrm>
            <a:custGeom>
              <a:avLst/>
              <a:gdLst>
                <a:gd name="T0" fmla="*/ 222 w 240"/>
                <a:gd name="T1" fmla="*/ 0 h 214"/>
                <a:gd name="T2" fmla="*/ 24 w 240"/>
                <a:gd name="T3" fmla="*/ 0 h 214"/>
                <a:gd name="T4" fmla="*/ 0 w 240"/>
                <a:gd name="T5" fmla="*/ 24 h 214"/>
                <a:gd name="T6" fmla="*/ 0 w 240"/>
                <a:gd name="T7" fmla="*/ 195 h 214"/>
                <a:gd name="T8" fmla="*/ 24 w 240"/>
                <a:gd name="T9" fmla="*/ 214 h 214"/>
                <a:gd name="T10" fmla="*/ 222 w 240"/>
                <a:gd name="T11" fmla="*/ 214 h 214"/>
                <a:gd name="T12" fmla="*/ 240 w 240"/>
                <a:gd name="T13" fmla="*/ 206 h 214"/>
                <a:gd name="T14" fmla="*/ 240 w 240"/>
                <a:gd name="T15" fmla="*/ 177 h 214"/>
                <a:gd name="T16" fmla="*/ 222 w 240"/>
                <a:gd name="T17" fmla="*/ 164 h 214"/>
                <a:gd name="T18" fmla="*/ 93 w 240"/>
                <a:gd name="T19" fmla="*/ 164 h 214"/>
                <a:gd name="T20" fmla="*/ 88 w 240"/>
                <a:gd name="T21" fmla="*/ 160 h 214"/>
                <a:gd name="T22" fmla="*/ 88 w 240"/>
                <a:gd name="T23" fmla="*/ 134 h 214"/>
                <a:gd name="T24" fmla="*/ 93 w 240"/>
                <a:gd name="T25" fmla="*/ 129 h 214"/>
                <a:gd name="T26" fmla="*/ 222 w 240"/>
                <a:gd name="T27" fmla="*/ 129 h 214"/>
                <a:gd name="T28" fmla="*/ 240 w 240"/>
                <a:gd name="T29" fmla="*/ 114 h 214"/>
                <a:gd name="T30" fmla="*/ 240 w 240"/>
                <a:gd name="T31" fmla="*/ 101 h 214"/>
                <a:gd name="T32" fmla="*/ 222 w 240"/>
                <a:gd name="T33" fmla="*/ 85 h 214"/>
                <a:gd name="T34" fmla="*/ 91 w 240"/>
                <a:gd name="T35" fmla="*/ 85 h 214"/>
                <a:gd name="T36" fmla="*/ 88 w 240"/>
                <a:gd name="T37" fmla="*/ 81 h 214"/>
                <a:gd name="T38" fmla="*/ 88 w 240"/>
                <a:gd name="T39" fmla="*/ 54 h 214"/>
                <a:gd name="T40" fmla="*/ 91 w 240"/>
                <a:gd name="T41" fmla="*/ 51 h 214"/>
                <a:gd name="T42" fmla="*/ 222 w 240"/>
                <a:gd name="T43" fmla="*/ 51 h 214"/>
                <a:gd name="T44" fmla="*/ 240 w 240"/>
                <a:gd name="T45" fmla="*/ 35 h 214"/>
                <a:gd name="T46" fmla="*/ 240 w 240"/>
                <a:gd name="T47" fmla="*/ 17 h 214"/>
                <a:gd name="T48" fmla="*/ 222 w 240"/>
                <a:gd name="T49" fmla="*/ 0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40" h="214">
                  <a:moveTo>
                    <a:pt x="222" y="0"/>
                  </a:moveTo>
                  <a:cubicBezTo>
                    <a:pt x="24" y="0"/>
                    <a:pt x="24" y="0"/>
                    <a:pt x="24" y="0"/>
                  </a:cubicBezTo>
                  <a:cubicBezTo>
                    <a:pt x="9" y="0"/>
                    <a:pt x="0" y="9"/>
                    <a:pt x="0" y="24"/>
                  </a:cubicBezTo>
                  <a:cubicBezTo>
                    <a:pt x="0" y="195"/>
                    <a:pt x="0" y="195"/>
                    <a:pt x="0" y="195"/>
                  </a:cubicBezTo>
                  <a:cubicBezTo>
                    <a:pt x="0" y="208"/>
                    <a:pt x="10" y="214"/>
                    <a:pt x="24" y="214"/>
                  </a:cubicBezTo>
                  <a:cubicBezTo>
                    <a:pt x="222" y="214"/>
                    <a:pt x="222" y="214"/>
                    <a:pt x="222" y="214"/>
                  </a:cubicBezTo>
                  <a:cubicBezTo>
                    <a:pt x="230" y="214"/>
                    <a:pt x="240" y="214"/>
                    <a:pt x="240" y="206"/>
                  </a:cubicBezTo>
                  <a:cubicBezTo>
                    <a:pt x="240" y="177"/>
                    <a:pt x="240" y="177"/>
                    <a:pt x="240" y="177"/>
                  </a:cubicBezTo>
                  <a:cubicBezTo>
                    <a:pt x="240" y="165"/>
                    <a:pt x="230" y="164"/>
                    <a:pt x="222" y="164"/>
                  </a:cubicBezTo>
                  <a:cubicBezTo>
                    <a:pt x="93" y="164"/>
                    <a:pt x="93" y="164"/>
                    <a:pt x="93" y="164"/>
                  </a:cubicBezTo>
                  <a:cubicBezTo>
                    <a:pt x="90" y="164"/>
                    <a:pt x="89" y="162"/>
                    <a:pt x="88" y="160"/>
                  </a:cubicBezTo>
                  <a:cubicBezTo>
                    <a:pt x="88" y="134"/>
                    <a:pt x="88" y="134"/>
                    <a:pt x="88" y="134"/>
                  </a:cubicBezTo>
                  <a:cubicBezTo>
                    <a:pt x="88" y="132"/>
                    <a:pt x="90" y="129"/>
                    <a:pt x="93" y="129"/>
                  </a:cubicBezTo>
                  <a:cubicBezTo>
                    <a:pt x="222" y="129"/>
                    <a:pt x="222" y="129"/>
                    <a:pt x="222" y="129"/>
                  </a:cubicBezTo>
                  <a:cubicBezTo>
                    <a:pt x="235" y="129"/>
                    <a:pt x="240" y="125"/>
                    <a:pt x="240" y="114"/>
                  </a:cubicBezTo>
                  <a:cubicBezTo>
                    <a:pt x="240" y="101"/>
                    <a:pt x="240" y="101"/>
                    <a:pt x="240" y="101"/>
                  </a:cubicBezTo>
                  <a:cubicBezTo>
                    <a:pt x="240" y="87"/>
                    <a:pt x="234" y="85"/>
                    <a:pt x="222" y="85"/>
                  </a:cubicBezTo>
                  <a:cubicBezTo>
                    <a:pt x="91" y="85"/>
                    <a:pt x="91" y="85"/>
                    <a:pt x="91" y="85"/>
                  </a:cubicBezTo>
                  <a:cubicBezTo>
                    <a:pt x="90" y="85"/>
                    <a:pt x="88" y="85"/>
                    <a:pt x="88" y="81"/>
                  </a:cubicBezTo>
                  <a:cubicBezTo>
                    <a:pt x="88" y="54"/>
                    <a:pt x="88" y="54"/>
                    <a:pt x="88" y="54"/>
                  </a:cubicBezTo>
                  <a:cubicBezTo>
                    <a:pt x="88" y="52"/>
                    <a:pt x="88" y="51"/>
                    <a:pt x="91" y="51"/>
                  </a:cubicBezTo>
                  <a:cubicBezTo>
                    <a:pt x="222" y="51"/>
                    <a:pt x="222" y="51"/>
                    <a:pt x="222" y="51"/>
                  </a:cubicBezTo>
                  <a:cubicBezTo>
                    <a:pt x="234" y="51"/>
                    <a:pt x="240" y="46"/>
                    <a:pt x="240" y="35"/>
                  </a:cubicBezTo>
                  <a:cubicBezTo>
                    <a:pt x="240" y="17"/>
                    <a:pt x="240" y="17"/>
                    <a:pt x="240" y="17"/>
                  </a:cubicBezTo>
                  <a:cubicBezTo>
                    <a:pt x="240" y="4"/>
                    <a:pt x="234" y="0"/>
                    <a:pt x="222" y="0"/>
                  </a:cubicBezTo>
                </a:path>
              </a:pathLst>
            </a:custGeom>
            <a:solidFill>
              <a:srgbClr val="F58220"/>
            </a:solidFill>
            <a:ln>
              <a:noFill/>
            </a:ln>
          </p:spPr>
          <p:txBody>
            <a:bodyPr vert="horz" wrap="square" lIns="91440" tIns="45720" rIns="91440" bIns="45720" numCol="1" anchor="t" anchorCtr="0" compatLnSpc="1">
              <a:prstTxWarp prst="textNoShape">
                <a:avLst/>
              </a:prstTxWarp>
            </a:bodyPr>
            <a:lstStyle/>
            <a:p>
              <a:endParaRPr lang="fr-CA"/>
            </a:p>
          </p:txBody>
        </p:sp>
        <p:sp>
          <p:nvSpPr>
            <p:cNvPr id="14" name="Freeform 11"/>
            <p:cNvSpPr>
              <a:spLocks noEditPoints="1"/>
            </p:cNvSpPr>
            <p:nvPr userDrawn="1"/>
          </p:nvSpPr>
          <p:spPr bwMode="auto">
            <a:xfrm>
              <a:off x="7836846" y="6510599"/>
              <a:ext cx="184391" cy="124591"/>
            </a:xfrm>
            <a:custGeom>
              <a:avLst/>
              <a:gdLst>
                <a:gd name="T0" fmla="*/ 237 w 322"/>
                <a:gd name="T1" fmla="*/ 21 h 215"/>
                <a:gd name="T2" fmla="*/ 204 w 322"/>
                <a:gd name="T3" fmla="*/ 1 h 215"/>
                <a:gd name="T4" fmla="*/ 121 w 322"/>
                <a:gd name="T5" fmla="*/ 1 h 215"/>
                <a:gd name="T6" fmla="*/ 86 w 322"/>
                <a:gd name="T7" fmla="*/ 23 h 215"/>
                <a:gd name="T8" fmla="*/ 5 w 322"/>
                <a:gd name="T9" fmla="*/ 194 h 215"/>
                <a:gd name="T10" fmla="*/ 13 w 322"/>
                <a:gd name="T11" fmla="*/ 215 h 215"/>
                <a:gd name="T12" fmla="*/ 62 w 322"/>
                <a:gd name="T13" fmla="*/ 215 h 215"/>
                <a:gd name="T14" fmla="*/ 77 w 322"/>
                <a:gd name="T15" fmla="*/ 207 h 215"/>
                <a:gd name="T16" fmla="*/ 91 w 322"/>
                <a:gd name="T17" fmla="*/ 174 h 215"/>
                <a:gd name="T18" fmla="*/ 203 w 322"/>
                <a:gd name="T19" fmla="*/ 175 h 215"/>
                <a:gd name="T20" fmla="*/ 221 w 322"/>
                <a:gd name="T21" fmla="*/ 207 h 215"/>
                <a:gd name="T22" fmla="*/ 240 w 322"/>
                <a:gd name="T23" fmla="*/ 215 h 215"/>
                <a:gd name="T24" fmla="*/ 307 w 322"/>
                <a:gd name="T25" fmla="*/ 215 h 215"/>
                <a:gd name="T26" fmla="*/ 317 w 322"/>
                <a:gd name="T27" fmla="*/ 194 h 215"/>
                <a:gd name="T28" fmla="*/ 237 w 322"/>
                <a:gd name="T29" fmla="*/ 21 h 215"/>
                <a:gd name="T30" fmla="*/ 180 w 322"/>
                <a:gd name="T31" fmla="*/ 127 h 215"/>
                <a:gd name="T32" fmla="*/ 114 w 322"/>
                <a:gd name="T33" fmla="*/ 127 h 215"/>
                <a:gd name="T34" fmla="*/ 113 w 322"/>
                <a:gd name="T35" fmla="*/ 124 h 215"/>
                <a:gd name="T36" fmla="*/ 146 w 322"/>
                <a:gd name="T37" fmla="*/ 52 h 215"/>
                <a:gd name="T38" fmla="*/ 150 w 322"/>
                <a:gd name="T39" fmla="*/ 52 h 215"/>
                <a:gd name="T40" fmla="*/ 182 w 322"/>
                <a:gd name="T41" fmla="*/ 124 h 215"/>
                <a:gd name="T42" fmla="*/ 180 w 322"/>
                <a:gd name="T43" fmla="*/ 127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2" h="215">
                  <a:moveTo>
                    <a:pt x="237" y="21"/>
                  </a:moveTo>
                  <a:cubicBezTo>
                    <a:pt x="227" y="2"/>
                    <a:pt x="214" y="1"/>
                    <a:pt x="204" y="1"/>
                  </a:cubicBezTo>
                  <a:cubicBezTo>
                    <a:pt x="121" y="1"/>
                    <a:pt x="121" y="1"/>
                    <a:pt x="121" y="1"/>
                  </a:cubicBezTo>
                  <a:cubicBezTo>
                    <a:pt x="108" y="0"/>
                    <a:pt x="91" y="12"/>
                    <a:pt x="86" y="23"/>
                  </a:cubicBezTo>
                  <a:cubicBezTo>
                    <a:pt x="5" y="194"/>
                    <a:pt x="5" y="194"/>
                    <a:pt x="5" y="194"/>
                  </a:cubicBezTo>
                  <a:cubicBezTo>
                    <a:pt x="0" y="202"/>
                    <a:pt x="3" y="215"/>
                    <a:pt x="13" y="215"/>
                  </a:cubicBezTo>
                  <a:cubicBezTo>
                    <a:pt x="62" y="215"/>
                    <a:pt x="62" y="215"/>
                    <a:pt x="62" y="215"/>
                  </a:cubicBezTo>
                  <a:cubicBezTo>
                    <a:pt x="71" y="215"/>
                    <a:pt x="75" y="210"/>
                    <a:pt x="77" y="207"/>
                  </a:cubicBezTo>
                  <a:cubicBezTo>
                    <a:pt x="91" y="174"/>
                    <a:pt x="91" y="174"/>
                    <a:pt x="91" y="174"/>
                  </a:cubicBezTo>
                  <a:cubicBezTo>
                    <a:pt x="203" y="175"/>
                    <a:pt x="203" y="175"/>
                    <a:pt x="203" y="175"/>
                  </a:cubicBezTo>
                  <a:cubicBezTo>
                    <a:pt x="221" y="207"/>
                    <a:pt x="221" y="207"/>
                    <a:pt x="221" y="207"/>
                  </a:cubicBezTo>
                  <a:cubicBezTo>
                    <a:pt x="224" y="212"/>
                    <a:pt x="232" y="215"/>
                    <a:pt x="240" y="215"/>
                  </a:cubicBezTo>
                  <a:cubicBezTo>
                    <a:pt x="307" y="215"/>
                    <a:pt x="307" y="215"/>
                    <a:pt x="307" y="215"/>
                  </a:cubicBezTo>
                  <a:cubicBezTo>
                    <a:pt x="322" y="215"/>
                    <a:pt x="322" y="202"/>
                    <a:pt x="317" y="194"/>
                  </a:cubicBezTo>
                  <a:lnTo>
                    <a:pt x="237" y="21"/>
                  </a:lnTo>
                  <a:close/>
                  <a:moveTo>
                    <a:pt x="180" y="127"/>
                  </a:moveTo>
                  <a:cubicBezTo>
                    <a:pt x="114" y="127"/>
                    <a:pt x="114" y="127"/>
                    <a:pt x="114" y="127"/>
                  </a:cubicBezTo>
                  <a:cubicBezTo>
                    <a:pt x="111" y="127"/>
                    <a:pt x="111" y="125"/>
                    <a:pt x="113" y="124"/>
                  </a:cubicBezTo>
                  <a:cubicBezTo>
                    <a:pt x="146" y="52"/>
                    <a:pt x="146" y="52"/>
                    <a:pt x="146" y="52"/>
                  </a:cubicBezTo>
                  <a:cubicBezTo>
                    <a:pt x="147" y="50"/>
                    <a:pt x="149" y="48"/>
                    <a:pt x="150" y="52"/>
                  </a:cubicBezTo>
                  <a:cubicBezTo>
                    <a:pt x="182" y="124"/>
                    <a:pt x="182" y="124"/>
                    <a:pt x="182" y="124"/>
                  </a:cubicBezTo>
                  <a:cubicBezTo>
                    <a:pt x="184" y="126"/>
                    <a:pt x="182" y="127"/>
                    <a:pt x="180" y="127"/>
                  </a:cubicBezTo>
                </a:path>
              </a:pathLst>
            </a:custGeom>
            <a:solidFill>
              <a:srgbClr val="F58220"/>
            </a:solidFill>
            <a:ln>
              <a:noFill/>
            </a:ln>
          </p:spPr>
          <p:txBody>
            <a:bodyPr vert="horz" wrap="square" lIns="91440" tIns="45720" rIns="91440" bIns="45720" numCol="1" anchor="t" anchorCtr="0" compatLnSpc="1">
              <a:prstTxWarp prst="textNoShape">
                <a:avLst/>
              </a:prstTxWarp>
            </a:bodyPr>
            <a:lstStyle/>
            <a:p>
              <a:endParaRPr lang="fr-CA"/>
            </a:p>
          </p:txBody>
        </p:sp>
        <p:sp>
          <p:nvSpPr>
            <p:cNvPr id="15" name="Freeform 12"/>
            <p:cNvSpPr>
              <a:spLocks/>
            </p:cNvSpPr>
            <p:nvPr userDrawn="1"/>
          </p:nvSpPr>
          <p:spPr bwMode="auto">
            <a:xfrm>
              <a:off x="8132870" y="6510958"/>
              <a:ext cx="161922" cy="124591"/>
            </a:xfrm>
            <a:custGeom>
              <a:avLst/>
              <a:gdLst>
                <a:gd name="T0" fmla="*/ 264 w 283"/>
                <a:gd name="T1" fmla="*/ 0 h 215"/>
                <a:gd name="T2" fmla="*/ 21 w 283"/>
                <a:gd name="T3" fmla="*/ 0 h 215"/>
                <a:gd name="T4" fmla="*/ 0 w 283"/>
                <a:gd name="T5" fmla="*/ 17 h 215"/>
                <a:gd name="T6" fmla="*/ 0 w 283"/>
                <a:gd name="T7" fmla="*/ 36 h 215"/>
                <a:gd name="T8" fmla="*/ 17 w 283"/>
                <a:gd name="T9" fmla="*/ 51 h 215"/>
                <a:gd name="T10" fmla="*/ 95 w 283"/>
                <a:gd name="T11" fmla="*/ 51 h 215"/>
                <a:gd name="T12" fmla="*/ 95 w 283"/>
                <a:gd name="T13" fmla="*/ 199 h 215"/>
                <a:gd name="T14" fmla="*/ 111 w 283"/>
                <a:gd name="T15" fmla="*/ 214 h 215"/>
                <a:gd name="T16" fmla="*/ 175 w 283"/>
                <a:gd name="T17" fmla="*/ 214 h 215"/>
                <a:gd name="T18" fmla="*/ 192 w 283"/>
                <a:gd name="T19" fmla="*/ 198 h 215"/>
                <a:gd name="T20" fmla="*/ 192 w 283"/>
                <a:gd name="T21" fmla="*/ 51 h 215"/>
                <a:gd name="T22" fmla="*/ 267 w 283"/>
                <a:gd name="T23" fmla="*/ 51 h 215"/>
                <a:gd name="T24" fmla="*/ 283 w 283"/>
                <a:gd name="T25" fmla="*/ 35 h 215"/>
                <a:gd name="T26" fmla="*/ 283 w 283"/>
                <a:gd name="T27" fmla="*/ 17 h 215"/>
                <a:gd name="T28" fmla="*/ 264 w 283"/>
                <a:gd name="T29" fmla="*/ 0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3" h="215">
                  <a:moveTo>
                    <a:pt x="264" y="0"/>
                  </a:moveTo>
                  <a:cubicBezTo>
                    <a:pt x="21" y="0"/>
                    <a:pt x="21" y="0"/>
                    <a:pt x="21" y="0"/>
                  </a:cubicBezTo>
                  <a:cubicBezTo>
                    <a:pt x="4" y="0"/>
                    <a:pt x="0" y="8"/>
                    <a:pt x="0" y="17"/>
                  </a:cubicBezTo>
                  <a:cubicBezTo>
                    <a:pt x="0" y="36"/>
                    <a:pt x="0" y="36"/>
                    <a:pt x="0" y="36"/>
                  </a:cubicBezTo>
                  <a:cubicBezTo>
                    <a:pt x="0" y="43"/>
                    <a:pt x="6" y="51"/>
                    <a:pt x="17" y="51"/>
                  </a:cubicBezTo>
                  <a:cubicBezTo>
                    <a:pt x="95" y="51"/>
                    <a:pt x="95" y="51"/>
                    <a:pt x="95" y="51"/>
                  </a:cubicBezTo>
                  <a:cubicBezTo>
                    <a:pt x="95" y="199"/>
                    <a:pt x="95" y="199"/>
                    <a:pt x="95" y="199"/>
                  </a:cubicBezTo>
                  <a:cubicBezTo>
                    <a:pt x="95" y="207"/>
                    <a:pt x="102" y="214"/>
                    <a:pt x="111" y="214"/>
                  </a:cubicBezTo>
                  <a:cubicBezTo>
                    <a:pt x="175" y="214"/>
                    <a:pt x="175" y="214"/>
                    <a:pt x="175" y="214"/>
                  </a:cubicBezTo>
                  <a:cubicBezTo>
                    <a:pt x="190" y="215"/>
                    <a:pt x="192" y="206"/>
                    <a:pt x="192" y="198"/>
                  </a:cubicBezTo>
                  <a:cubicBezTo>
                    <a:pt x="192" y="51"/>
                    <a:pt x="192" y="51"/>
                    <a:pt x="192" y="51"/>
                  </a:cubicBezTo>
                  <a:cubicBezTo>
                    <a:pt x="267" y="51"/>
                    <a:pt x="267" y="51"/>
                    <a:pt x="267" y="51"/>
                  </a:cubicBezTo>
                  <a:cubicBezTo>
                    <a:pt x="277" y="51"/>
                    <a:pt x="283" y="46"/>
                    <a:pt x="283" y="35"/>
                  </a:cubicBezTo>
                  <a:cubicBezTo>
                    <a:pt x="283" y="17"/>
                    <a:pt x="283" y="17"/>
                    <a:pt x="283" y="17"/>
                  </a:cubicBezTo>
                  <a:cubicBezTo>
                    <a:pt x="282" y="8"/>
                    <a:pt x="278" y="0"/>
                    <a:pt x="264" y="0"/>
                  </a:cubicBezTo>
                </a:path>
              </a:pathLst>
            </a:custGeom>
            <a:solidFill>
              <a:srgbClr val="F58220"/>
            </a:solidFill>
            <a:ln>
              <a:noFill/>
            </a:ln>
          </p:spPr>
          <p:txBody>
            <a:bodyPr vert="horz" wrap="square" lIns="91440" tIns="45720" rIns="91440" bIns="45720" numCol="1" anchor="t" anchorCtr="0" compatLnSpc="1">
              <a:prstTxWarp prst="textNoShape">
                <a:avLst/>
              </a:prstTxWarp>
            </a:bodyPr>
            <a:lstStyle/>
            <a:p>
              <a:endParaRPr lang="fr-CA"/>
            </a:p>
          </p:txBody>
        </p:sp>
        <p:sp>
          <p:nvSpPr>
            <p:cNvPr id="16" name="Freeform 13"/>
            <p:cNvSpPr>
              <a:spLocks/>
            </p:cNvSpPr>
            <p:nvPr userDrawn="1"/>
          </p:nvSpPr>
          <p:spPr bwMode="auto">
            <a:xfrm>
              <a:off x="8032294" y="6510958"/>
              <a:ext cx="132676" cy="124231"/>
            </a:xfrm>
            <a:custGeom>
              <a:avLst/>
              <a:gdLst>
                <a:gd name="T0" fmla="*/ 215 w 232"/>
                <a:gd name="T1" fmla="*/ 173 h 214"/>
                <a:gd name="T2" fmla="*/ 93 w 232"/>
                <a:gd name="T3" fmla="*/ 173 h 214"/>
                <a:gd name="T4" fmla="*/ 93 w 232"/>
                <a:gd name="T5" fmla="*/ 26 h 214"/>
                <a:gd name="T6" fmla="*/ 67 w 232"/>
                <a:gd name="T7" fmla="*/ 0 h 214"/>
                <a:gd name="T8" fmla="*/ 26 w 232"/>
                <a:gd name="T9" fmla="*/ 0 h 214"/>
                <a:gd name="T10" fmla="*/ 0 w 232"/>
                <a:gd name="T11" fmla="*/ 26 h 214"/>
                <a:gd name="T12" fmla="*/ 0 w 232"/>
                <a:gd name="T13" fmla="*/ 192 h 214"/>
                <a:gd name="T14" fmla="*/ 24 w 232"/>
                <a:gd name="T15" fmla="*/ 214 h 214"/>
                <a:gd name="T16" fmla="*/ 216 w 232"/>
                <a:gd name="T17" fmla="*/ 214 h 214"/>
                <a:gd name="T18" fmla="*/ 232 w 232"/>
                <a:gd name="T19" fmla="*/ 206 h 214"/>
                <a:gd name="T20" fmla="*/ 232 w 232"/>
                <a:gd name="T21" fmla="*/ 186 h 214"/>
                <a:gd name="T22" fmla="*/ 215 w 232"/>
                <a:gd name="T23" fmla="*/ 173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2" h="214">
                  <a:moveTo>
                    <a:pt x="215" y="173"/>
                  </a:moveTo>
                  <a:cubicBezTo>
                    <a:pt x="93" y="173"/>
                    <a:pt x="93" y="173"/>
                    <a:pt x="93" y="173"/>
                  </a:cubicBezTo>
                  <a:cubicBezTo>
                    <a:pt x="93" y="26"/>
                    <a:pt x="93" y="26"/>
                    <a:pt x="93" y="26"/>
                  </a:cubicBezTo>
                  <a:cubicBezTo>
                    <a:pt x="92" y="2"/>
                    <a:pt x="78" y="0"/>
                    <a:pt x="67" y="0"/>
                  </a:cubicBezTo>
                  <a:cubicBezTo>
                    <a:pt x="26" y="0"/>
                    <a:pt x="26" y="0"/>
                    <a:pt x="26" y="0"/>
                  </a:cubicBezTo>
                  <a:cubicBezTo>
                    <a:pt x="5" y="0"/>
                    <a:pt x="0" y="14"/>
                    <a:pt x="0" y="26"/>
                  </a:cubicBezTo>
                  <a:cubicBezTo>
                    <a:pt x="0" y="192"/>
                    <a:pt x="0" y="192"/>
                    <a:pt x="0" y="192"/>
                  </a:cubicBezTo>
                  <a:cubicBezTo>
                    <a:pt x="0" y="203"/>
                    <a:pt x="7" y="214"/>
                    <a:pt x="24" y="214"/>
                  </a:cubicBezTo>
                  <a:cubicBezTo>
                    <a:pt x="216" y="214"/>
                    <a:pt x="216" y="214"/>
                    <a:pt x="216" y="214"/>
                  </a:cubicBezTo>
                  <a:cubicBezTo>
                    <a:pt x="223" y="214"/>
                    <a:pt x="230" y="213"/>
                    <a:pt x="232" y="206"/>
                  </a:cubicBezTo>
                  <a:cubicBezTo>
                    <a:pt x="232" y="186"/>
                    <a:pt x="232" y="186"/>
                    <a:pt x="232" y="186"/>
                  </a:cubicBezTo>
                  <a:cubicBezTo>
                    <a:pt x="231" y="175"/>
                    <a:pt x="222" y="173"/>
                    <a:pt x="215" y="173"/>
                  </a:cubicBezTo>
                </a:path>
              </a:pathLst>
            </a:custGeom>
            <a:solidFill>
              <a:srgbClr val="F58220"/>
            </a:solidFill>
            <a:ln>
              <a:noFill/>
            </a:ln>
          </p:spPr>
          <p:txBody>
            <a:bodyPr vert="horz" wrap="square" lIns="91440" tIns="45720" rIns="91440" bIns="45720" numCol="1" anchor="t" anchorCtr="0" compatLnSpc="1">
              <a:prstTxWarp prst="textNoShape">
                <a:avLst/>
              </a:prstTxWarp>
            </a:bodyPr>
            <a:lstStyle/>
            <a:p>
              <a:endParaRPr lang="fr-CA"/>
            </a:p>
          </p:txBody>
        </p:sp>
        <p:sp>
          <p:nvSpPr>
            <p:cNvPr id="17" name="Freeform 14"/>
            <p:cNvSpPr>
              <a:spLocks/>
            </p:cNvSpPr>
            <p:nvPr userDrawn="1"/>
          </p:nvSpPr>
          <p:spPr bwMode="auto">
            <a:xfrm>
              <a:off x="7641755" y="6684738"/>
              <a:ext cx="59561" cy="70015"/>
            </a:xfrm>
            <a:custGeom>
              <a:avLst/>
              <a:gdLst>
                <a:gd name="T0" fmla="*/ 87 w 104"/>
                <a:gd name="T1" fmla="*/ 33 h 121"/>
                <a:gd name="T2" fmla="*/ 66 w 104"/>
                <a:gd name="T3" fmla="*/ 25 h 121"/>
                <a:gd name="T4" fmla="*/ 51 w 104"/>
                <a:gd name="T5" fmla="*/ 35 h 121"/>
                <a:gd name="T6" fmla="*/ 63 w 104"/>
                <a:gd name="T7" fmla="*/ 46 h 121"/>
                <a:gd name="T8" fmla="*/ 71 w 104"/>
                <a:gd name="T9" fmla="*/ 48 h 121"/>
                <a:gd name="T10" fmla="*/ 97 w 104"/>
                <a:gd name="T11" fmla="*/ 79 h 121"/>
                <a:gd name="T12" fmla="*/ 78 w 104"/>
                <a:gd name="T13" fmla="*/ 111 h 121"/>
                <a:gd name="T14" fmla="*/ 41 w 104"/>
                <a:gd name="T15" fmla="*/ 121 h 121"/>
                <a:gd name="T16" fmla="*/ 0 w 104"/>
                <a:gd name="T17" fmla="*/ 108 h 121"/>
                <a:gd name="T18" fmla="*/ 18 w 104"/>
                <a:gd name="T19" fmla="*/ 84 h 121"/>
                <a:gd name="T20" fmla="*/ 44 w 104"/>
                <a:gd name="T21" fmla="*/ 96 h 121"/>
                <a:gd name="T22" fmla="*/ 62 w 104"/>
                <a:gd name="T23" fmla="*/ 84 h 121"/>
                <a:gd name="T24" fmla="*/ 45 w 104"/>
                <a:gd name="T25" fmla="*/ 71 h 121"/>
                <a:gd name="T26" fmla="*/ 16 w 104"/>
                <a:gd name="T27" fmla="*/ 38 h 121"/>
                <a:gd name="T28" fmla="*/ 66 w 104"/>
                <a:gd name="T29" fmla="*/ 0 h 121"/>
                <a:gd name="T30" fmla="*/ 104 w 104"/>
                <a:gd name="T31" fmla="*/ 9 h 121"/>
                <a:gd name="T32" fmla="*/ 87 w 104"/>
                <a:gd name="T33" fmla="*/ 33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4" h="121">
                  <a:moveTo>
                    <a:pt x="87" y="33"/>
                  </a:moveTo>
                  <a:cubicBezTo>
                    <a:pt x="81" y="28"/>
                    <a:pt x="74" y="25"/>
                    <a:pt x="66" y="25"/>
                  </a:cubicBezTo>
                  <a:cubicBezTo>
                    <a:pt x="61" y="25"/>
                    <a:pt x="52" y="28"/>
                    <a:pt x="51" y="35"/>
                  </a:cubicBezTo>
                  <a:cubicBezTo>
                    <a:pt x="50" y="41"/>
                    <a:pt x="58" y="44"/>
                    <a:pt x="63" y="46"/>
                  </a:cubicBezTo>
                  <a:cubicBezTo>
                    <a:pt x="71" y="48"/>
                    <a:pt x="71" y="48"/>
                    <a:pt x="71" y="48"/>
                  </a:cubicBezTo>
                  <a:cubicBezTo>
                    <a:pt x="88" y="53"/>
                    <a:pt x="100" y="61"/>
                    <a:pt x="97" y="79"/>
                  </a:cubicBezTo>
                  <a:cubicBezTo>
                    <a:pt x="95" y="91"/>
                    <a:pt x="90" y="103"/>
                    <a:pt x="78" y="111"/>
                  </a:cubicBezTo>
                  <a:cubicBezTo>
                    <a:pt x="67" y="118"/>
                    <a:pt x="54" y="121"/>
                    <a:pt x="41" y="121"/>
                  </a:cubicBezTo>
                  <a:cubicBezTo>
                    <a:pt x="25" y="121"/>
                    <a:pt x="11" y="116"/>
                    <a:pt x="0" y="108"/>
                  </a:cubicBezTo>
                  <a:cubicBezTo>
                    <a:pt x="18" y="84"/>
                    <a:pt x="18" y="84"/>
                    <a:pt x="18" y="84"/>
                  </a:cubicBezTo>
                  <a:cubicBezTo>
                    <a:pt x="25" y="91"/>
                    <a:pt x="33" y="96"/>
                    <a:pt x="44" y="96"/>
                  </a:cubicBezTo>
                  <a:cubicBezTo>
                    <a:pt x="52" y="96"/>
                    <a:pt x="61" y="92"/>
                    <a:pt x="62" y="84"/>
                  </a:cubicBezTo>
                  <a:cubicBezTo>
                    <a:pt x="64" y="76"/>
                    <a:pt x="51" y="73"/>
                    <a:pt x="45" y="71"/>
                  </a:cubicBezTo>
                  <a:cubicBezTo>
                    <a:pt x="25" y="66"/>
                    <a:pt x="13" y="61"/>
                    <a:pt x="16" y="38"/>
                  </a:cubicBezTo>
                  <a:cubicBezTo>
                    <a:pt x="20" y="15"/>
                    <a:pt x="41" y="0"/>
                    <a:pt x="66" y="0"/>
                  </a:cubicBezTo>
                  <a:cubicBezTo>
                    <a:pt x="79" y="0"/>
                    <a:pt x="93" y="3"/>
                    <a:pt x="104" y="9"/>
                  </a:cubicBezTo>
                  <a:lnTo>
                    <a:pt x="87" y="33"/>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CA"/>
            </a:p>
          </p:txBody>
        </p:sp>
        <p:sp>
          <p:nvSpPr>
            <p:cNvPr id="18" name="Freeform 15"/>
            <p:cNvSpPr>
              <a:spLocks/>
            </p:cNvSpPr>
            <p:nvPr userDrawn="1"/>
          </p:nvSpPr>
          <p:spPr bwMode="auto">
            <a:xfrm>
              <a:off x="7704527" y="6708077"/>
              <a:ext cx="59205" cy="46677"/>
            </a:xfrm>
            <a:custGeom>
              <a:avLst/>
              <a:gdLst>
                <a:gd name="T0" fmla="*/ 43 w 103"/>
                <a:gd name="T1" fmla="*/ 0 h 81"/>
                <a:gd name="T2" fmla="*/ 36 w 103"/>
                <a:gd name="T3" fmla="*/ 42 h 81"/>
                <a:gd name="T4" fmla="*/ 48 w 103"/>
                <a:gd name="T5" fmla="*/ 59 h 81"/>
                <a:gd name="T6" fmla="*/ 66 w 103"/>
                <a:gd name="T7" fmla="*/ 42 h 81"/>
                <a:gd name="T8" fmla="*/ 73 w 103"/>
                <a:gd name="T9" fmla="*/ 0 h 81"/>
                <a:gd name="T10" fmla="*/ 103 w 103"/>
                <a:gd name="T11" fmla="*/ 0 h 81"/>
                <a:gd name="T12" fmla="*/ 95 w 103"/>
                <a:gd name="T13" fmla="*/ 47 h 81"/>
                <a:gd name="T14" fmla="*/ 44 w 103"/>
                <a:gd name="T15" fmla="*/ 81 h 81"/>
                <a:gd name="T16" fmla="*/ 5 w 103"/>
                <a:gd name="T17" fmla="*/ 47 h 81"/>
                <a:gd name="T18" fmla="*/ 13 w 103"/>
                <a:gd name="T19" fmla="*/ 0 h 81"/>
                <a:gd name="T20" fmla="*/ 43 w 103"/>
                <a:gd name="T21" fmla="*/ 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3" h="81">
                  <a:moveTo>
                    <a:pt x="43" y="0"/>
                  </a:moveTo>
                  <a:cubicBezTo>
                    <a:pt x="36" y="42"/>
                    <a:pt x="36" y="42"/>
                    <a:pt x="36" y="42"/>
                  </a:cubicBezTo>
                  <a:cubicBezTo>
                    <a:pt x="34" y="52"/>
                    <a:pt x="35" y="59"/>
                    <a:pt x="48" y="59"/>
                  </a:cubicBezTo>
                  <a:cubicBezTo>
                    <a:pt x="60" y="59"/>
                    <a:pt x="64" y="52"/>
                    <a:pt x="66" y="42"/>
                  </a:cubicBezTo>
                  <a:cubicBezTo>
                    <a:pt x="73" y="0"/>
                    <a:pt x="73" y="0"/>
                    <a:pt x="73" y="0"/>
                  </a:cubicBezTo>
                  <a:cubicBezTo>
                    <a:pt x="103" y="0"/>
                    <a:pt x="103" y="0"/>
                    <a:pt x="103" y="0"/>
                  </a:cubicBezTo>
                  <a:cubicBezTo>
                    <a:pt x="95" y="47"/>
                    <a:pt x="95" y="47"/>
                    <a:pt x="95" y="47"/>
                  </a:cubicBezTo>
                  <a:cubicBezTo>
                    <a:pt x="91" y="73"/>
                    <a:pt x="70" y="81"/>
                    <a:pt x="44" y="81"/>
                  </a:cubicBezTo>
                  <a:cubicBezTo>
                    <a:pt x="19" y="81"/>
                    <a:pt x="0" y="73"/>
                    <a:pt x="5" y="47"/>
                  </a:cubicBezTo>
                  <a:cubicBezTo>
                    <a:pt x="13" y="0"/>
                    <a:pt x="13" y="0"/>
                    <a:pt x="13" y="0"/>
                  </a:cubicBezTo>
                  <a:lnTo>
                    <a:pt x="43" y="0"/>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CA"/>
            </a:p>
          </p:txBody>
        </p:sp>
        <p:sp>
          <p:nvSpPr>
            <p:cNvPr id="19" name="Freeform 16"/>
            <p:cNvSpPr>
              <a:spLocks/>
            </p:cNvSpPr>
            <p:nvPr userDrawn="1"/>
          </p:nvSpPr>
          <p:spPr bwMode="auto">
            <a:xfrm>
              <a:off x="7769795" y="6707358"/>
              <a:ext cx="44225" cy="45600"/>
            </a:xfrm>
            <a:custGeom>
              <a:avLst/>
              <a:gdLst>
                <a:gd name="T0" fmla="*/ 41 w 77"/>
                <a:gd name="T1" fmla="*/ 14 h 79"/>
                <a:gd name="T2" fmla="*/ 42 w 77"/>
                <a:gd name="T3" fmla="*/ 14 h 79"/>
                <a:gd name="T4" fmla="*/ 72 w 77"/>
                <a:gd name="T5" fmla="*/ 0 h 79"/>
                <a:gd name="T6" fmla="*/ 77 w 77"/>
                <a:gd name="T7" fmla="*/ 0 h 79"/>
                <a:gd name="T8" fmla="*/ 73 w 77"/>
                <a:gd name="T9" fmla="*/ 26 h 79"/>
                <a:gd name="T10" fmla="*/ 60 w 77"/>
                <a:gd name="T11" fmla="*/ 24 h 79"/>
                <a:gd name="T12" fmla="*/ 36 w 77"/>
                <a:gd name="T13" fmla="*/ 48 h 79"/>
                <a:gd name="T14" fmla="*/ 30 w 77"/>
                <a:gd name="T15" fmla="*/ 79 h 79"/>
                <a:gd name="T16" fmla="*/ 0 w 77"/>
                <a:gd name="T17" fmla="*/ 79 h 79"/>
                <a:gd name="T18" fmla="*/ 13 w 77"/>
                <a:gd name="T19" fmla="*/ 1 h 79"/>
                <a:gd name="T20" fmla="*/ 44 w 77"/>
                <a:gd name="T21" fmla="*/ 1 h 79"/>
                <a:gd name="T22" fmla="*/ 41 w 77"/>
                <a:gd name="T23" fmla="*/ 1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79">
                  <a:moveTo>
                    <a:pt x="41" y="14"/>
                  </a:moveTo>
                  <a:cubicBezTo>
                    <a:pt x="42" y="14"/>
                    <a:pt x="42" y="14"/>
                    <a:pt x="42" y="14"/>
                  </a:cubicBezTo>
                  <a:cubicBezTo>
                    <a:pt x="49" y="4"/>
                    <a:pt x="60" y="0"/>
                    <a:pt x="72" y="0"/>
                  </a:cubicBezTo>
                  <a:cubicBezTo>
                    <a:pt x="77" y="0"/>
                    <a:pt x="77" y="0"/>
                    <a:pt x="77" y="0"/>
                  </a:cubicBezTo>
                  <a:cubicBezTo>
                    <a:pt x="73" y="26"/>
                    <a:pt x="73" y="26"/>
                    <a:pt x="73" y="26"/>
                  </a:cubicBezTo>
                  <a:cubicBezTo>
                    <a:pt x="69" y="24"/>
                    <a:pt x="65" y="24"/>
                    <a:pt x="60" y="24"/>
                  </a:cubicBezTo>
                  <a:cubicBezTo>
                    <a:pt x="44" y="24"/>
                    <a:pt x="38" y="34"/>
                    <a:pt x="36" y="48"/>
                  </a:cubicBezTo>
                  <a:cubicBezTo>
                    <a:pt x="30" y="79"/>
                    <a:pt x="30" y="79"/>
                    <a:pt x="30" y="79"/>
                  </a:cubicBezTo>
                  <a:cubicBezTo>
                    <a:pt x="0" y="79"/>
                    <a:pt x="0" y="79"/>
                    <a:pt x="0" y="79"/>
                  </a:cubicBezTo>
                  <a:cubicBezTo>
                    <a:pt x="13" y="1"/>
                    <a:pt x="13" y="1"/>
                    <a:pt x="13" y="1"/>
                  </a:cubicBezTo>
                  <a:cubicBezTo>
                    <a:pt x="44" y="1"/>
                    <a:pt x="44" y="1"/>
                    <a:pt x="44" y="1"/>
                  </a:cubicBezTo>
                  <a:lnTo>
                    <a:pt x="41" y="14"/>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CA"/>
            </a:p>
          </p:txBody>
        </p:sp>
        <p:sp>
          <p:nvSpPr>
            <p:cNvPr id="20" name="Freeform 17"/>
            <p:cNvSpPr>
              <a:spLocks/>
            </p:cNvSpPr>
            <p:nvPr userDrawn="1"/>
          </p:nvSpPr>
          <p:spPr bwMode="auto">
            <a:xfrm>
              <a:off x="7820797" y="6678993"/>
              <a:ext cx="41729" cy="73964"/>
            </a:xfrm>
            <a:custGeom>
              <a:avLst/>
              <a:gdLst>
                <a:gd name="T0" fmla="*/ 31 w 73"/>
                <a:gd name="T1" fmla="*/ 128 h 128"/>
                <a:gd name="T2" fmla="*/ 1 w 73"/>
                <a:gd name="T3" fmla="*/ 128 h 128"/>
                <a:gd name="T4" fmla="*/ 10 w 73"/>
                <a:gd name="T5" fmla="*/ 73 h 128"/>
                <a:gd name="T6" fmla="*/ 0 w 73"/>
                <a:gd name="T7" fmla="*/ 73 h 128"/>
                <a:gd name="T8" fmla="*/ 3 w 73"/>
                <a:gd name="T9" fmla="*/ 50 h 128"/>
                <a:gd name="T10" fmla="*/ 14 w 73"/>
                <a:gd name="T11" fmla="*/ 50 h 128"/>
                <a:gd name="T12" fmla="*/ 16 w 73"/>
                <a:gd name="T13" fmla="*/ 40 h 128"/>
                <a:gd name="T14" fmla="*/ 29 w 73"/>
                <a:gd name="T15" fmla="*/ 12 h 128"/>
                <a:gd name="T16" fmla="*/ 61 w 73"/>
                <a:gd name="T17" fmla="*/ 0 h 128"/>
                <a:gd name="T18" fmla="*/ 73 w 73"/>
                <a:gd name="T19" fmla="*/ 2 h 128"/>
                <a:gd name="T20" fmla="*/ 69 w 73"/>
                <a:gd name="T21" fmla="*/ 26 h 128"/>
                <a:gd name="T22" fmla="*/ 59 w 73"/>
                <a:gd name="T23" fmla="*/ 24 h 128"/>
                <a:gd name="T24" fmla="*/ 46 w 73"/>
                <a:gd name="T25" fmla="*/ 37 h 128"/>
                <a:gd name="T26" fmla="*/ 44 w 73"/>
                <a:gd name="T27" fmla="*/ 50 h 128"/>
                <a:gd name="T28" fmla="*/ 65 w 73"/>
                <a:gd name="T29" fmla="*/ 50 h 128"/>
                <a:gd name="T30" fmla="*/ 61 w 73"/>
                <a:gd name="T31" fmla="*/ 73 h 128"/>
                <a:gd name="T32" fmla="*/ 40 w 73"/>
                <a:gd name="T33" fmla="*/ 73 h 128"/>
                <a:gd name="T34" fmla="*/ 31 w 73"/>
                <a:gd name="T35"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 h="128">
                  <a:moveTo>
                    <a:pt x="31" y="128"/>
                  </a:moveTo>
                  <a:cubicBezTo>
                    <a:pt x="1" y="128"/>
                    <a:pt x="1" y="128"/>
                    <a:pt x="1" y="128"/>
                  </a:cubicBezTo>
                  <a:cubicBezTo>
                    <a:pt x="10" y="73"/>
                    <a:pt x="10" y="73"/>
                    <a:pt x="10" y="73"/>
                  </a:cubicBezTo>
                  <a:cubicBezTo>
                    <a:pt x="0" y="73"/>
                    <a:pt x="0" y="73"/>
                    <a:pt x="0" y="73"/>
                  </a:cubicBezTo>
                  <a:cubicBezTo>
                    <a:pt x="3" y="50"/>
                    <a:pt x="3" y="50"/>
                    <a:pt x="3" y="50"/>
                  </a:cubicBezTo>
                  <a:cubicBezTo>
                    <a:pt x="14" y="50"/>
                    <a:pt x="14" y="50"/>
                    <a:pt x="14" y="50"/>
                  </a:cubicBezTo>
                  <a:cubicBezTo>
                    <a:pt x="16" y="40"/>
                    <a:pt x="16" y="40"/>
                    <a:pt x="16" y="40"/>
                  </a:cubicBezTo>
                  <a:cubicBezTo>
                    <a:pt x="18" y="29"/>
                    <a:pt x="19" y="21"/>
                    <a:pt x="29" y="12"/>
                  </a:cubicBezTo>
                  <a:cubicBezTo>
                    <a:pt x="38" y="4"/>
                    <a:pt x="49" y="0"/>
                    <a:pt x="61" y="0"/>
                  </a:cubicBezTo>
                  <a:cubicBezTo>
                    <a:pt x="65" y="0"/>
                    <a:pt x="69" y="0"/>
                    <a:pt x="73" y="2"/>
                  </a:cubicBezTo>
                  <a:cubicBezTo>
                    <a:pt x="69" y="26"/>
                    <a:pt x="69" y="26"/>
                    <a:pt x="69" y="26"/>
                  </a:cubicBezTo>
                  <a:cubicBezTo>
                    <a:pt x="66" y="25"/>
                    <a:pt x="63" y="24"/>
                    <a:pt x="59" y="24"/>
                  </a:cubicBezTo>
                  <a:cubicBezTo>
                    <a:pt x="51" y="24"/>
                    <a:pt x="48" y="28"/>
                    <a:pt x="46" y="37"/>
                  </a:cubicBezTo>
                  <a:cubicBezTo>
                    <a:pt x="44" y="50"/>
                    <a:pt x="44" y="50"/>
                    <a:pt x="44" y="50"/>
                  </a:cubicBezTo>
                  <a:cubicBezTo>
                    <a:pt x="65" y="50"/>
                    <a:pt x="65" y="50"/>
                    <a:pt x="65" y="50"/>
                  </a:cubicBezTo>
                  <a:cubicBezTo>
                    <a:pt x="61" y="73"/>
                    <a:pt x="61" y="73"/>
                    <a:pt x="61" y="73"/>
                  </a:cubicBezTo>
                  <a:cubicBezTo>
                    <a:pt x="40" y="73"/>
                    <a:pt x="40" y="73"/>
                    <a:pt x="40" y="73"/>
                  </a:cubicBezTo>
                  <a:lnTo>
                    <a:pt x="31" y="128"/>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CA"/>
            </a:p>
          </p:txBody>
        </p:sp>
        <p:sp>
          <p:nvSpPr>
            <p:cNvPr id="21" name="Freeform 18"/>
            <p:cNvSpPr>
              <a:spLocks noEditPoints="1"/>
            </p:cNvSpPr>
            <p:nvPr userDrawn="1"/>
          </p:nvSpPr>
          <p:spPr bwMode="auto">
            <a:xfrm>
              <a:off x="7857532" y="6706281"/>
              <a:ext cx="62415" cy="48472"/>
            </a:xfrm>
            <a:custGeom>
              <a:avLst/>
              <a:gdLst>
                <a:gd name="T0" fmla="*/ 96 w 109"/>
                <a:gd name="T1" fmla="*/ 81 h 84"/>
                <a:gd name="T2" fmla="*/ 66 w 109"/>
                <a:gd name="T3" fmla="*/ 81 h 84"/>
                <a:gd name="T4" fmla="*/ 67 w 109"/>
                <a:gd name="T5" fmla="*/ 73 h 84"/>
                <a:gd name="T6" fmla="*/ 67 w 109"/>
                <a:gd name="T7" fmla="*/ 73 h 84"/>
                <a:gd name="T8" fmla="*/ 39 w 109"/>
                <a:gd name="T9" fmla="*/ 84 h 84"/>
                <a:gd name="T10" fmla="*/ 4 w 109"/>
                <a:gd name="T11" fmla="*/ 42 h 84"/>
                <a:gd name="T12" fmla="*/ 53 w 109"/>
                <a:gd name="T13" fmla="*/ 0 h 84"/>
                <a:gd name="T14" fmla="*/ 78 w 109"/>
                <a:gd name="T15" fmla="*/ 10 h 84"/>
                <a:gd name="T16" fmla="*/ 79 w 109"/>
                <a:gd name="T17" fmla="*/ 3 h 84"/>
                <a:gd name="T18" fmla="*/ 109 w 109"/>
                <a:gd name="T19" fmla="*/ 3 h 84"/>
                <a:gd name="T20" fmla="*/ 96 w 109"/>
                <a:gd name="T21" fmla="*/ 81 h 84"/>
                <a:gd name="T22" fmla="*/ 35 w 109"/>
                <a:gd name="T23" fmla="*/ 42 h 84"/>
                <a:gd name="T24" fmla="*/ 51 w 109"/>
                <a:gd name="T25" fmla="*/ 60 h 84"/>
                <a:gd name="T26" fmla="*/ 73 w 109"/>
                <a:gd name="T27" fmla="*/ 42 h 84"/>
                <a:gd name="T28" fmla="*/ 57 w 109"/>
                <a:gd name="T29" fmla="*/ 24 h 84"/>
                <a:gd name="T30" fmla="*/ 35 w 109"/>
                <a:gd name="T31" fmla="*/ 4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9" h="84">
                  <a:moveTo>
                    <a:pt x="96" y="81"/>
                  </a:moveTo>
                  <a:cubicBezTo>
                    <a:pt x="66" y="81"/>
                    <a:pt x="66" y="81"/>
                    <a:pt x="66" y="81"/>
                  </a:cubicBezTo>
                  <a:cubicBezTo>
                    <a:pt x="67" y="73"/>
                    <a:pt x="67" y="73"/>
                    <a:pt x="67" y="73"/>
                  </a:cubicBezTo>
                  <a:cubicBezTo>
                    <a:pt x="67" y="73"/>
                    <a:pt x="67" y="73"/>
                    <a:pt x="67" y="73"/>
                  </a:cubicBezTo>
                  <a:cubicBezTo>
                    <a:pt x="60" y="80"/>
                    <a:pt x="49" y="84"/>
                    <a:pt x="39" y="84"/>
                  </a:cubicBezTo>
                  <a:cubicBezTo>
                    <a:pt x="14" y="84"/>
                    <a:pt x="0" y="64"/>
                    <a:pt x="4" y="42"/>
                  </a:cubicBezTo>
                  <a:cubicBezTo>
                    <a:pt x="7" y="19"/>
                    <a:pt x="28" y="0"/>
                    <a:pt x="53" y="0"/>
                  </a:cubicBezTo>
                  <a:cubicBezTo>
                    <a:pt x="63" y="0"/>
                    <a:pt x="73" y="3"/>
                    <a:pt x="78" y="10"/>
                  </a:cubicBezTo>
                  <a:cubicBezTo>
                    <a:pt x="79" y="3"/>
                    <a:pt x="79" y="3"/>
                    <a:pt x="79" y="3"/>
                  </a:cubicBezTo>
                  <a:cubicBezTo>
                    <a:pt x="109" y="3"/>
                    <a:pt x="109" y="3"/>
                    <a:pt x="109" y="3"/>
                  </a:cubicBezTo>
                  <a:lnTo>
                    <a:pt x="96" y="81"/>
                  </a:lnTo>
                  <a:close/>
                  <a:moveTo>
                    <a:pt x="35" y="42"/>
                  </a:moveTo>
                  <a:cubicBezTo>
                    <a:pt x="33" y="52"/>
                    <a:pt x="39" y="60"/>
                    <a:pt x="51" y="60"/>
                  </a:cubicBezTo>
                  <a:cubicBezTo>
                    <a:pt x="63" y="60"/>
                    <a:pt x="72" y="52"/>
                    <a:pt x="73" y="42"/>
                  </a:cubicBezTo>
                  <a:cubicBezTo>
                    <a:pt x="75" y="32"/>
                    <a:pt x="69" y="24"/>
                    <a:pt x="57" y="24"/>
                  </a:cubicBezTo>
                  <a:cubicBezTo>
                    <a:pt x="45" y="24"/>
                    <a:pt x="36" y="32"/>
                    <a:pt x="35" y="42"/>
                  </a:cubicBezTo>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CA"/>
            </a:p>
          </p:txBody>
        </p:sp>
        <p:sp>
          <p:nvSpPr>
            <p:cNvPr id="22" name="Freeform 19"/>
            <p:cNvSpPr>
              <a:spLocks/>
            </p:cNvSpPr>
            <p:nvPr userDrawn="1"/>
          </p:nvSpPr>
          <p:spPr bwMode="auto">
            <a:xfrm>
              <a:off x="7924583" y="6706281"/>
              <a:ext cx="44582" cy="48472"/>
            </a:xfrm>
            <a:custGeom>
              <a:avLst/>
              <a:gdLst>
                <a:gd name="T0" fmla="*/ 74 w 78"/>
                <a:gd name="T1" fmla="*/ 28 h 84"/>
                <a:gd name="T2" fmla="*/ 59 w 78"/>
                <a:gd name="T3" fmla="*/ 23 h 84"/>
                <a:gd name="T4" fmla="*/ 36 w 78"/>
                <a:gd name="T5" fmla="*/ 42 h 84"/>
                <a:gd name="T6" fmla="*/ 53 w 78"/>
                <a:gd name="T7" fmla="*/ 61 h 84"/>
                <a:gd name="T8" fmla="*/ 69 w 78"/>
                <a:gd name="T9" fmla="*/ 56 h 84"/>
                <a:gd name="T10" fmla="*/ 65 w 78"/>
                <a:gd name="T11" fmla="*/ 79 h 84"/>
                <a:gd name="T12" fmla="*/ 43 w 78"/>
                <a:gd name="T13" fmla="*/ 84 h 84"/>
                <a:gd name="T14" fmla="*/ 4 w 78"/>
                <a:gd name="T15" fmla="*/ 43 h 84"/>
                <a:gd name="T16" fmla="*/ 59 w 78"/>
                <a:gd name="T17" fmla="*/ 0 h 84"/>
                <a:gd name="T18" fmla="*/ 78 w 78"/>
                <a:gd name="T19" fmla="*/ 5 h 84"/>
                <a:gd name="T20" fmla="*/ 74 w 78"/>
                <a:gd name="T21" fmla="*/ 28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8" h="84">
                  <a:moveTo>
                    <a:pt x="74" y="28"/>
                  </a:moveTo>
                  <a:cubicBezTo>
                    <a:pt x="70" y="25"/>
                    <a:pt x="65" y="23"/>
                    <a:pt x="59" y="23"/>
                  </a:cubicBezTo>
                  <a:cubicBezTo>
                    <a:pt x="48" y="23"/>
                    <a:pt x="37" y="31"/>
                    <a:pt x="36" y="42"/>
                  </a:cubicBezTo>
                  <a:cubicBezTo>
                    <a:pt x="34" y="53"/>
                    <a:pt x="41" y="61"/>
                    <a:pt x="53" y="61"/>
                  </a:cubicBezTo>
                  <a:cubicBezTo>
                    <a:pt x="59" y="61"/>
                    <a:pt x="65" y="59"/>
                    <a:pt x="69" y="56"/>
                  </a:cubicBezTo>
                  <a:cubicBezTo>
                    <a:pt x="65" y="79"/>
                    <a:pt x="65" y="79"/>
                    <a:pt x="65" y="79"/>
                  </a:cubicBezTo>
                  <a:cubicBezTo>
                    <a:pt x="58" y="83"/>
                    <a:pt x="51" y="84"/>
                    <a:pt x="43" y="84"/>
                  </a:cubicBezTo>
                  <a:cubicBezTo>
                    <a:pt x="18" y="84"/>
                    <a:pt x="0" y="67"/>
                    <a:pt x="4" y="43"/>
                  </a:cubicBezTo>
                  <a:cubicBezTo>
                    <a:pt x="9" y="18"/>
                    <a:pt x="32" y="0"/>
                    <a:pt x="59" y="0"/>
                  </a:cubicBezTo>
                  <a:cubicBezTo>
                    <a:pt x="66" y="0"/>
                    <a:pt x="73" y="2"/>
                    <a:pt x="78" y="5"/>
                  </a:cubicBezTo>
                  <a:lnTo>
                    <a:pt x="74" y="28"/>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CA"/>
            </a:p>
          </p:txBody>
        </p:sp>
        <p:sp>
          <p:nvSpPr>
            <p:cNvPr id="23" name="Freeform 20"/>
            <p:cNvSpPr>
              <a:spLocks noEditPoints="1"/>
            </p:cNvSpPr>
            <p:nvPr userDrawn="1"/>
          </p:nvSpPr>
          <p:spPr bwMode="auto">
            <a:xfrm>
              <a:off x="7973089" y="6706281"/>
              <a:ext cx="58492" cy="48472"/>
            </a:xfrm>
            <a:custGeom>
              <a:avLst/>
              <a:gdLst>
                <a:gd name="T0" fmla="*/ 97 w 102"/>
                <a:gd name="T1" fmla="*/ 47 h 84"/>
                <a:gd name="T2" fmla="*/ 34 w 102"/>
                <a:gd name="T3" fmla="*/ 47 h 84"/>
                <a:gd name="T4" fmla="*/ 50 w 102"/>
                <a:gd name="T5" fmla="*/ 64 h 84"/>
                <a:gd name="T6" fmla="*/ 65 w 102"/>
                <a:gd name="T7" fmla="*/ 57 h 84"/>
                <a:gd name="T8" fmla="*/ 94 w 102"/>
                <a:gd name="T9" fmla="*/ 57 h 84"/>
                <a:gd name="T10" fmla="*/ 46 w 102"/>
                <a:gd name="T11" fmla="*/ 84 h 84"/>
                <a:gd name="T12" fmla="*/ 4 w 102"/>
                <a:gd name="T13" fmla="*/ 42 h 84"/>
                <a:gd name="T14" fmla="*/ 58 w 102"/>
                <a:gd name="T15" fmla="*/ 0 h 84"/>
                <a:gd name="T16" fmla="*/ 98 w 102"/>
                <a:gd name="T17" fmla="*/ 44 h 84"/>
                <a:gd name="T18" fmla="*/ 97 w 102"/>
                <a:gd name="T19" fmla="*/ 47 h 84"/>
                <a:gd name="T20" fmla="*/ 72 w 102"/>
                <a:gd name="T21" fmla="*/ 31 h 84"/>
                <a:gd name="T22" fmla="*/ 57 w 102"/>
                <a:gd name="T23" fmla="*/ 18 h 84"/>
                <a:gd name="T24" fmla="*/ 37 w 102"/>
                <a:gd name="T25" fmla="*/ 31 h 84"/>
                <a:gd name="T26" fmla="*/ 72 w 102"/>
                <a:gd name="T27" fmla="*/ 31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2" h="84">
                  <a:moveTo>
                    <a:pt x="97" y="47"/>
                  </a:moveTo>
                  <a:cubicBezTo>
                    <a:pt x="34" y="47"/>
                    <a:pt x="34" y="47"/>
                    <a:pt x="34" y="47"/>
                  </a:cubicBezTo>
                  <a:cubicBezTo>
                    <a:pt x="32" y="58"/>
                    <a:pt x="37" y="64"/>
                    <a:pt x="50" y="64"/>
                  </a:cubicBezTo>
                  <a:cubicBezTo>
                    <a:pt x="56" y="64"/>
                    <a:pt x="61" y="62"/>
                    <a:pt x="65" y="57"/>
                  </a:cubicBezTo>
                  <a:cubicBezTo>
                    <a:pt x="94" y="57"/>
                    <a:pt x="94" y="57"/>
                    <a:pt x="94" y="57"/>
                  </a:cubicBezTo>
                  <a:cubicBezTo>
                    <a:pt x="86" y="76"/>
                    <a:pt x="66" y="84"/>
                    <a:pt x="46" y="84"/>
                  </a:cubicBezTo>
                  <a:cubicBezTo>
                    <a:pt x="18" y="84"/>
                    <a:pt x="0" y="69"/>
                    <a:pt x="4" y="42"/>
                  </a:cubicBezTo>
                  <a:cubicBezTo>
                    <a:pt x="9" y="16"/>
                    <a:pt x="31" y="0"/>
                    <a:pt x="58" y="0"/>
                  </a:cubicBezTo>
                  <a:cubicBezTo>
                    <a:pt x="88" y="0"/>
                    <a:pt x="102" y="17"/>
                    <a:pt x="98" y="44"/>
                  </a:cubicBezTo>
                  <a:lnTo>
                    <a:pt x="97" y="47"/>
                  </a:lnTo>
                  <a:close/>
                  <a:moveTo>
                    <a:pt x="72" y="31"/>
                  </a:moveTo>
                  <a:cubicBezTo>
                    <a:pt x="72" y="23"/>
                    <a:pt x="65" y="18"/>
                    <a:pt x="57" y="18"/>
                  </a:cubicBezTo>
                  <a:cubicBezTo>
                    <a:pt x="48" y="18"/>
                    <a:pt x="40" y="22"/>
                    <a:pt x="37" y="31"/>
                  </a:cubicBezTo>
                  <a:lnTo>
                    <a:pt x="72" y="3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CA"/>
            </a:p>
          </p:txBody>
        </p:sp>
        <p:sp>
          <p:nvSpPr>
            <p:cNvPr id="24" name="Freeform 21"/>
            <p:cNvSpPr>
              <a:spLocks/>
            </p:cNvSpPr>
            <p:nvPr userDrawn="1"/>
          </p:nvSpPr>
          <p:spPr bwMode="auto">
            <a:xfrm>
              <a:off x="8075092" y="6686534"/>
              <a:ext cx="52072" cy="66424"/>
            </a:xfrm>
            <a:custGeom>
              <a:avLst/>
              <a:gdLst>
                <a:gd name="T0" fmla="*/ 71 w 146"/>
                <a:gd name="T1" fmla="*/ 185 h 185"/>
                <a:gd name="T2" fmla="*/ 19 w 146"/>
                <a:gd name="T3" fmla="*/ 185 h 185"/>
                <a:gd name="T4" fmla="*/ 43 w 146"/>
                <a:gd name="T5" fmla="*/ 40 h 185"/>
                <a:gd name="T6" fmla="*/ 0 w 146"/>
                <a:gd name="T7" fmla="*/ 40 h 185"/>
                <a:gd name="T8" fmla="*/ 8 w 146"/>
                <a:gd name="T9" fmla="*/ 0 h 185"/>
                <a:gd name="T10" fmla="*/ 146 w 146"/>
                <a:gd name="T11" fmla="*/ 0 h 185"/>
                <a:gd name="T12" fmla="*/ 138 w 146"/>
                <a:gd name="T13" fmla="*/ 40 h 185"/>
                <a:gd name="T14" fmla="*/ 95 w 146"/>
                <a:gd name="T15" fmla="*/ 40 h 185"/>
                <a:gd name="T16" fmla="*/ 71 w 146"/>
                <a:gd name="T17" fmla="*/ 18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6" h="185">
                  <a:moveTo>
                    <a:pt x="71" y="185"/>
                  </a:moveTo>
                  <a:lnTo>
                    <a:pt x="19" y="185"/>
                  </a:lnTo>
                  <a:lnTo>
                    <a:pt x="43" y="40"/>
                  </a:lnTo>
                  <a:lnTo>
                    <a:pt x="0" y="40"/>
                  </a:lnTo>
                  <a:lnTo>
                    <a:pt x="8" y="0"/>
                  </a:lnTo>
                  <a:lnTo>
                    <a:pt x="146" y="0"/>
                  </a:lnTo>
                  <a:lnTo>
                    <a:pt x="138" y="40"/>
                  </a:lnTo>
                  <a:lnTo>
                    <a:pt x="95" y="40"/>
                  </a:lnTo>
                  <a:lnTo>
                    <a:pt x="71" y="185"/>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CA"/>
            </a:p>
          </p:txBody>
        </p:sp>
        <p:sp>
          <p:nvSpPr>
            <p:cNvPr id="25" name="Freeform 22"/>
            <p:cNvSpPr>
              <a:spLocks noEditPoints="1"/>
            </p:cNvSpPr>
            <p:nvPr userDrawn="1"/>
          </p:nvSpPr>
          <p:spPr bwMode="auto">
            <a:xfrm>
              <a:off x="8113968" y="6706281"/>
              <a:ext cx="58492" cy="48472"/>
            </a:xfrm>
            <a:custGeom>
              <a:avLst/>
              <a:gdLst>
                <a:gd name="T0" fmla="*/ 97 w 102"/>
                <a:gd name="T1" fmla="*/ 47 h 84"/>
                <a:gd name="T2" fmla="*/ 34 w 102"/>
                <a:gd name="T3" fmla="*/ 47 h 84"/>
                <a:gd name="T4" fmla="*/ 49 w 102"/>
                <a:gd name="T5" fmla="*/ 64 h 84"/>
                <a:gd name="T6" fmla="*/ 65 w 102"/>
                <a:gd name="T7" fmla="*/ 57 h 84"/>
                <a:gd name="T8" fmla="*/ 94 w 102"/>
                <a:gd name="T9" fmla="*/ 57 h 84"/>
                <a:gd name="T10" fmla="*/ 46 w 102"/>
                <a:gd name="T11" fmla="*/ 84 h 84"/>
                <a:gd name="T12" fmla="*/ 4 w 102"/>
                <a:gd name="T13" fmla="*/ 42 h 84"/>
                <a:gd name="T14" fmla="*/ 58 w 102"/>
                <a:gd name="T15" fmla="*/ 0 h 84"/>
                <a:gd name="T16" fmla="*/ 97 w 102"/>
                <a:gd name="T17" fmla="*/ 44 h 84"/>
                <a:gd name="T18" fmla="*/ 97 w 102"/>
                <a:gd name="T19" fmla="*/ 47 h 84"/>
                <a:gd name="T20" fmla="*/ 72 w 102"/>
                <a:gd name="T21" fmla="*/ 31 h 84"/>
                <a:gd name="T22" fmla="*/ 57 w 102"/>
                <a:gd name="T23" fmla="*/ 18 h 84"/>
                <a:gd name="T24" fmla="*/ 37 w 102"/>
                <a:gd name="T25" fmla="*/ 31 h 84"/>
                <a:gd name="T26" fmla="*/ 72 w 102"/>
                <a:gd name="T27" fmla="*/ 31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2" h="84">
                  <a:moveTo>
                    <a:pt x="97" y="47"/>
                  </a:moveTo>
                  <a:cubicBezTo>
                    <a:pt x="34" y="47"/>
                    <a:pt x="34" y="47"/>
                    <a:pt x="34" y="47"/>
                  </a:cubicBezTo>
                  <a:cubicBezTo>
                    <a:pt x="32" y="58"/>
                    <a:pt x="37" y="64"/>
                    <a:pt x="49" y="64"/>
                  </a:cubicBezTo>
                  <a:cubicBezTo>
                    <a:pt x="56" y="64"/>
                    <a:pt x="61" y="62"/>
                    <a:pt x="65" y="57"/>
                  </a:cubicBezTo>
                  <a:cubicBezTo>
                    <a:pt x="94" y="57"/>
                    <a:pt x="94" y="57"/>
                    <a:pt x="94" y="57"/>
                  </a:cubicBezTo>
                  <a:cubicBezTo>
                    <a:pt x="86" y="76"/>
                    <a:pt x="66" y="84"/>
                    <a:pt x="46" y="84"/>
                  </a:cubicBezTo>
                  <a:cubicBezTo>
                    <a:pt x="18" y="84"/>
                    <a:pt x="0" y="69"/>
                    <a:pt x="4" y="42"/>
                  </a:cubicBezTo>
                  <a:cubicBezTo>
                    <a:pt x="9" y="16"/>
                    <a:pt x="31" y="0"/>
                    <a:pt x="58" y="0"/>
                  </a:cubicBezTo>
                  <a:cubicBezTo>
                    <a:pt x="88" y="0"/>
                    <a:pt x="102" y="17"/>
                    <a:pt x="97" y="44"/>
                  </a:cubicBezTo>
                  <a:lnTo>
                    <a:pt x="97" y="47"/>
                  </a:lnTo>
                  <a:close/>
                  <a:moveTo>
                    <a:pt x="72" y="31"/>
                  </a:moveTo>
                  <a:cubicBezTo>
                    <a:pt x="72" y="23"/>
                    <a:pt x="65" y="18"/>
                    <a:pt x="57" y="18"/>
                  </a:cubicBezTo>
                  <a:cubicBezTo>
                    <a:pt x="48" y="18"/>
                    <a:pt x="40" y="22"/>
                    <a:pt x="37" y="31"/>
                  </a:cubicBezTo>
                  <a:lnTo>
                    <a:pt x="72" y="3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CA"/>
            </a:p>
          </p:txBody>
        </p:sp>
        <p:sp>
          <p:nvSpPr>
            <p:cNvPr id="26" name="Freeform 23"/>
            <p:cNvSpPr>
              <a:spLocks/>
            </p:cNvSpPr>
            <p:nvPr userDrawn="1"/>
          </p:nvSpPr>
          <p:spPr bwMode="auto">
            <a:xfrm>
              <a:off x="8174599" y="6706281"/>
              <a:ext cx="44582" cy="48472"/>
            </a:xfrm>
            <a:custGeom>
              <a:avLst/>
              <a:gdLst>
                <a:gd name="T0" fmla="*/ 74 w 78"/>
                <a:gd name="T1" fmla="*/ 28 h 84"/>
                <a:gd name="T2" fmla="*/ 60 w 78"/>
                <a:gd name="T3" fmla="*/ 23 h 84"/>
                <a:gd name="T4" fmla="*/ 36 w 78"/>
                <a:gd name="T5" fmla="*/ 42 h 84"/>
                <a:gd name="T6" fmla="*/ 53 w 78"/>
                <a:gd name="T7" fmla="*/ 61 h 84"/>
                <a:gd name="T8" fmla="*/ 69 w 78"/>
                <a:gd name="T9" fmla="*/ 56 h 84"/>
                <a:gd name="T10" fmla="*/ 65 w 78"/>
                <a:gd name="T11" fmla="*/ 79 h 84"/>
                <a:gd name="T12" fmla="*/ 43 w 78"/>
                <a:gd name="T13" fmla="*/ 84 h 84"/>
                <a:gd name="T14" fmla="*/ 4 w 78"/>
                <a:gd name="T15" fmla="*/ 43 h 84"/>
                <a:gd name="T16" fmla="*/ 59 w 78"/>
                <a:gd name="T17" fmla="*/ 0 h 84"/>
                <a:gd name="T18" fmla="*/ 78 w 78"/>
                <a:gd name="T19" fmla="*/ 5 h 84"/>
                <a:gd name="T20" fmla="*/ 74 w 78"/>
                <a:gd name="T21" fmla="*/ 28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8" h="84">
                  <a:moveTo>
                    <a:pt x="74" y="28"/>
                  </a:moveTo>
                  <a:cubicBezTo>
                    <a:pt x="70" y="25"/>
                    <a:pt x="65" y="23"/>
                    <a:pt x="60" y="23"/>
                  </a:cubicBezTo>
                  <a:cubicBezTo>
                    <a:pt x="48" y="23"/>
                    <a:pt x="37" y="31"/>
                    <a:pt x="36" y="42"/>
                  </a:cubicBezTo>
                  <a:cubicBezTo>
                    <a:pt x="34" y="53"/>
                    <a:pt x="41" y="61"/>
                    <a:pt x="53" y="61"/>
                  </a:cubicBezTo>
                  <a:cubicBezTo>
                    <a:pt x="59" y="61"/>
                    <a:pt x="65" y="59"/>
                    <a:pt x="69" y="56"/>
                  </a:cubicBezTo>
                  <a:cubicBezTo>
                    <a:pt x="65" y="79"/>
                    <a:pt x="65" y="79"/>
                    <a:pt x="65" y="79"/>
                  </a:cubicBezTo>
                  <a:cubicBezTo>
                    <a:pt x="58" y="83"/>
                    <a:pt x="51" y="84"/>
                    <a:pt x="43" y="84"/>
                  </a:cubicBezTo>
                  <a:cubicBezTo>
                    <a:pt x="18" y="84"/>
                    <a:pt x="0" y="67"/>
                    <a:pt x="4" y="43"/>
                  </a:cubicBezTo>
                  <a:cubicBezTo>
                    <a:pt x="9" y="18"/>
                    <a:pt x="32" y="0"/>
                    <a:pt x="59" y="0"/>
                  </a:cubicBezTo>
                  <a:cubicBezTo>
                    <a:pt x="66" y="0"/>
                    <a:pt x="73" y="2"/>
                    <a:pt x="78" y="5"/>
                  </a:cubicBezTo>
                  <a:lnTo>
                    <a:pt x="74" y="28"/>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CA"/>
            </a:p>
          </p:txBody>
        </p:sp>
        <p:sp>
          <p:nvSpPr>
            <p:cNvPr id="27" name="Freeform 24"/>
            <p:cNvSpPr>
              <a:spLocks/>
            </p:cNvSpPr>
            <p:nvPr userDrawn="1"/>
          </p:nvSpPr>
          <p:spPr bwMode="auto">
            <a:xfrm>
              <a:off x="8225601" y="6679711"/>
              <a:ext cx="57778" cy="73246"/>
            </a:xfrm>
            <a:custGeom>
              <a:avLst/>
              <a:gdLst>
                <a:gd name="T0" fmla="*/ 52 w 101"/>
                <a:gd name="T1" fmla="*/ 0 h 127"/>
                <a:gd name="T2" fmla="*/ 42 w 101"/>
                <a:gd name="T3" fmla="*/ 59 h 127"/>
                <a:gd name="T4" fmla="*/ 42 w 101"/>
                <a:gd name="T5" fmla="*/ 59 h 127"/>
                <a:gd name="T6" fmla="*/ 71 w 101"/>
                <a:gd name="T7" fmla="*/ 46 h 127"/>
                <a:gd name="T8" fmla="*/ 98 w 101"/>
                <a:gd name="T9" fmla="*/ 79 h 127"/>
                <a:gd name="T10" fmla="*/ 89 w 101"/>
                <a:gd name="T11" fmla="*/ 127 h 127"/>
                <a:gd name="T12" fmla="*/ 59 w 101"/>
                <a:gd name="T13" fmla="*/ 127 h 127"/>
                <a:gd name="T14" fmla="*/ 66 w 101"/>
                <a:gd name="T15" fmla="*/ 87 h 127"/>
                <a:gd name="T16" fmla="*/ 56 w 101"/>
                <a:gd name="T17" fmla="*/ 68 h 127"/>
                <a:gd name="T18" fmla="*/ 37 w 101"/>
                <a:gd name="T19" fmla="*/ 87 h 127"/>
                <a:gd name="T20" fmla="*/ 30 w 101"/>
                <a:gd name="T21" fmla="*/ 127 h 127"/>
                <a:gd name="T22" fmla="*/ 0 w 101"/>
                <a:gd name="T23" fmla="*/ 127 h 127"/>
                <a:gd name="T24" fmla="*/ 22 w 101"/>
                <a:gd name="T25" fmla="*/ 0 h 127"/>
                <a:gd name="T26" fmla="*/ 52 w 101"/>
                <a:gd name="T27" fmla="*/ 0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1" h="127">
                  <a:moveTo>
                    <a:pt x="52" y="0"/>
                  </a:moveTo>
                  <a:cubicBezTo>
                    <a:pt x="42" y="59"/>
                    <a:pt x="42" y="59"/>
                    <a:pt x="42" y="59"/>
                  </a:cubicBezTo>
                  <a:cubicBezTo>
                    <a:pt x="42" y="59"/>
                    <a:pt x="42" y="59"/>
                    <a:pt x="42" y="59"/>
                  </a:cubicBezTo>
                  <a:cubicBezTo>
                    <a:pt x="50" y="50"/>
                    <a:pt x="60" y="46"/>
                    <a:pt x="71" y="46"/>
                  </a:cubicBezTo>
                  <a:cubicBezTo>
                    <a:pt x="93" y="46"/>
                    <a:pt x="101" y="59"/>
                    <a:pt x="98" y="79"/>
                  </a:cubicBezTo>
                  <a:cubicBezTo>
                    <a:pt x="89" y="127"/>
                    <a:pt x="89" y="127"/>
                    <a:pt x="89" y="127"/>
                  </a:cubicBezTo>
                  <a:cubicBezTo>
                    <a:pt x="59" y="127"/>
                    <a:pt x="59" y="127"/>
                    <a:pt x="59" y="127"/>
                  </a:cubicBezTo>
                  <a:cubicBezTo>
                    <a:pt x="66" y="87"/>
                    <a:pt x="66" y="87"/>
                    <a:pt x="66" y="87"/>
                  </a:cubicBezTo>
                  <a:cubicBezTo>
                    <a:pt x="68" y="78"/>
                    <a:pt x="68" y="68"/>
                    <a:pt x="56" y="68"/>
                  </a:cubicBezTo>
                  <a:cubicBezTo>
                    <a:pt x="44" y="68"/>
                    <a:pt x="38" y="78"/>
                    <a:pt x="37" y="87"/>
                  </a:cubicBezTo>
                  <a:cubicBezTo>
                    <a:pt x="30" y="127"/>
                    <a:pt x="30" y="127"/>
                    <a:pt x="30" y="127"/>
                  </a:cubicBezTo>
                  <a:cubicBezTo>
                    <a:pt x="0" y="127"/>
                    <a:pt x="0" y="127"/>
                    <a:pt x="0" y="127"/>
                  </a:cubicBezTo>
                  <a:cubicBezTo>
                    <a:pt x="22" y="0"/>
                    <a:pt x="22" y="0"/>
                    <a:pt x="22" y="0"/>
                  </a:cubicBezTo>
                  <a:lnTo>
                    <a:pt x="52" y="0"/>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CA"/>
            </a:p>
          </p:txBody>
        </p:sp>
        <p:sp>
          <p:nvSpPr>
            <p:cNvPr id="28" name="Freeform 25"/>
            <p:cNvSpPr>
              <a:spLocks/>
            </p:cNvSpPr>
            <p:nvPr userDrawn="1"/>
          </p:nvSpPr>
          <p:spPr bwMode="auto">
            <a:xfrm>
              <a:off x="8290869" y="6706281"/>
              <a:ext cx="57778" cy="46677"/>
            </a:xfrm>
            <a:custGeom>
              <a:avLst/>
              <a:gdLst>
                <a:gd name="T0" fmla="*/ 42 w 101"/>
                <a:gd name="T1" fmla="*/ 13 h 81"/>
                <a:gd name="T2" fmla="*/ 42 w 101"/>
                <a:gd name="T3" fmla="*/ 13 h 81"/>
                <a:gd name="T4" fmla="*/ 72 w 101"/>
                <a:gd name="T5" fmla="*/ 0 h 81"/>
                <a:gd name="T6" fmla="*/ 98 w 101"/>
                <a:gd name="T7" fmla="*/ 33 h 81"/>
                <a:gd name="T8" fmla="*/ 90 w 101"/>
                <a:gd name="T9" fmla="*/ 81 h 81"/>
                <a:gd name="T10" fmla="*/ 60 w 101"/>
                <a:gd name="T11" fmla="*/ 81 h 81"/>
                <a:gd name="T12" fmla="*/ 66 w 101"/>
                <a:gd name="T13" fmla="*/ 43 h 81"/>
                <a:gd name="T14" fmla="*/ 56 w 101"/>
                <a:gd name="T15" fmla="*/ 22 h 81"/>
                <a:gd name="T16" fmla="*/ 37 w 101"/>
                <a:gd name="T17" fmla="*/ 41 h 81"/>
                <a:gd name="T18" fmla="*/ 30 w 101"/>
                <a:gd name="T19" fmla="*/ 81 h 81"/>
                <a:gd name="T20" fmla="*/ 0 w 101"/>
                <a:gd name="T21" fmla="*/ 81 h 81"/>
                <a:gd name="T22" fmla="*/ 14 w 101"/>
                <a:gd name="T23" fmla="*/ 3 h 81"/>
                <a:gd name="T24" fmla="*/ 44 w 101"/>
                <a:gd name="T25" fmla="*/ 3 h 81"/>
                <a:gd name="T26" fmla="*/ 42 w 101"/>
                <a:gd name="T27" fmla="*/ 13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1" h="81">
                  <a:moveTo>
                    <a:pt x="42" y="13"/>
                  </a:moveTo>
                  <a:cubicBezTo>
                    <a:pt x="42" y="13"/>
                    <a:pt x="42" y="13"/>
                    <a:pt x="42" y="13"/>
                  </a:cubicBezTo>
                  <a:cubicBezTo>
                    <a:pt x="51" y="3"/>
                    <a:pt x="60" y="0"/>
                    <a:pt x="72" y="0"/>
                  </a:cubicBezTo>
                  <a:cubicBezTo>
                    <a:pt x="95" y="0"/>
                    <a:pt x="101" y="13"/>
                    <a:pt x="98" y="33"/>
                  </a:cubicBezTo>
                  <a:cubicBezTo>
                    <a:pt x="90" y="81"/>
                    <a:pt x="90" y="81"/>
                    <a:pt x="90" y="81"/>
                  </a:cubicBezTo>
                  <a:cubicBezTo>
                    <a:pt x="60" y="81"/>
                    <a:pt x="60" y="81"/>
                    <a:pt x="60" y="81"/>
                  </a:cubicBezTo>
                  <a:cubicBezTo>
                    <a:pt x="66" y="43"/>
                    <a:pt x="66" y="43"/>
                    <a:pt x="66" y="43"/>
                  </a:cubicBezTo>
                  <a:cubicBezTo>
                    <a:pt x="68" y="36"/>
                    <a:pt x="71" y="22"/>
                    <a:pt x="56" y="22"/>
                  </a:cubicBezTo>
                  <a:cubicBezTo>
                    <a:pt x="44" y="22"/>
                    <a:pt x="39" y="31"/>
                    <a:pt x="37" y="41"/>
                  </a:cubicBezTo>
                  <a:cubicBezTo>
                    <a:pt x="30" y="81"/>
                    <a:pt x="30" y="81"/>
                    <a:pt x="30" y="81"/>
                  </a:cubicBezTo>
                  <a:cubicBezTo>
                    <a:pt x="0" y="81"/>
                    <a:pt x="0" y="81"/>
                    <a:pt x="0" y="81"/>
                  </a:cubicBezTo>
                  <a:cubicBezTo>
                    <a:pt x="14" y="3"/>
                    <a:pt x="14" y="3"/>
                    <a:pt x="14" y="3"/>
                  </a:cubicBezTo>
                  <a:cubicBezTo>
                    <a:pt x="44" y="3"/>
                    <a:pt x="44" y="3"/>
                    <a:pt x="44" y="3"/>
                  </a:cubicBezTo>
                  <a:lnTo>
                    <a:pt x="42" y="13"/>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CA"/>
            </a:p>
          </p:txBody>
        </p:sp>
        <p:sp>
          <p:nvSpPr>
            <p:cNvPr id="29" name="Freeform 26"/>
            <p:cNvSpPr>
              <a:spLocks noEditPoints="1"/>
            </p:cNvSpPr>
            <p:nvPr userDrawn="1"/>
          </p:nvSpPr>
          <p:spPr bwMode="auto">
            <a:xfrm>
              <a:off x="8354354" y="6706281"/>
              <a:ext cx="63841" cy="48472"/>
            </a:xfrm>
            <a:custGeom>
              <a:avLst/>
              <a:gdLst>
                <a:gd name="T0" fmla="*/ 106 w 111"/>
                <a:gd name="T1" fmla="*/ 42 h 84"/>
                <a:gd name="T2" fmla="*/ 48 w 111"/>
                <a:gd name="T3" fmla="*/ 84 h 84"/>
                <a:gd name="T4" fmla="*/ 4 w 111"/>
                <a:gd name="T5" fmla="*/ 42 h 84"/>
                <a:gd name="T6" fmla="*/ 62 w 111"/>
                <a:gd name="T7" fmla="*/ 0 h 84"/>
                <a:gd name="T8" fmla="*/ 106 w 111"/>
                <a:gd name="T9" fmla="*/ 42 h 84"/>
                <a:gd name="T10" fmla="*/ 36 w 111"/>
                <a:gd name="T11" fmla="*/ 42 h 84"/>
                <a:gd name="T12" fmla="*/ 52 w 111"/>
                <a:gd name="T13" fmla="*/ 60 h 84"/>
                <a:gd name="T14" fmla="*/ 75 w 111"/>
                <a:gd name="T15" fmla="*/ 42 h 84"/>
                <a:gd name="T16" fmla="*/ 58 w 111"/>
                <a:gd name="T17" fmla="*/ 24 h 84"/>
                <a:gd name="T18" fmla="*/ 36 w 111"/>
                <a:gd name="T19" fmla="*/ 4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1" h="84">
                  <a:moveTo>
                    <a:pt x="106" y="42"/>
                  </a:moveTo>
                  <a:cubicBezTo>
                    <a:pt x="102" y="69"/>
                    <a:pt x="76" y="84"/>
                    <a:pt x="48" y="84"/>
                  </a:cubicBezTo>
                  <a:cubicBezTo>
                    <a:pt x="21" y="84"/>
                    <a:pt x="0" y="69"/>
                    <a:pt x="4" y="42"/>
                  </a:cubicBezTo>
                  <a:cubicBezTo>
                    <a:pt x="9" y="15"/>
                    <a:pt x="35" y="0"/>
                    <a:pt x="62" y="0"/>
                  </a:cubicBezTo>
                  <a:cubicBezTo>
                    <a:pt x="90" y="0"/>
                    <a:pt x="111" y="15"/>
                    <a:pt x="106" y="42"/>
                  </a:cubicBezTo>
                  <a:moveTo>
                    <a:pt x="36" y="42"/>
                  </a:moveTo>
                  <a:cubicBezTo>
                    <a:pt x="34" y="52"/>
                    <a:pt x="40" y="60"/>
                    <a:pt x="52" y="60"/>
                  </a:cubicBezTo>
                  <a:cubicBezTo>
                    <a:pt x="65" y="60"/>
                    <a:pt x="73" y="52"/>
                    <a:pt x="75" y="42"/>
                  </a:cubicBezTo>
                  <a:cubicBezTo>
                    <a:pt x="76" y="32"/>
                    <a:pt x="71" y="24"/>
                    <a:pt x="58" y="24"/>
                  </a:cubicBezTo>
                  <a:cubicBezTo>
                    <a:pt x="46" y="24"/>
                    <a:pt x="38" y="32"/>
                    <a:pt x="36" y="42"/>
                  </a:cubicBezTo>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CA"/>
            </a:p>
          </p:txBody>
        </p:sp>
        <p:sp>
          <p:nvSpPr>
            <p:cNvPr id="30" name="Freeform 27"/>
            <p:cNvSpPr>
              <a:spLocks/>
            </p:cNvSpPr>
            <p:nvPr userDrawn="1"/>
          </p:nvSpPr>
          <p:spPr bwMode="auto">
            <a:xfrm>
              <a:off x="8422119" y="6679711"/>
              <a:ext cx="29602" cy="73246"/>
            </a:xfrm>
            <a:custGeom>
              <a:avLst/>
              <a:gdLst>
                <a:gd name="T0" fmla="*/ 50 w 83"/>
                <a:gd name="T1" fmla="*/ 204 h 204"/>
                <a:gd name="T2" fmla="*/ 0 w 83"/>
                <a:gd name="T3" fmla="*/ 204 h 204"/>
                <a:gd name="T4" fmla="*/ 35 w 83"/>
                <a:gd name="T5" fmla="*/ 0 h 204"/>
                <a:gd name="T6" fmla="*/ 83 w 83"/>
                <a:gd name="T7" fmla="*/ 0 h 204"/>
                <a:gd name="T8" fmla="*/ 50 w 83"/>
                <a:gd name="T9" fmla="*/ 204 h 204"/>
              </a:gdLst>
              <a:ahLst/>
              <a:cxnLst>
                <a:cxn ang="0">
                  <a:pos x="T0" y="T1"/>
                </a:cxn>
                <a:cxn ang="0">
                  <a:pos x="T2" y="T3"/>
                </a:cxn>
                <a:cxn ang="0">
                  <a:pos x="T4" y="T5"/>
                </a:cxn>
                <a:cxn ang="0">
                  <a:pos x="T6" y="T7"/>
                </a:cxn>
                <a:cxn ang="0">
                  <a:pos x="T8" y="T9"/>
                </a:cxn>
              </a:cxnLst>
              <a:rect l="0" t="0" r="r" b="b"/>
              <a:pathLst>
                <a:path w="83" h="204">
                  <a:moveTo>
                    <a:pt x="50" y="204"/>
                  </a:moveTo>
                  <a:lnTo>
                    <a:pt x="0" y="204"/>
                  </a:lnTo>
                  <a:lnTo>
                    <a:pt x="35" y="0"/>
                  </a:lnTo>
                  <a:lnTo>
                    <a:pt x="83" y="0"/>
                  </a:lnTo>
                  <a:lnTo>
                    <a:pt x="50" y="204"/>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CA"/>
            </a:p>
          </p:txBody>
        </p:sp>
        <p:sp>
          <p:nvSpPr>
            <p:cNvPr id="31" name="Freeform 28"/>
            <p:cNvSpPr>
              <a:spLocks noEditPoints="1"/>
            </p:cNvSpPr>
            <p:nvPr userDrawn="1"/>
          </p:nvSpPr>
          <p:spPr bwMode="auto">
            <a:xfrm>
              <a:off x="8451364" y="6706281"/>
              <a:ext cx="63841" cy="48472"/>
            </a:xfrm>
            <a:custGeom>
              <a:avLst/>
              <a:gdLst>
                <a:gd name="T0" fmla="*/ 107 w 112"/>
                <a:gd name="T1" fmla="*/ 42 h 84"/>
                <a:gd name="T2" fmla="*/ 49 w 112"/>
                <a:gd name="T3" fmla="*/ 84 h 84"/>
                <a:gd name="T4" fmla="*/ 5 w 112"/>
                <a:gd name="T5" fmla="*/ 42 h 84"/>
                <a:gd name="T6" fmla="*/ 63 w 112"/>
                <a:gd name="T7" fmla="*/ 0 h 84"/>
                <a:gd name="T8" fmla="*/ 107 w 112"/>
                <a:gd name="T9" fmla="*/ 42 h 84"/>
                <a:gd name="T10" fmla="*/ 37 w 112"/>
                <a:gd name="T11" fmla="*/ 42 h 84"/>
                <a:gd name="T12" fmla="*/ 53 w 112"/>
                <a:gd name="T13" fmla="*/ 60 h 84"/>
                <a:gd name="T14" fmla="*/ 75 w 112"/>
                <a:gd name="T15" fmla="*/ 42 h 84"/>
                <a:gd name="T16" fmla="*/ 59 w 112"/>
                <a:gd name="T17" fmla="*/ 24 h 84"/>
                <a:gd name="T18" fmla="*/ 37 w 112"/>
                <a:gd name="T19" fmla="*/ 4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2" h="84">
                  <a:moveTo>
                    <a:pt x="107" y="42"/>
                  </a:moveTo>
                  <a:cubicBezTo>
                    <a:pt x="103" y="69"/>
                    <a:pt x="76" y="84"/>
                    <a:pt x="49" y="84"/>
                  </a:cubicBezTo>
                  <a:cubicBezTo>
                    <a:pt x="22" y="84"/>
                    <a:pt x="0" y="69"/>
                    <a:pt x="5" y="42"/>
                  </a:cubicBezTo>
                  <a:cubicBezTo>
                    <a:pt x="10" y="15"/>
                    <a:pt x="36" y="0"/>
                    <a:pt x="63" y="0"/>
                  </a:cubicBezTo>
                  <a:cubicBezTo>
                    <a:pt x="90" y="0"/>
                    <a:pt x="112" y="15"/>
                    <a:pt x="107" y="42"/>
                  </a:cubicBezTo>
                  <a:moveTo>
                    <a:pt x="37" y="42"/>
                  </a:moveTo>
                  <a:cubicBezTo>
                    <a:pt x="35" y="52"/>
                    <a:pt x="41" y="60"/>
                    <a:pt x="53" y="60"/>
                  </a:cubicBezTo>
                  <a:cubicBezTo>
                    <a:pt x="65" y="60"/>
                    <a:pt x="74" y="52"/>
                    <a:pt x="75" y="42"/>
                  </a:cubicBezTo>
                  <a:cubicBezTo>
                    <a:pt x="77" y="32"/>
                    <a:pt x="71" y="24"/>
                    <a:pt x="59" y="24"/>
                  </a:cubicBezTo>
                  <a:cubicBezTo>
                    <a:pt x="47" y="24"/>
                    <a:pt x="38" y="32"/>
                    <a:pt x="37" y="42"/>
                  </a:cubicBezTo>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CA"/>
            </a:p>
          </p:txBody>
        </p:sp>
        <p:sp>
          <p:nvSpPr>
            <p:cNvPr id="32" name="Freeform 29"/>
            <p:cNvSpPr>
              <a:spLocks noEditPoints="1"/>
            </p:cNvSpPr>
            <p:nvPr userDrawn="1"/>
          </p:nvSpPr>
          <p:spPr bwMode="auto">
            <a:xfrm>
              <a:off x="8515206" y="6706281"/>
              <a:ext cx="65268" cy="69297"/>
            </a:xfrm>
            <a:custGeom>
              <a:avLst/>
              <a:gdLst>
                <a:gd name="T0" fmla="*/ 102 w 114"/>
                <a:gd name="T1" fmla="*/ 74 h 120"/>
                <a:gd name="T2" fmla="*/ 44 w 114"/>
                <a:gd name="T3" fmla="*/ 120 h 120"/>
                <a:gd name="T4" fmla="*/ 1 w 114"/>
                <a:gd name="T5" fmla="*/ 90 h 120"/>
                <a:gd name="T6" fmla="*/ 35 w 114"/>
                <a:gd name="T7" fmla="*/ 90 h 120"/>
                <a:gd name="T8" fmla="*/ 40 w 114"/>
                <a:gd name="T9" fmla="*/ 96 h 120"/>
                <a:gd name="T10" fmla="*/ 48 w 114"/>
                <a:gd name="T11" fmla="*/ 98 h 120"/>
                <a:gd name="T12" fmla="*/ 71 w 114"/>
                <a:gd name="T13" fmla="*/ 76 h 120"/>
                <a:gd name="T14" fmla="*/ 72 w 114"/>
                <a:gd name="T15" fmla="*/ 72 h 120"/>
                <a:gd name="T16" fmla="*/ 43 w 114"/>
                <a:gd name="T17" fmla="*/ 83 h 120"/>
                <a:gd name="T18" fmla="*/ 8 w 114"/>
                <a:gd name="T19" fmla="*/ 43 h 120"/>
                <a:gd name="T20" fmla="*/ 59 w 114"/>
                <a:gd name="T21" fmla="*/ 0 h 120"/>
                <a:gd name="T22" fmla="*/ 82 w 114"/>
                <a:gd name="T23" fmla="*/ 11 h 120"/>
                <a:gd name="T24" fmla="*/ 82 w 114"/>
                <a:gd name="T25" fmla="*/ 11 h 120"/>
                <a:gd name="T26" fmla="*/ 84 w 114"/>
                <a:gd name="T27" fmla="*/ 3 h 120"/>
                <a:gd name="T28" fmla="*/ 114 w 114"/>
                <a:gd name="T29" fmla="*/ 3 h 120"/>
                <a:gd name="T30" fmla="*/ 102 w 114"/>
                <a:gd name="T31" fmla="*/ 74 h 120"/>
                <a:gd name="T32" fmla="*/ 39 w 114"/>
                <a:gd name="T33" fmla="*/ 41 h 120"/>
                <a:gd name="T34" fmla="*/ 56 w 114"/>
                <a:gd name="T35" fmla="*/ 59 h 120"/>
                <a:gd name="T36" fmla="*/ 78 w 114"/>
                <a:gd name="T37" fmla="*/ 41 h 120"/>
                <a:gd name="T38" fmla="*/ 62 w 114"/>
                <a:gd name="T39" fmla="*/ 24 h 120"/>
                <a:gd name="T40" fmla="*/ 39 w 114"/>
                <a:gd name="T41" fmla="*/ 41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4" h="120">
                  <a:moveTo>
                    <a:pt x="102" y="74"/>
                  </a:moveTo>
                  <a:cubicBezTo>
                    <a:pt x="96" y="107"/>
                    <a:pt x="76" y="120"/>
                    <a:pt x="44" y="120"/>
                  </a:cubicBezTo>
                  <a:cubicBezTo>
                    <a:pt x="25" y="120"/>
                    <a:pt x="0" y="111"/>
                    <a:pt x="1" y="90"/>
                  </a:cubicBezTo>
                  <a:cubicBezTo>
                    <a:pt x="35" y="90"/>
                    <a:pt x="35" y="90"/>
                    <a:pt x="35" y="90"/>
                  </a:cubicBezTo>
                  <a:cubicBezTo>
                    <a:pt x="35" y="93"/>
                    <a:pt x="37" y="95"/>
                    <a:pt x="40" y="96"/>
                  </a:cubicBezTo>
                  <a:cubicBezTo>
                    <a:pt x="42" y="98"/>
                    <a:pt x="45" y="98"/>
                    <a:pt x="48" y="98"/>
                  </a:cubicBezTo>
                  <a:cubicBezTo>
                    <a:pt x="64" y="98"/>
                    <a:pt x="69" y="88"/>
                    <a:pt x="71" y="76"/>
                  </a:cubicBezTo>
                  <a:cubicBezTo>
                    <a:pt x="72" y="72"/>
                    <a:pt x="72" y="72"/>
                    <a:pt x="72" y="72"/>
                  </a:cubicBezTo>
                  <a:cubicBezTo>
                    <a:pt x="63" y="79"/>
                    <a:pt x="54" y="83"/>
                    <a:pt x="43" y="83"/>
                  </a:cubicBezTo>
                  <a:cubicBezTo>
                    <a:pt x="18" y="83"/>
                    <a:pt x="4" y="65"/>
                    <a:pt x="8" y="43"/>
                  </a:cubicBezTo>
                  <a:cubicBezTo>
                    <a:pt x="12" y="20"/>
                    <a:pt x="33" y="0"/>
                    <a:pt x="59" y="0"/>
                  </a:cubicBezTo>
                  <a:cubicBezTo>
                    <a:pt x="69" y="0"/>
                    <a:pt x="77" y="3"/>
                    <a:pt x="82" y="11"/>
                  </a:cubicBezTo>
                  <a:cubicBezTo>
                    <a:pt x="82" y="11"/>
                    <a:pt x="82" y="11"/>
                    <a:pt x="82" y="11"/>
                  </a:cubicBezTo>
                  <a:cubicBezTo>
                    <a:pt x="84" y="3"/>
                    <a:pt x="84" y="3"/>
                    <a:pt x="84" y="3"/>
                  </a:cubicBezTo>
                  <a:cubicBezTo>
                    <a:pt x="114" y="3"/>
                    <a:pt x="114" y="3"/>
                    <a:pt x="114" y="3"/>
                  </a:cubicBezTo>
                  <a:lnTo>
                    <a:pt x="102" y="74"/>
                  </a:lnTo>
                  <a:close/>
                  <a:moveTo>
                    <a:pt x="39" y="41"/>
                  </a:moveTo>
                  <a:cubicBezTo>
                    <a:pt x="38" y="51"/>
                    <a:pt x="43" y="59"/>
                    <a:pt x="56" y="59"/>
                  </a:cubicBezTo>
                  <a:cubicBezTo>
                    <a:pt x="68" y="59"/>
                    <a:pt x="76" y="51"/>
                    <a:pt x="78" y="41"/>
                  </a:cubicBezTo>
                  <a:cubicBezTo>
                    <a:pt x="80" y="32"/>
                    <a:pt x="74" y="24"/>
                    <a:pt x="62" y="24"/>
                  </a:cubicBezTo>
                  <a:cubicBezTo>
                    <a:pt x="49" y="24"/>
                    <a:pt x="41" y="32"/>
                    <a:pt x="39" y="41"/>
                  </a:cubicBezTo>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CA"/>
            </a:p>
          </p:txBody>
        </p:sp>
        <p:sp>
          <p:nvSpPr>
            <p:cNvPr id="33" name="Freeform 30"/>
            <p:cNvSpPr>
              <a:spLocks noEditPoints="1"/>
            </p:cNvSpPr>
            <p:nvPr userDrawn="1"/>
          </p:nvSpPr>
          <p:spPr bwMode="auto">
            <a:xfrm>
              <a:off x="8586537" y="6681507"/>
              <a:ext cx="29602" cy="71451"/>
            </a:xfrm>
            <a:custGeom>
              <a:avLst/>
              <a:gdLst>
                <a:gd name="T0" fmla="*/ 30 w 52"/>
                <a:gd name="T1" fmla="*/ 124 h 124"/>
                <a:gd name="T2" fmla="*/ 0 w 52"/>
                <a:gd name="T3" fmla="*/ 124 h 124"/>
                <a:gd name="T4" fmla="*/ 14 w 52"/>
                <a:gd name="T5" fmla="*/ 46 h 124"/>
                <a:gd name="T6" fmla="*/ 44 w 52"/>
                <a:gd name="T7" fmla="*/ 46 h 124"/>
                <a:gd name="T8" fmla="*/ 30 w 52"/>
                <a:gd name="T9" fmla="*/ 124 h 124"/>
                <a:gd name="T10" fmla="*/ 51 w 52"/>
                <a:gd name="T11" fmla="*/ 16 h 124"/>
                <a:gd name="T12" fmla="*/ 31 w 52"/>
                <a:gd name="T13" fmla="*/ 31 h 124"/>
                <a:gd name="T14" fmla="*/ 17 w 52"/>
                <a:gd name="T15" fmla="*/ 16 h 124"/>
                <a:gd name="T16" fmla="*/ 37 w 52"/>
                <a:gd name="T17" fmla="*/ 0 h 124"/>
                <a:gd name="T18" fmla="*/ 51 w 52"/>
                <a:gd name="T19" fmla="*/ 16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 h="124">
                  <a:moveTo>
                    <a:pt x="30" y="124"/>
                  </a:moveTo>
                  <a:cubicBezTo>
                    <a:pt x="0" y="124"/>
                    <a:pt x="0" y="124"/>
                    <a:pt x="0" y="124"/>
                  </a:cubicBezTo>
                  <a:cubicBezTo>
                    <a:pt x="14" y="46"/>
                    <a:pt x="14" y="46"/>
                    <a:pt x="14" y="46"/>
                  </a:cubicBezTo>
                  <a:cubicBezTo>
                    <a:pt x="44" y="46"/>
                    <a:pt x="44" y="46"/>
                    <a:pt x="44" y="46"/>
                  </a:cubicBezTo>
                  <a:lnTo>
                    <a:pt x="30" y="124"/>
                  </a:lnTo>
                  <a:close/>
                  <a:moveTo>
                    <a:pt x="51" y="16"/>
                  </a:moveTo>
                  <a:cubicBezTo>
                    <a:pt x="49" y="24"/>
                    <a:pt x="41" y="31"/>
                    <a:pt x="31" y="31"/>
                  </a:cubicBezTo>
                  <a:cubicBezTo>
                    <a:pt x="22" y="31"/>
                    <a:pt x="15" y="24"/>
                    <a:pt x="17" y="16"/>
                  </a:cubicBezTo>
                  <a:cubicBezTo>
                    <a:pt x="18" y="7"/>
                    <a:pt x="27" y="0"/>
                    <a:pt x="37" y="0"/>
                  </a:cubicBezTo>
                  <a:cubicBezTo>
                    <a:pt x="46" y="0"/>
                    <a:pt x="52" y="7"/>
                    <a:pt x="51" y="16"/>
                  </a:cubicBezTo>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CA"/>
            </a:p>
          </p:txBody>
        </p:sp>
        <p:sp>
          <p:nvSpPr>
            <p:cNvPr id="34" name="Freeform 31"/>
            <p:cNvSpPr>
              <a:spLocks noEditPoints="1"/>
            </p:cNvSpPr>
            <p:nvPr userDrawn="1"/>
          </p:nvSpPr>
          <p:spPr bwMode="auto">
            <a:xfrm>
              <a:off x="8615426" y="6706281"/>
              <a:ext cx="59205" cy="48472"/>
            </a:xfrm>
            <a:custGeom>
              <a:avLst/>
              <a:gdLst>
                <a:gd name="T0" fmla="*/ 97 w 103"/>
                <a:gd name="T1" fmla="*/ 47 h 84"/>
                <a:gd name="T2" fmla="*/ 34 w 103"/>
                <a:gd name="T3" fmla="*/ 47 h 84"/>
                <a:gd name="T4" fmla="*/ 50 w 103"/>
                <a:gd name="T5" fmla="*/ 64 h 84"/>
                <a:gd name="T6" fmla="*/ 66 w 103"/>
                <a:gd name="T7" fmla="*/ 57 h 84"/>
                <a:gd name="T8" fmla="*/ 94 w 103"/>
                <a:gd name="T9" fmla="*/ 57 h 84"/>
                <a:gd name="T10" fmla="*/ 47 w 103"/>
                <a:gd name="T11" fmla="*/ 84 h 84"/>
                <a:gd name="T12" fmla="*/ 5 w 103"/>
                <a:gd name="T13" fmla="*/ 42 h 84"/>
                <a:gd name="T14" fmla="*/ 59 w 103"/>
                <a:gd name="T15" fmla="*/ 0 h 84"/>
                <a:gd name="T16" fmla="*/ 98 w 103"/>
                <a:gd name="T17" fmla="*/ 44 h 84"/>
                <a:gd name="T18" fmla="*/ 97 w 103"/>
                <a:gd name="T19" fmla="*/ 47 h 84"/>
                <a:gd name="T20" fmla="*/ 72 w 103"/>
                <a:gd name="T21" fmla="*/ 31 h 84"/>
                <a:gd name="T22" fmla="*/ 57 w 103"/>
                <a:gd name="T23" fmla="*/ 18 h 84"/>
                <a:gd name="T24" fmla="*/ 37 w 103"/>
                <a:gd name="T25" fmla="*/ 31 h 84"/>
                <a:gd name="T26" fmla="*/ 72 w 103"/>
                <a:gd name="T27" fmla="*/ 31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3" h="84">
                  <a:moveTo>
                    <a:pt x="97" y="47"/>
                  </a:moveTo>
                  <a:cubicBezTo>
                    <a:pt x="34" y="47"/>
                    <a:pt x="34" y="47"/>
                    <a:pt x="34" y="47"/>
                  </a:cubicBezTo>
                  <a:cubicBezTo>
                    <a:pt x="32" y="58"/>
                    <a:pt x="37" y="64"/>
                    <a:pt x="50" y="64"/>
                  </a:cubicBezTo>
                  <a:cubicBezTo>
                    <a:pt x="56" y="64"/>
                    <a:pt x="61" y="62"/>
                    <a:pt x="66" y="57"/>
                  </a:cubicBezTo>
                  <a:cubicBezTo>
                    <a:pt x="94" y="57"/>
                    <a:pt x="94" y="57"/>
                    <a:pt x="94" y="57"/>
                  </a:cubicBezTo>
                  <a:cubicBezTo>
                    <a:pt x="87" y="76"/>
                    <a:pt x="66" y="84"/>
                    <a:pt x="47" y="84"/>
                  </a:cubicBezTo>
                  <a:cubicBezTo>
                    <a:pt x="19" y="84"/>
                    <a:pt x="0" y="69"/>
                    <a:pt x="5" y="42"/>
                  </a:cubicBezTo>
                  <a:cubicBezTo>
                    <a:pt x="9" y="16"/>
                    <a:pt x="31" y="0"/>
                    <a:pt x="59" y="0"/>
                  </a:cubicBezTo>
                  <a:cubicBezTo>
                    <a:pt x="88" y="0"/>
                    <a:pt x="103" y="17"/>
                    <a:pt x="98" y="44"/>
                  </a:cubicBezTo>
                  <a:lnTo>
                    <a:pt x="97" y="47"/>
                  </a:lnTo>
                  <a:close/>
                  <a:moveTo>
                    <a:pt x="72" y="31"/>
                  </a:moveTo>
                  <a:cubicBezTo>
                    <a:pt x="72" y="23"/>
                    <a:pt x="65" y="18"/>
                    <a:pt x="57" y="18"/>
                  </a:cubicBezTo>
                  <a:cubicBezTo>
                    <a:pt x="48" y="18"/>
                    <a:pt x="40" y="22"/>
                    <a:pt x="37" y="31"/>
                  </a:cubicBezTo>
                  <a:lnTo>
                    <a:pt x="72" y="3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CA"/>
            </a:p>
          </p:txBody>
        </p:sp>
        <p:sp>
          <p:nvSpPr>
            <p:cNvPr id="35" name="Freeform 32"/>
            <p:cNvSpPr>
              <a:spLocks/>
            </p:cNvSpPr>
            <p:nvPr userDrawn="1"/>
          </p:nvSpPr>
          <p:spPr bwMode="auto">
            <a:xfrm>
              <a:off x="8676414" y="6706281"/>
              <a:ext cx="47792" cy="48472"/>
            </a:xfrm>
            <a:custGeom>
              <a:avLst/>
              <a:gdLst>
                <a:gd name="T0" fmla="*/ 70 w 84"/>
                <a:gd name="T1" fmla="*/ 23 h 84"/>
                <a:gd name="T2" fmla="*/ 55 w 84"/>
                <a:gd name="T3" fmla="*/ 19 h 84"/>
                <a:gd name="T4" fmla="*/ 44 w 84"/>
                <a:gd name="T5" fmla="*/ 24 h 84"/>
                <a:gd name="T6" fmla="*/ 57 w 84"/>
                <a:gd name="T7" fmla="*/ 31 h 84"/>
                <a:gd name="T8" fmla="*/ 78 w 84"/>
                <a:gd name="T9" fmla="*/ 55 h 84"/>
                <a:gd name="T10" fmla="*/ 33 w 84"/>
                <a:gd name="T11" fmla="*/ 84 h 84"/>
                <a:gd name="T12" fmla="*/ 0 w 84"/>
                <a:gd name="T13" fmla="*/ 75 h 84"/>
                <a:gd name="T14" fmla="*/ 14 w 84"/>
                <a:gd name="T15" fmla="*/ 55 h 84"/>
                <a:gd name="T16" fmla="*/ 37 w 84"/>
                <a:gd name="T17" fmla="*/ 63 h 84"/>
                <a:gd name="T18" fmla="*/ 47 w 84"/>
                <a:gd name="T19" fmla="*/ 57 h 84"/>
                <a:gd name="T20" fmla="*/ 30 w 84"/>
                <a:gd name="T21" fmla="*/ 49 h 84"/>
                <a:gd name="T22" fmla="*/ 14 w 84"/>
                <a:gd name="T23" fmla="*/ 28 h 84"/>
                <a:gd name="T24" fmla="*/ 56 w 84"/>
                <a:gd name="T25" fmla="*/ 0 h 84"/>
                <a:gd name="T26" fmla="*/ 84 w 84"/>
                <a:gd name="T27" fmla="*/ 5 h 84"/>
                <a:gd name="T28" fmla="*/ 70 w 84"/>
                <a:gd name="T29" fmla="*/ 23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4" h="84">
                  <a:moveTo>
                    <a:pt x="70" y="23"/>
                  </a:moveTo>
                  <a:cubicBezTo>
                    <a:pt x="66" y="21"/>
                    <a:pt x="60" y="19"/>
                    <a:pt x="55" y="19"/>
                  </a:cubicBezTo>
                  <a:cubicBezTo>
                    <a:pt x="51" y="19"/>
                    <a:pt x="45" y="21"/>
                    <a:pt x="44" y="24"/>
                  </a:cubicBezTo>
                  <a:cubicBezTo>
                    <a:pt x="44" y="30"/>
                    <a:pt x="53" y="31"/>
                    <a:pt x="57" y="31"/>
                  </a:cubicBezTo>
                  <a:cubicBezTo>
                    <a:pt x="70" y="34"/>
                    <a:pt x="80" y="40"/>
                    <a:pt x="78" y="55"/>
                  </a:cubicBezTo>
                  <a:cubicBezTo>
                    <a:pt x="74" y="75"/>
                    <a:pt x="52" y="84"/>
                    <a:pt x="33" y="84"/>
                  </a:cubicBezTo>
                  <a:cubicBezTo>
                    <a:pt x="20" y="84"/>
                    <a:pt x="9" y="81"/>
                    <a:pt x="0" y="75"/>
                  </a:cubicBezTo>
                  <a:cubicBezTo>
                    <a:pt x="14" y="55"/>
                    <a:pt x="14" y="55"/>
                    <a:pt x="14" y="55"/>
                  </a:cubicBezTo>
                  <a:cubicBezTo>
                    <a:pt x="19" y="59"/>
                    <a:pt x="29" y="63"/>
                    <a:pt x="37" y="63"/>
                  </a:cubicBezTo>
                  <a:cubicBezTo>
                    <a:pt x="40" y="63"/>
                    <a:pt x="46" y="62"/>
                    <a:pt x="47" y="57"/>
                  </a:cubicBezTo>
                  <a:cubicBezTo>
                    <a:pt x="48" y="51"/>
                    <a:pt x="39" y="51"/>
                    <a:pt x="30" y="49"/>
                  </a:cubicBezTo>
                  <a:cubicBezTo>
                    <a:pt x="21" y="46"/>
                    <a:pt x="12" y="42"/>
                    <a:pt x="14" y="28"/>
                  </a:cubicBezTo>
                  <a:cubicBezTo>
                    <a:pt x="18" y="9"/>
                    <a:pt x="38" y="0"/>
                    <a:pt x="56" y="0"/>
                  </a:cubicBezTo>
                  <a:cubicBezTo>
                    <a:pt x="66" y="0"/>
                    <a:pt x="75" y="2"/>
                    <a:pt x="84" y="5"/>
                  </a:cubicBezTo>
                  <a:lnTo>
                    <a:pt x="70" y="23"/>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CA"/>
            </a:p>
          </p:txBody>
        </p:sp>
      </p:grpSp>
      <p:grpSp>
        <p:nvGrpSpPr>
          <p:cNvPr id="36" name="Groupe 104"/>
          <p:cNvGrpSpPr>
            <a:grpSpLocks noChangeAspect="1"/>
          </p:cNvGrpSpPr>
          <p:nvPr userDrawn="1"/>
        </p:nvGrpSpPr>
        <p:grpSpPr>
          <a:xfrm flipV="1">
            <a:off x="0" y="6505287"/>
            <a:ext cx="10206455" cy="353622"/>
            <a:chOff x="93663" y="5592763"/>
            <a:chExt cx="12004675" cy="415925"/>
          </a:xfrm>
          <a:solidFill>
            <a:srgbClr val="F58220"/>
          </a:solidFill>
        </p:grpSpPr>
        <p:sp>
          <p:nvSpPr>
            <p:cNvPr id="37" name="Freeform 5"/>
            <p:cNvSpPr>
              <a:spLocks/>
            </p:cNvSpPr>
            <p:nvPr/>
          </p:nvSpPr>
          <p:spPr bwMode="auto">
            <a:xfrm>
              <a:off x="3963988" y="5592763"/>
              <a:ext cx="8134350" cy="415925"/>
            </a:xfrm>
            <a:custGeom>
              <a:avLst/>
              <a:gdLst>
                <a:gd name="T0" fmla="*/ 4982 w 5124"/>
                <a:gd name="T1" fmla="*/ 262 h 262"/>
                <a:gd name="T2" fmla="*/ 0 w 5124"/>
                <a:gd name="T3" fmla="*/ 262 h 262"/>
                <a:gd name="T4" fmla="*/ 142 w 5124"/>
                <a:gd name="T5" fmla="*/ 0 h 262"/>
                <a:gd name="T6" fmla="*/ 5124 w 5124"/>
                <a:gd name="T7" fmla="*/ 0 h 262"/>
                <a:gd name="T8" fmla="*/ 4982 w 5124"/>
                <a:gd name="T9" fmla="*/ 262 h 262"/>
              </a:gdLst>
              <a:ahLst/>
              <a:cxnLst>
                <a:cxn ang="0">
                  <a:pos x="T0" y="T1"/>
                </a:cxn>
                <a:cxn ang="0">
                  <a:pos x="T2" y="T3"/>
                </a:cxn>
                <a:cxn ang="0">
                  <a:pos x="T4" y="T5"/>
                </a:cxn>
                <a:cxn ang="0">
                  <a:pos x="T6" y="T7"/>
                </a:cxn>
                <a:cxn ang="0">
                  <a:pos x="T8" y="T9"/>
                </a:cxn>
              </a:cxnLst>
              <a:rect l="0" t="0" r="r" b="b"/>
              <a:pathLst>
                <a:path w="5124" h="262">
                  <a:moveTo>
                    <a:pt x="4982" y="262"/>
                  </a:moveTo>
                  <a:lnTo>
                    <a:pt x="0" y="262"/>
                  </a:lnTo>
                  <a:lnTo>
                    <a:pt x="142" y="0"/>
                  </a:lnTo>
                  <a:lnTo>
                    <a:pt x="5124" y="0"/>
                  </a:lnTo>
                  <a:lnTo>
                    <a:pt x="4982" y="2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CA"/>
            </a:p>
          </p:txBody>
        </p:sp>
        <p:sp>
          <p:nvSpPr>
            <p:cNvPr id="38" name="Freeform 6"/>
            <p:cNvSpPr>
              <a:spLocks/>
            </p:cNvSpPr>
            <p:nvPr/>
          </p:nvSpPr>
          <p:spPr bwMode="auto">
            <a:xfrm>
              <a:off x="93663" y="5592763"/>
              <a:ext cx="4060825" cy="415925"/>
            </a:xfrm>
            <a:custGeom>
              <a:avLst/>
              <a:gdLst>
                <a:gd name="T0" fmla="*/ 2558 w 2558"/>
                <a:gd name="T1" fmla="*/ 0 h 262"/>
                <a:gd name="T2" fmla="*/ 0 w 2558"/>
                <a:gd name="T3" fmla="*/ 0 h 262"/>
                <a:gd name="T4" fmla="*/ 0 w 2558"/>
                <a:gd name="T5" fmla="*/ 262 h 262"/>
                <a:gd name="T6" fmla="*/ 2417 w 2558"/>
                <a:gd name="T7" fmla="*/ 262 h 262"/>
                <a:gd name="T8" fmla="*/ 2558 w 2558"/>
                <a:gd name="T9" fmla="*/ 0 h 262"/>
              </a:gdLst>
              <a:ahLst/>
              <a:cxnLst>
                <a:cxn ang="0">
                  <a:pos x="T0" y="T1"/>
                </a:cxn>
                <a:cxn ang="0">
                  <a:pos x="T2" y="T3"/>
                </a:cxn>
                <a:cxn ang="0">
                  <a:pos x="T4" y="T5"/>
                </a:cxn>
                <a:cxn ang="0">
                  <a:pos x="T6" y="T7"/>
                </a:cxn>
                <a:cxn ang="0">
                  <a:pos x="T8" y="T9"/>
                </a:cxn>
              </a:cxnLst>
              <a:rect l="0" t="0" r="r" b="b"/>
              <a:pathLst>
                <a:path w="2558" h="262">
                  <a:moveTo>
                    <a:pt x="2558" y="0"/>
                  </a:moveTo>
                  <a:lnTo>
                    <a:pt x="0" y="0"/>
                  </a:lnTo>
                  <a:lnTo>
                    <a:pt x="0" y="262"/>
                  </a:lnTo>
                  <a:lnTo>
                    <a:pt x="2417" y="262"/>
                  </a:lnTo>
                  <a:lnTo>
                    <a:pt x="255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CA"/>
            </a:p>
          </p:txBody>
        </p:sp>
      </p:grpSp>
    </p:spTree>
    <p:extLst>
      <p:ext uri="{BB962C8B-B14F-4D97-AF65-F5344CB8AC3E}">
        <p14:creationId xmlns:p14="http://schemas.microsoft.com/office/powerpoint/2010/main" val="169656872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3" Type="http://schemas.openxmlformats.org/officeDocument/2006/relationships/tags" Target="../tags/tag25.xml"/><Relationship Id="rId2" Type="http://schemas.openxmlformats.org/officeDocument/2006/relationships/tags" Target="../tags/tag24.xml"/><Relationship Id="rId1" Type="http://schemas.openxmlformats.org/officeDocument/2006/relationships/tags" Target="../tags/tag23.xml"/><Relationship Id="rId6" Type="http://schemas.openxmlformats.org/officeDocument/2006/relationships/notesSlide" Target="../notesSlides/notesSlide3.xml"/><Relationship Id="rId5" Type="http://schemas.openxmlformats.org/officeDocument/2006/relationships/slideLayout" Target="../slideLayouts/slideLayout2.xml"/><Relationship Id="rId4" Type="http://schemas.openxmlformats.org/officeDocument/2006/relationships/tags" Target="../tags/tag26.xml"/></Relationships>
</file>

<file path=ppt/slides/_rels/slide100.xml.rels><?xml version="1.0" encoding="UTF-8" standalone="yes"?>
<Relationships xmlns="http://schemas.openxmlformats.org/package/2006/relationships"><Relationship Id="rId3" Type="http://schemas.openxmlformats.org/officeDocument/2006/relationships/tags" Target="../tags/tag303.xml"/><Relationship Id="rId2" Type="http://schemas.openxmlformats.org/officeDocument/2006/relationships/tags" Target="../tags/tag302.xml"/><Relationship Id="rId1" Type="http://schemas.openxmlformats.org/officeDocument/2006/relationships/tags" Target="../tags/tag301.xml"/><Relationship Id="rId5" Type="http://schemas.openxmlformats.org/officeDocument/2006/relationships/image" Target="../media/image66.png"/><Relationship Id="rId4"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304.xml"/></Relationships>
</file>

<file path=ppt/slides/_rels/slide10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06.xml"/><Relationship Id="rId1" Type="http://schemas.openxmlformats.org/officeDocument/2006/relationships/tags" Target="../tags/tag305.xml"/></Relationships>
</file>

<file path=ppt/slides/_rels/slide103.xml.rels><?xml version="1.0" encoding="UTF-8" standalone="yes"?>
<Relationships xmlns="http://schemas.openxmlformats.org/package/2006/relationships"><Relationship Id="rId3" Type="http://schemas.openxmlformats.org/officeDocument/2006/relationships/tags" Target="../tags/tag309.xml"/><Relationship Id="rId2" Type="http://schemas.openxmlformats.org/officeDocument/2006/relationships/tags" Target="../tags/tag308.xml"/><Relationship Id="rId1" Type="http://schemas.openxmlformats.org/officeDocument/2006/relationships/tags" Target="../tags/tag307.xml"/><Relationship Id="rId5" Type="http://schemas.openxmlformats.org/officeDocument/2006/relationships/image" Target="../media/image67.png"/><Relationship Id="rId4"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8" Type="http://schemas.openxmlformats.org/officeDocument/2006/relationships/tags" Target="../tags/tag317.xml"/><Relationship Id="rId13" Type="http://schemas.openxmlformats.org/officeDocument/2006/relationships/slideLayout" Target="../slideLayouts/slideLayout2.xml"/><Relationship Id="rId3" Type="http://schemas.openxmlformats.org/officeDocument/2006/relationships/tags" Target="../tags/tag312.xml"/><Relationship Id="rId7" Type="http://schemas.openxmlformats.org/officeDocument/2006/relationships/tags" Target="../tags/tag316.xml"/><Relationship Id="rId12" Type="http://schemas.openxmlformats.org/officeDocument/2006/relationships/tags" Target="../tags/tag321.xml"/><Relationship Id="rId2" Type="http://schemas.openxmlformats.org/officeDocument/2006/relationships/tags" Target="../tags/tag311.xml"/><Relationship Id="rId1" Type="http://schemas.openxmlformats.org/officeDocument/2006/relationships/tags" Target="../tags/tag310.xml"/><Relationship Id="rId6" Type="http://schemas.openxmlformats.org/officeDocument/2006/relationships/tags" Target="../tags/tag315.xml"/><Relationship Id="rId11" Type="http://schemas.openxmlformats.org/officeDocument/2006/relationships/tags" Target="../tags/tag320.xml"/><Relationship Id="rId5" Type="http://schemas.openxmlformats.org/officeDocument/2006/relationships/tags" Target="../tags/tag314.xml"/><Relationship Id="rId15" Type="http://schemas.openxmlformats.org/officeDocument/2006/relationships/image" Target="../media/image68.png"/><Relationship Id="rId10" Type="http://schemas.openxmlformats.org/officeDocument/2006/relationships/tags" Target="../tags/tag319.xml"/><Relationship Id="rId4" Type="http://schemas.openxmlformats.org/officeDocument/2006/relationships/tags" Target="../tags/tag313.xml"/><Relationship Id="rId9" Type="http://schemas.openxmlformats.org/officeDocument/2006/relationships/tags" Target="../tags/tag318.xml"/><Relationship Id="rId14" Type="http://schemas.openxmlformats.org/officeDocument/2006/relationships/notesSlide" Target="../notesSlides/notesSlide28.xml"/></Relationships>
</file>

<file path=ppt/slides/_rels/slide105.xml.rels><?xml version="1.0" encoding="UTF-8" standalone="yes"?>
<Relationships xmlns="http://schemas.openxmlformats.org/package/2006/relationships"><Relationship Id="rId8" Type="http://schemas.openxmlformats.org/officeDocument/2006/relationships/tags" Target="../tags/tag329.xml"/><Relationship Id="rId13" Type="http://schemas.openxmlformats.org/officeDocument/2006/relationships/image" Target="../media/image69.png"/><Relationship Id="rId3" Type="http://schemas.openxmlformats.org/officeDocument/2006/relationships/tags" Target="../tags/tag324.xml"/><Relationship Id="rId7" Type="http://schemas.openxmlformats.org/officeDocument/2006/relationships/tags" Target="../tags/tag328.xml"/><Relationship Id="rId12" Type="http://schemas.openxmlformats.org/officeDocument/2006/relationships/slideLayout" Target="../slideLayouts/slideLayout2.xml"/><Relationship Id="rId2" Type="http://schemas.openxmlformats.org/officeDocument/2006/relationships/tags" Target="../tags/tag323.xml"/><Relationship Id="rId1" Type="http://schemas.openxmlformats.org/officeDocument/2006/relationships/tags" Target="../tags/tag322.xml"/><Relationship Id="rId6" Type="http://schemas.openxmlformats.org/officeDocument/2006/relationships/tags" Target="../tags/tag327.xml"/><Relationship Id="rId11" Type="http://schemas.openxmlformats.org/officeDocument/2006/relationships/tags" Target="../tags/tag332.xml"/><Relationship Id="rId5" Type="http://schemas.openxmlformats.org/officeDocument/2006/relationships/tags" Target="../tags/tag326.xml"/><Relationship Id="rId10" Type="http://schemas.openxmlformats.org/officeDocument/2006/relationships/tags" Target="../tags/tag331.xml"/><Relationship Id="rId4" Type="http://schemas.openxmlformats.org/officeDocument/2006/relationships/tags" Target="../tags/tag325.xml"/><Relationship Id="rId9" Type="http://schemas.openxmlformats.org/officeDocument/2006/relationships/tags" Target="../tags/tag330.xml"/></Relationships>
</file>

<file path=ppt/slides/_rels/slide10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333.xml"/></Relationships>
</file>

<file path=ppt/slides/_rels/slide10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35.xml"/><Relationship Id="rId1" Type="http://schemas.openxmlformats.org/officeDocument/2006/relationships/tags" Target="../tags/tag334.xml"/></Relationships>
</file>

<file path=ppt/slides/_rels/slide10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37.xml"/><Relationship Id="rId1" Type="http://schemas.openxmlformats.org/officeDocument/2006/relationships/tags" Target="../tags/tag336.xml"/><Relationship Id="rId4" Type="http://schemas.openxmlformats.org/officeDocument/2006/relationships/notesSlide" Target="../notesSlides/notesSlide29.xml"/></Relationships>
</file>

<file path=ppt/slides/_rels/slide109.xml.rels><?xml version="1.0" encoding="UTF-8" standalone="yes"?>
<Relationships xmlns="http://schemas.openxmlformats.org/package/2006/relationships"><Relationship Id="rId3" Type="http://schemas.openxmlformats.org/officeDocument/2006/relationships/tags" Target="../tags/tag340.xml"/><Relationship Id="rId2" Type="http://schemas.openxmlformats.org/officeDocument/2006/relationships/tags" Target="../tags/tag339.xml"/><Relationship Id="rId1" Type="http://schemas.openxmlformats.org/officeDocument/2006/relationships/tags" Target="../tags/tag338.xml"/><Relationship Id="rId5" Type="http://schemas.openxmlformats.org/officeDocument/2006/relationships/image" Target="../media/image70.png"/><Relationship Id="rId4"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tags" Target="../tags/tag29.xml"/><Relationship Id="rId2" Type="http://schemas.openxmlformats.org/officeDocument/2006/relationships/tags" Target="../tags/tag28.xml"/><Relationship Id="rId1" Type="http://schemas.openxmlformats.org/officeDocument/2006/relationships/tags" Target="../tags/tag27.xml"/><Relationship Id="rId5" Type="http://schemas.openxmlformats.org/officeDocument/2006/relationships/image" Target="../media/image6.png"/><Relationship Id="rId4"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tags" Target="../tags/tag343.xml"/><Relationship Id="rId2" Type="http://schemas.openxmlformats.org/officeDocument/2006/relationships/tags" Target="../tags/tag342.xml"/><Relationship Id="rId1" Type="http://schemas.openxmlformats.org/officeDocument/2006/relationships/tags" Target="../tags/tag341.xml"/><Relationship Id="rId5" Type="http://schemas.openxmlformats.org/officeDocument/2006/relationships/image" Target="../media/image71.png"/><Relationship Id="rId4"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tags" Target="../tags/tag346.xml"/><Relationship Id="rId2" Type="http://schemas.openxmlformats.org/officeDocument/2006/relationships/tags" Target="../tags/tag345.xml"/><Relationship Id="rId1" Type="http://schemas.openxmlformats.org/officeDocument/2006/relationships/tags" Target="../tags/tag344.xml"/><Relationship Id="rId6" Type="http://schemas.openxmlformats.org/officeDocument/2006/relationships/image" Target="../media/image72.png"/><Relationship Id="rId5" Type="http://schemas.openxmlformats.org/officeDocument/2006/relationships/notesSlide" Target="../notesSlides/notesSlide30.xml"/><Relationship Id="rId4"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tags" Target="../tags/tag349.xml"/><Relationship Id="rId2" Type="http://schemas.openxmlformats.org/officeDocument/2006/relationships/tags" Target="../tags/tag348.xml"/><Relationship Id="rId1" Type="http://schemas.openxmlformats.org/officeDocument/2006/relationships/tags" Target="../tags/tag347.xml"/><Relationship Id="rId6" Type="http://schemas.openxmlformats.org/officeDocument/2006/relationships/image" Target="../media/image73.png"/><Relationship Id="rId5" Type="http://schemas.openxmlformats.org/officeDocument/2006/relationships/slideLayout" Target="../slideLayouts/slideLayout2.xml"/><Relationship Id="rId4" Type="http://schemas.openxmlformats.org/officeDocument/2006/relationships/tags" Target="../tags/tag350.xml"/></Relationships>
</file>

<file path=ppt/slides/_rels/slide113.xml.rels><?xml version="1.0" encoding="UTF-8" standalone="yes"?>
<Relationships xmlns="http://schemas.openxmlformats.org/package/2006/relationships"><Relationship Id="rId3" Type="http://schemas.openxmlformats.org/officeDocument/2006/relationships/tags" Target="../tags/tag353.xml"/><Relationship Id="rId2" Type="http://schemas.openxmlformats.org/officeDocument/2006/relationships/tags" Target="../tags/tag352.xml"/><Relationship Id="rId1" Type="http://schemas.openxmlformats.org/officeDocument/2006/relationships/tags" Target="../tags/tag351.xml"/><Relationship Id="rId5" Type="http://schemas.openxmlformats.org/officeDocument/2006/relationships/notesSlide" Target="../notesSlides/notesSlide31.xml"/><Relationship Id="rId4"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tags" Target="../tags/tag356.xml"/><Relationship Id="rId2" Type="http://schemas.openxmlformats.org/officeDocument/2006/relationships/tags" Target="../tags/tag355.xml"/><Relationship Id="rId1" Type="http://schemas.openxmlformats.org/officeDocument/2006/relationships/tags" Target="../tags/tag354.xml"/><Relationship Id="rId4"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tags" Target="../tags/tag359.xml"/><Relationship Id="rId2" Type="http://schemas.openxmlformats.org/officeDocument/2006/relationships/tags" Target="../tags/tag358.xml"/><Relationship Id="rId1" Type="http://schemas.openxmlformats.org/officeDocument/2006/relationships/tags" Target="../tags/tag357.xml"/><Relationship Id="rId4"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tags" Target="../tags/tag362.xml"/><Relationship Id="rId2" Type="http://schemas.openxmlformats.org/officeDocument/2006/relationships/tags" Target="../tags/tag361.xml"/><Relationship Id="rId1" Type="http://schemas.openxmlformats.org/officeDocument/2006/relationships/tags" Target="../tags/tag360.xml"/><Relationship Id="rId4"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tags" Target="../tags/tag365.xml"/><Relationship Id="rId7" Type="http://schemas.openxmlformats.org/officeDocument/2006/relationships/image" Target="../media/image75.png"/><Relationship Id="rId2" Type="http://schemas.openxmlformats.org/officeDocument/2006/relationships/tags" Target="../tags/tag364.xml"/><Relationship Id="rId1" Type="http://schemas.openxmlformats.org/officeDocument/2006/relationships/tags" Target="../tags/tag363.xml"/><Relationship Id="rId6" Type="http://schemas.openxmlformats.org/officeDocument/2006/relationships/image" Target="../media/image74.png"/><Relationship Id="rId5" Type="http://schemas.openxmlformats.org/officeDocument/2006/relationships/slideLayout" Target="../slideLayouts/slideLayout2.xml"/><Relationship Id="rId4" Type="http://schemas.openxmlformats.org/officeDocument/2006/relationships/tags" Target="../tags/tag366.xml"/></Relationships>
</file>

<file path=ppt/slides/_rels/slide118.xml.rels><?xml version="1.0" encoding="UTF-8" standalone="yes"?>
<Relationships xmlns="http://schemas.openxmlformats.org/package/2006/relationships"><Relationship Id="rId3" Type="http://schemas.openxmlformats.org/officeDocument/2006/relationships/tags" Target="../tags/tag369.xml"/><Relationship Id="rId2" Type="http://schemas.openxmlformats.org/officeDocument/2006/relationships/tags" Target="../tags/tag368.xml"/><Relationship Id="rId1" Type="http://schemas.openxmlformats.org/officeDocument/2006/relationships/tags" Target="../tags/tag367.xml"/><Relationship Id="rId5" Type="http://schemas.openxmlformats.org/officeDocument/2006/relationships/image" Target="../media/image76.png"/><Relationship Id="rId4"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tags" Target="../tags/tag372.xml"/><Relationship Id="rId2" Type="http://schemas.openxmlformats.org/officeDocument/2006/relationships/tags" Target="../tags/tag371.xml"/><Relationship Id="rId1" Type="http://schemas.openxmlformats.org/officeDocument/2006/relationships/tags" Target="../tags/tag370.xml"/><Relationship Id="rId6" Type="http://schemas.openxmlformats.org/officeDocument/2006/relationships/image" Target="../media/image77.png"/><Relationship Id="rId5" Type="http://schemas.openxmlformats.org/officeDocument/2006/relationships/slide" Target="slide113.xml"/><Relationship Id="rId4"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tags" Target="../tags/tag32.xml"/><Relationship Id="rId2" Type="http://schemas.openxmlformats.org/officeDocument/2006/relationships/tags" Target="../tags/tag31.xml"/><Relationship Id="rId1" Type="http://schemas.openxmlformats.org/officeDocument/2006/relationships/tags" Target="../tags/tag30.xml"/><Relationship Id="rId4"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tags" Target="../tags/tag375.xml"/><Relationship Id="rId2" Type="http://schemas.openxmlformats.org/officeDocument/2006/relationships/tags" Target="../tags/tag374.xml"/><Relationship Id="rId1" Type="http://schemas.openxmlformats.org/officeDocument/2006/relationships/tags" Target="../tags/tag373.xml"/><Relationship Id="rId5" Type="http://schemas.openxmlformats.org/officeDocument/2006/relationships/image" Target="../media/image78.png"/><Relationship Id="rId4"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376.xml"/></Relationships>
</file>

<file path=ppt/slides/_rels/slide1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78.xml"/><Relationship Id="rId1" Type="http://schemas.openxmlformats.org/officeDocument/2006/relationships/tags" Target="../tags/tag377.xml"/></Relationships>
</file>

<file path=ppt/slides/_rels/slide123.xml.rels><?xml version="1.0" encoding="UTF-8" standalone="yes"?>
<Relationships xmlns="http://schemas.openxmlformats.org/package/2006/relationships"><Relationship Id="rId3" Type="http://schemas.openxmlformats.org/officeDocument/2006/relationships/tags" Target="../tags/tag381.xml"/><Relationship Id="rId2" Type="http://schemas.openxmlformats.org/officeDocument/2006/relationships/tags" Target="../tags/tag380.xml"/><Relationship Id="rId1" Type="http://schemas.openxmlformats.org/officeDocument/2006/relationships/tags" Target="../tags/tag379.xml"/><Relationship Id="rId5" Type="http://schemas.openxmlformats.org/officeDocument/2006/relationships/image" Target="../media/image79.png"/><Relationship Id="rId4"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tags" Target="../tags/tag384.xml"/><Relationship Id="rId2" Type="http://schemas.openxmlformats.org/officeDocument/2006/relationships/tags" Target="../tags/tag383.xml"/><Relationship Id="rId1" Type="http://schemas.openxmlformats.org/officeDocument/2006/relationships/tags" Target="../tags/tag382.xml"/><Relationship Id="rId5" Type="http://schemas.openxmlformats.org/officeDocument/2006/relationships/image" Target="../media/image80.png"/><Relationship Id="rId4"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tags" Target="../tags/tag387.xml"/><Relationship Id="rId2" Type="http://schemas.openxmlformats.org/officeDocument/2006/relationships/tags" Target="../tags/tag386.xml"/><Relationship Id="rId1" Type="http://schemas.openxmlformats.org/officeDocument/2006/relationships/tags" Target="../tags/tag385.xml"/><Relationship Id="rId5" Type="http://schemas.openxmlformats.org/officeDocument/2006/relationships/image" Target="../media/image81.png"/><Relationship Id="rId4"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tags" Target="../tags/tag390.xml"/><Relationship Id="rId2" Type="http://schemas.openxmlformats.org/officeDocument/2006/relationships/tags" Target="../tags/tag389.xml"/><Relationship Id="rId1" Type="http://schemas.openxmlformats.org/officeDocument/2006/relationships/tags" Target="../tags/tag388.xml"/><Relationship Id="rId5" Type="http://schemas.openxmlformats.org/officeDocument/2006/relationships/image" Target="../media/image82.png"/><Relationship Id="rId4"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tags" Target="../tags/tag393.xml"/><Relationship Id="rId2" Type="http://schemas.openxmlformats.org/officeDocument/2006/relationships/tags" Target="../tags/tag392.xml"/><Relationship Id="rId1" Type="http://schemas.openxmlformats.org/officeDocument/2006/relationships/tags" Target="../tags/tag391.xml"/><Relationship Id="rId5" Type="http://schemas.openxmlformats.org/officeDocument/2006/relationships/image" Target="../media/image83.png"/><Relationship Id="rId4"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tags" Target="../tags/tag396.xml"/><Relationship Id="rId2" Type="http://schemas.openxmlformats.org/officeDocument/2006/relationships/tags" Target="../tags/tag395.xml"/><Relationship Id="rId1" Type="http://schemas.openxmlformats.org/officeDocument/2006/relationships/tags" Target="../tags/tag394.xml"/><Relationship Id="rId5" Type="http://schemas.openxmlformats.org/officeDocument/2006/relationships/notesSlide" Target="../notesSlides/notesSlide32.xml"/><Relationship Id="rId4"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tags" Target="../tags/tag399.xml"/><Relationship Id="rId2" Type="http://schemas.openxmlformats.org/officeDocument/2006/relationships/tags" Target="../tags/tag398.xml"/><Relationship Id="rId1" Type="http://schemas.openxmlformats.org/officeDocument/2006/relationships/tags" Target="../tags/tag397.xml"/><Relationship Id="rId5" Type="http://schemas.openxmlformats.org/officeDocument/2006/relationships/image" Target="../media/image84.png"/><Relationship Id="rId4"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tags" Target="../tags/tag35.xml"/><Relationship Id="rId2" Type="http://schemas.openxmlformats.org/officeDocument/2006/relationships/tags" Target="../tags/tag34.xml"/><Relationship Id="rId1" Type="http://schemas.openxmlformats.org/officeDocument/2006/relationships/tags" Target="../tags/tag33.xml"/><Relationship Id="rId4"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tags" Target="../tags/tag402.xml"/><Relationship Id="rId2" Type="http://schemas.openxmlformats.org/officeDocument/2006/relationships/tags" Target="../tags/tag401.xml"/><Relationship Id="rId1" Type="http://schemas.openxmlformats.org/officeDocument/2006/relationships/tags" Target="../tags/tag400.xml"/><Relationship Id="rId5" Type="http://schemas.openxmlformats.org/officeDocument/2006/relationships/image" Target="../media/image85.png"/><Relationship Id="rId4"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tags" Target="../tags/tag405.xml"/><Relationship Id="rId2" Type="http://schemas.openxmlformats.org/officeDocument/2006/relationships/tags" Target="../tags/tag404.xml"/><Relationship Id="rId1" Type="http://schemas.openxmlformats.org/officeDocument/2006/relationships/tags" Target="../tags/tag403.xml"/><Relationship Id="rId5" Type="http://schemas.openxmlformats.org/officeDocument/2006/relationships/image" Target="../media/image86.png"/><Relationship Id="rId4"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tags" Target="../tags/tag408.xml"/><Relationship Id="rId2" Type="http://schemas.openxmlformats.org/officeDocument/2006/relationships/tags" Target="../tags/tag407.xml"/><Relationship Id="rId1" Type="http://schemas.openxmlformats.org/officeDocument/2006/relationships/tags" Target="../tags/tag406.xml"/><Relationship Id="rId6" Type="http://schemas.openxmlformats.org/officeDocument/2006/relationships/image" Target="../media/image87.png"/><Relationship Id="rId5" Type="http://schemas.openxmlformats.org/officeDocument/2006/relationships/slide" Target="slide128.xml"/><Relationship Id="rId4"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tags" Target="../tags/tag411.xml"/><Relationship Id="rId2" Type="http://schemas.openxmlformats.org/officeDocument/2006/relationships/tags" Target="../tags/tag410.xml"/><Relationship Id="rId1" Type="http://schemas.openxmlformats.org/officeDocument/2006/relationships/tags" Target="../tags/tag409.xml"/><Relationship Id="rId5" Type="http://schemas.openxmlformats.org/officeDocument/2006/relationships/image" Target="../media/image88.png"/><Relationship Id="rId4"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412.xml"/></Relationships>
</file>

<file path=ppt/slides/_rels/slide13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414.xml"/><Relationship Id="rId1" Type="http://schemas.openxmlformats.org/officeDocument/2006/relationships/tags" Target="../tags/tag413.xml"/></Relationships>
</file>

<file path=ppt/slides/_rels/slide136.xml.rels><?xml version="1.0" encoding="UTF-8" standalone="yes"?>
<Relationships xmlns="http://schemas.openxmlformats.org/package/2006/relationships"><Relationship Id="rId3" Type="http://schemas.openxmlformats.org/officeDocument/2006/relationships/tags" Target="../tags/tag417.xml"/><Relationship Id="rId2" Type="http://schemas.openxmlformats.org/officeDocument/2006/relationships/tags" Target="../tags/tag416.xml"/><Relationship Id="rId1" Type="http://schemas.openxmlformats.org/officeDocument/2006/relationships/tags" Target="../tags/tag415.xml"/><Relationship Id="rId5" Type="http://schemas.openxmlformats.org/officeDocument/2006/relationships/image" Target="../media/image89.png"/><Relationship Id="rId4"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8" Type="http://schemas.openxmlformats.org/officeDocument/2006/relationships/tags" Target="../tags/tag425.xml"/><Relationship Id="rId13" Type="http://schemas.openxmlformats.org/officeDocument/2006/relationships/tags" Target="../tags/tag430.xml"/><Relationship Id="rId3" Type="http://schemas.openxmlformats.org/officeDocument/2006/relationships/tags" Target="../tags/tag420.xml"/><Relationship Id="rId7" Type="http://schemas.openxmlformats.org/officeDocument/2006/relationships/tags" Target="../tags/tag424.xml"/><Relationship Id="rId12" Type="http://schemas.openxmlformats.org/officeDocument/2006/relationships/tags" Target="../tags/tag429.xml"/><Relationship Id="rId17" Type="http://schemas.openxmlformats.org/officeDocument/2006/relationships/image" Target="../media/image90.png"/><Relationship Id="rId2" Type="http://schemas.openxmlformats.org/officeDocument/2006/relationships/tags" Target="../tags/tag419.xml"/><Relationship Id="rId16" Type="http://schemas.openxmlformats.org/officeDocument/2006/relationships/notesSlide" Target="../notesSlides/notesSlide33.xml"/><Relationship Id="rId1" Type="http://schemas.openxmlformats.org/officeDocument/2006/relationships/tags" Target="../tags/tag418.xml"/><Relationship Id="rId6" Type="http://schemas.openxmlformats.org/officeDocument/2006/relationships/tags" Target="../tags/tag423.xml"/><Relationship Id="rId11" Type="http://schemas.openxmlformats.org/officeDocument/2006/relationships/tags" Target="../tags/tag428.xml"/><Relationship Id="rId5" Type="http://schemas.openxmlformats.org/officeDocument/2006/relationships/tags" Target="../tags/tag422.xml"/><Relationship Id="rId15" Type="http://schemas.openxmlformats.org/officeDocument/2006/relationships/slideLayout" Target="../slideLayouts/slideLayout2.xml"/><Relationship Id="rId10" Type="http://schemas.openxmlformats.org/officeDocument/2006/relationships/tags" Target="../tags/tag427.xml"/><Relationship Id="rId4" Type="http://schemas.openxmlformats.org/officeDocument/2006/relationships/tags" Target="../tags/tag421.xml"/><Relationship Id="rId9" Type="http://schemas.openxmlformats.org/officeDocument/2006/relationships/tags" Target="../tags/tag426.xml"/><Relationship Id="rId14" Type="http://schemas.openxmlformats.org/officeDocument/2006/relationships/tags" Target="../tags/tag431.xml"/></Relationships>
</file>

<file path=ppt/slides/_rels/slide13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432.xml"/></Relationships>
</file>

<file path=ppt/slides/_rels/slide13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434.xml"/><Relationship Id="rId1" Type="http://schemas.openxmlformats.org/officeDocument/2006/relationships/tags" Target="../tags/tag433.xml"/></Relationships>
</file>

<file path=ppt/slides/_rels/slide14.xml.rels><?xml version="1.0" encoding="UTF-8" standalone="yes"?>
<Relationships xmlns="http://schemas.openxmlformats.org/package/2006/relationships"><Relationship Id="rId3" Type="http://schemas.openxmlformats.org/officeDocument/2006/relationships/tags" Target="../tags/tag38.xml"/><Relationship Id="rId7" Type="http://schemas.openxmlformats.org/officeDocument/2006/relationships/image" Target="../media/image8.png"/><Relationship Id="rId2" Type="http://schemas.openxmlformats.org/officeDocument/2006/relationships/tags" Target="../tags/tag37.xml"/><Relationship Id="rId1" Type="http://schemas.openxmlformats.org/officeDocument/2006/relationships/tags" Target="../tags/tag36.xml"/><Relationship Id="rId6" Type="http://schemas.openxmlformats.org/officeDocument/2006/relationships/image" Target="../media/image7.png"/><Relationship Id="rId5" Type="http://schemas.openxmlformats.org/officeDocument/2006/relationships/slideLayout" Target="../slideLayouts/slideLayout2.xml"/><Relationship Id="rId4" Type="http://schemas.openxmlformats.org/officeDocument/2006/relationships/tags" Target="../tags/tag39.xml"/></Relationships>
</file>

<file path=ppt/slides/_rels/slide140.xml.rels><?xml version="1.0" encoding="UTF-8" standalone="yes"?>
<Relationships xmlns="http://schemas.openxmlformats.org/package/2006/relationships"><Relationship Id="rId3" Type="http://schemas.openxmlformats.org/officeDocument/2006/relationships/tags" Target="../tags/tag437.xml"/><Relationship Id="rId2" Type="http://schemas.openxmlformats.org/officeDocument/2006/relationships/tags" Target="../tags/tag436.xml"/><Relationship Id="rId1" Type="http://schemas.openxmlformats.org/officeDocument/2006/relationships/tags" Target="../tags/tag435.xml"/><Relationship Id="rId5" Type="http://schemas.openxmlformats.org/officeDocument/2006/relationships/image" Target="../media/image91.png"/><Relationship Id="rId4"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tags" Target="../tags/tag440.xml"/><Relationship Id="rId2" Type="http://schemas.openxmlformats.org/officeDocument/2006/relationships/tags" Target="../tags/tag439.xml"/><Relationship Id="rId1" Type="http://schemas.openxmlformats.org/officeDocument/2006/relationships/tags" Target="../tags/tag438.xml"/><Relationship Id="rId5" Type="http://schemas.openxmlformats.org/officeDocument/2006/relationships/image" Target="../media/image92.png"/><Relationship Id="rId4"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tags" Target="../tags/tag443.xml"/><Relationship Id="rId2" Type="http://schemas.openxmlformats.org/officeDocument/2006/relationships/tags" Target="../tags/tag442.xml"/><Relationship Id="rId1" Type="http://schemas.openxmlformats.org/officeDocument/2006/relationships/tags" Target="../tags/tag441.xml"/><Relationship Id="rId5" Type="http://schemas.openxmlformats.org/officeDocument/2006/relationships/image" Target="../media/image93.png"/><Relationship Id="rId4"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8" Type="http://schemas.openxmlformats.org/officeDocument/2006/relationships/slide" Target="slide146.xml"/><Relationship Id="rId3" Type="http://schemas.openxmlformats.org/officeDocument/2006/relationships/tags" Target="../tags/tag446.xml"/><Relationship Id="rId7" Type="http://schemas.openxmlformats.org/officeDocument/2006/relationships/slide" Target="slide144.xml"/><Relationship Id="rId12" Type="http://schemas.openxmlformats.org/officeDocument/2006/relationships/image" Target="../media/image96.png"/><Relationship Id="rId2" Type="http://schemas.openxmlformats.org/officeDocument/2006/relationships/tags" Target="../tags/tag445.xml"/><Relationship Id="rId1" Type="http://schemas.openxmlformats.org/officeDocument/2006/relationships/tags" Target="../tags/tag444.xml"/><Relationship Id="rId6" Type="http://schemas.openxmlformats.org/officeDocument/2006/relationships/slideLayout" Target="../slideLayouts/slideLayout2.xml"/><Relationship Id="rId11" Type="http://schemas.openxmlformats.org/officeDocument/2006/relationships/image" Target="../media/image95.png"/><Relationship Id="rId5" Type="http://schemas.openxmlformats.org/officeDocument/2006/relationships/tags" Target="../tags/tag448.xml"/><Relationship Id="rId10" Type="http://schemas.openxmlformats.org/officeDocument/2006/relationships/image" Target="../media/image94.png"/><Relationship Id="rId4" Type="http://schemas.openxmlformats.org/officeDocument/2006/relationships/tags" Target="../tags/tag447.xml"/><Relationship Id="rId9" Type="http://schemas.openxmlformats.org/officeDocument/2006/relationships/slide" Target="slide148.xml"/></Relationships>
</file>

<file path=ppt/slides/_rels/slide144.xml.rels><?xml version="1.0" encoding="UTF-8" standalone="yes"?>
<Relationships xmlns="http://schemas.openxmlformats.org/package/2006/relationships"><Relationship Id="rId3" Type="http://schemas.openxmlformats.org/officeDocument/2006/relationships/tags" Target="../tags/tag451.xml"/><Relationship Id="rId2" Type="http://schemas.openxmlformats.org/officeDocument/2006/relationships/tags" Target="../tags/tag450.xml"/><Relationship Id="rId1" Type="http://schemas.openxmlformats.org/officeDocument/2006/relationships/tags" Target="../tags/tag449.xml"/><Relationship Id="rId5" Type="http://schemas.openxmlformats.org/officeDocument/2006/relationships/image" Target="../media/image97.png"/><Relationship Id="rId4"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tags" Target="../tags/tag454.xml"/><Relationship Id="rId2" Type="http://schemas.openxmlformats.org/officeDocument/2006/relationships/tags" Target="../tags/tag453.xml"/><Relationship Id="rId1" Type="http://schemas.openxmlformats.org/officeDocument/2006/relationships/tags" Target="../tags/tag452.xml"/><Relationship Id="rId4"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tags" Target="../tags/tag457.xml"/><Relationship Id="rId2" Type="http://schemas.openxmlformats.org/officeDocument/2006/relationships/tags" Target="../tags/tag456.xml"/><Relationship Id="rId1" Type="http://schemas.openxmlformats.org/officeDocument/2006/relationships/tags" Target="../tags/tag455.xml"/><Relationship Id="rId5" Type="http://schemas.openxmlformats.org/officeDocument/2006/relationships/image" Target="../media/image98.png"/><Relationship Id="rId4"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tags" Target="../tags/tag460.xml"/><Relationship Id="rId2" Type="http://schemas.openxmlformats.org/officeDocument/2006/relationships/tags" Target="../tags/tag459.xml"/><Relationship Id="rId1" Type="http://schemas.openxmlformats.org/officeDocument/2006/relationships/tags" Target="../tags/tag458.xml"/><Relationship Id="rId4"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tags" Target="../tags/tag463.xml"/><Relationship Id="rId2" Type="http://schemas.openxmlformats.org/officeDocument/2006/relationships/tags" Target="../tags/tag462.xml"/><Relationship Id="rId1" Type="http://schemas.openxmlformats.org/officeDocument/2006/relationships/tags" Target="../tags/tag461.xml"/><Relationship Id="rId5" Type="http://schemas.openxmlformats.org/officeDocument/2006/relationships/image" Target="../media/image99.png"/><Relationship Id="rId4"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tags" Target="../tags/tag466.xml"/><Relationship Id="rId2" Type="http://schemas.openxmlformats.org/officeDocument/2006/relationships/tags" Target="../tags/tag465.xml"/><Relationship Id="rId1" Type="http://schemas.openxmlformats.org/officeDocument/2006/relationships/tags" Target="../tags/tag464.xml"/><Relationship Id="rId4"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tags" Target="../tags/tag42.xml"/><Relationship Id="rId2" Type="http://schemas.openxmlformats.org/officeDocument/2006/relationships/tags" Target="../tags/tag41.xml"/><Relationship Id="rId1" Type="http://schemas.openxmlformats.org/officeDocument/2006/relationships/tags" Target="../tags/tag40.xml"/><Relationship Id="rId4"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tags" Target="../tags/tag469.xml"/><Relationship Id="rId2" Type="http://schemas.openxmlformats.org/officeDocument/2006/relationships/tags" Target="../tags/tag468.xml"/><Relationship Id="rId1" Type="http://schemas.openxmlformats.org/officeDocument/2006/relationships/tags" Target="../tags/tag467.xml"/><Relationship Id="rId4"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tags" Target="../tags/tag472.xml"/><Relationship Id="rId7" Type="http://schemas.openxmlformats.org/officeDocument/2006/relationships/image" Target="../media/image101.png"/><Relationship Id="rId2" Type="http://schemas.openxmlformats.org/officeDocument/2006/relationships/tags" Target="../tags/tag471.xml"/><Relationship Id="rId1" Type="http://schemas.openxmlformats.org/officeDocument/2006/relationships/tags" Target="../tags/tag470.xml"/><Relationship Id="rId6" Type="http://schemas.openxmlformats.org/officeDocument/2006/relationships/image" Target="../media/image100.png"/><Relationship Id="rId5" Type="http://schemas.openxmlformats.org/officeDocument/2006/relationships/slideLayout" Target="../slideLayouts/slideLayout2.xml"/><Relationship Id="rId4" Type="http://schemas.openxmlformats.org/officeDocument/2006/relationships/tags" Target="../tags/tag473.xml"/></Relationships>
</file>

<file path=ppt/slides/_rels/slide152.xml.rels><?xml version="1.0" encoding="UTF-8" standalone="yes"?>
<Relationships xmlns="http://schemas.openxmlformats.org/package/2006/relationships"><Relationship Id="rId3" Type="http://schemas.openxmlformats.org/officeDocument/2006/relationships/tags" Target="../tags/tag476.xml"/><Relationship Id="rId2" Type="http://schemas.openxmlformats.org/officeDocument/2006/relationships/tags" Target="../tags/tag475.xml"/><Relationship Id="rId1" Type="http://schemas.openxmlformats.org/officeDocument/2006/relationships/tags" Target="../tags/tag474.xml"/><Relationship Id="rId5" Type="http://schemas.openxmlformats.org/officeDocument/2006/relationships/image" Target="../media/image102.png"/><Relationship Id="rId4"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tags" Target="../tags/tag479.xml"/><Relationship Id="rId7" Type="http://schemas.openxmlformats.org/officeDocument/2006/relationships/slide" Target="slide145.xml"/><Relationship Id="rId2" Type="http://schemas.openxmlformats.org/officeDocument/2006/relationships/tags" Target="../tags/tag478.xml"/><Relationship Id="rId1" Type="http://schemas.openxmlformats.org/officeDocument/2006/relationships/tags" Target="../tags/tag477.xml"/><Relationship Id="rId6" Type="http://schemas.openxmlformats.org/officeDocument/2006/relationships/slideLayout" Target="../slideLayouts/slideLayout2.xml"/><Relationship Id="rId5" Type="http://schemas.openxmlformats.org/officeDocument/2006/relationships/tags" Target="../tags/tag481.xml"/><Relationship Id="rId10" Type="http://schemas.openxmlformats.org/officeDocument/2006/relationships/image" Target="../media/image105.png"/><Relationship Id="rId4" Type="http://schemas.openxmlformats.org/officeDocument/2006/relationships/tags" Target="../tags/tag480.xml"/><Relationship Id="rId9" Type="http://schemas.openxmlformats.org/officeDocument/2006/relationships/image" Target="../media/image104.png"/></Relationships>
</file>

<file path=ppt/slides/_rels/slide154.xml.rels><?xml version="1.0" encoding="UTF-8" standalone="yes"?>
<Relationships xmlns="http://schemas.openxmlformats.org/package/2006/relationships"><Relationship Id="rId3" Type="http://schemas.openxmlformats.org/officeDocument/2006/relationships/tags" Target="../tags/tag484.xml"/><Relationship Id="rId2" Type="http://schemas.openxmlformats.org/officeDocument/2006/relationships/tags" Target="../tags/tag483.xml"/><Relationship Id="rId1" Type="http://schemas.openxmlformats.org/officeDocument/2006/relationships/tags" Target="../tags/tag482.xml"/><Relationship Id="rId5" Type="http://schemas.openxmlformats.org/officeDocument/2006/relationships/image" Target="../media/image106.png"/><Relationship Id="rId4"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485.xml"/></Relationships>
</file>

<file path=ppt/slides/_rels/slide15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487.xml"/><Relationship Id="rId1" Type="http://schemas.openxmlformats.org/officeDocument/2006/relationships/tags" Target="../tags/tag486.xml"/></Relationships>
</file>

<file path=ppt/slides/_rels/slide157.xml.rels><?xml version="1.0" encoding="UTF-8" standalone="yes"?>
<Relationships xmlns="http://schemas.openxmlformats.org/package/2006/relationships"><Relationship Id="rId3" Type="http://schemas.openxmlformats.org/officeDocument/2006/relationships/tags" Target="../tags/tag490.xml"/><Relationship Id="rId2" Type="http://schemas.openxmlformats.org/officeDocument/2006/relationships/tags" Target="../tags/tag489.xml"/><Relationship Id="rId1" Type="http://schemas.openxmlformats.org/officeDocument/2006/relationships/tags" Target="../tags/tag488.xml"/><Relationship Id="rId5" Type="http://schemas.openxmlformats.org/officeDocument/2006/relationships/image" Target="../media/image107.png"/><Relationship Id="rId4"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tags" Target="../tags/tag493.xml"/><Relationship Id="rId2" Type="http://schemas.openxmlformats.org/officeDocument/2006/relationships/tags" Target="../tags/tag492.xml"/><Relationship Id="rId1" Type="http://schemas.openxmlformats.org/officeDocument/2006/relationships/tags" Target="../tags/tag491.xml"/><Relationship Id="rId6" Type="http://schemas.openxmlformats.org/officeDocument/2006/relationships/image" Target="../media/image108.png"/><Relationship Id="rId5" Type="http://schemas.openxmlformats.org/officeDocument/2006/relationships/notesSlide" Target="../notesSlides/notesSlide34.xml"/><Relationship Id="rId4"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3" Type="http://schemas.openxmlformats.org/officeDocument/2006/relationships/tags" Target="../tags/tag496.xml"/><Relationship Id="rId2" Type="http://schemas.openxmlformats.org/officeDocument/2006/relationships/tags" Target="../tags/tag495.xml"/><Relationship Id="rId1" Type="http://schemas.openxmlformats.org/officeDocument/2006/relationships/tags" Target="../tags/tag494.xml"/><Relationship Id="rId5" Type="http://schemas.openxmlformats.org/officeDocument/2006/relationships/image" Target="../media/image109.png"/><Relationship Id="rId4"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tags" Target="../tags/tag45.xml"/><Relationship Id="rId2" Type="http://schemas.openxmlformats.org/officeDocument/2006/relationships/tags" Target="../tags/tag44.xml"/><Relationship Id="rId1" Type="http://schemas.openxmlformats.org/officeDocument/2006/relationships/tags" Target="../tags/tag43.xml"/><Relationship Id="rId4"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tags" Target="../tags/tag499.xml"/><Relationship Id="rId2" Type="http://schemas.openxmlformats.org/officeDocument/2006/relationships/tags" Target="../tags/tag498.xml"/><Relationship Id="rId1" Type="http://schemas.openxmlformats.org/officeDocument/2006/relationships/tags" Target="../tags/tag497.xml"/><Relationship Id="rId5" Type="http://schemas.openxmlformats.org/officeDocument/2006/relationships/image" Target="../media/image110.png"/><Relationship Id="rId4"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tags" Target="../tags/tag502.xml"/><Relationship Id="rId2" Type="http://schemas.openxmlformats.org/officeDocument/2006/relationships/tags" Target="../tags/tag501.xml"/><Relationship Id="rId1" Type="http://schemas.openxmlformats.org/officeDocument/2006/relationships/tags" Target="../tags/tag500.xml"/><Relationship Id="rId5" Type="http://schemas.openxmlformats.org/officeDocument/2006/relationships/image" Target="../media/image111.png"/><Relationship Id="rId4"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3" Type="http://schemas.openxmlformats.org/officeDocument/2006/relationships/tags" Target="../tags/tag505.xml"/><Relationship Id="rId2" Type="http://schemas.openxmlformats.org/officeDocument/2006/relationships/tags" Target="../tags/tag504.xml"/><Relationship Id="rId1" Type="http://schemas.openxmlformats.org/officeDocument/2006/relationships/tags" Target="../tags/tag503.xml"/><Relationship Id="rId5" Type="http://schemas.openxmlformats.org/officeDocument/2006/relationships/image" Target="../media/image112.png"/><Relationship Id="rId4"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506.xml"/></Relationships>
</file>

<file path=ppt/slides/_rels/slide16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508.xml"/><Relationship Id="rId1" Type="http://schemas.openxmlformats.org/officeDocument/2006/relationships/tags" Target="../tags/tag507.xml"/></Relationships>
</file>

<file path=ppt/slides/_rels/slide165.xml.rels><?xml version="1.0" encoding="UTF-8" standalone="yes"?>
<Relationships xmlns="http://schemas.openxmlformats.org/package/2006/relationships"><Relationship Id="rId3" Type="http://schemas.openxmlformats.org/officeDocument/2006/relationships/tags" Target="../tags/tag511.xml"/><Relationship Id="rId7" Type="http://schemas.openxmlformats.org/officeDocument/2006/relationships/image" Target="../media/image114.png"/><Relationship Id="rId2" Type="http://schemas.openxmlformats.org/officeDocument/2006/relationships/tags" Target="../tags/tag510.xml"/><Relationship Id="rId1" Type="http://schemas.openxmlformats.org/officeDocument/2006/relationships/tags" Target="../tags/tag509.xml"/><Relationship Id="rId6" Type="http://schemas.openxmlformats.org/officeDocument/2006/relationships/image" Target="../media/image113.png"/><Relationship Id="rId5" Type="http://schemas.openxmlformats.org/officeDocument/2006/relationships/slideLayout" Target="../slideLayouts/slideLayout2.xml"/><Relationship Id="rId4" Type="http://schemas.openxmlformats.org/officeDocument/2006/relationships/tags" Target="../tags/tag512.xml"/></Relationships>
</file>

<file path=ppt/slides/_rels/slide166.xml.rels><?xml version="1.0" encoding="UTF-8" standalone="yes"?>
<Relationships xmlns="http://schemas.openxmlformats.org/package/2006/relationships"><Relationship Id="rId3" Type="http://schemas.openxmlformats.org/officeDocument/2006/relationships/tags" Target="../tags/tag515.xml"/><Relationship Id="rId2" Type="http://schemas.openxmlformats.org/officeDocument/2006/relationships/tags" Target="../tags/tag514.xml"/><Relationship Id="rId1" Type="http://schemas.openxmlformats.org/officeDocument/2006/relationships/tags" Target="../tags/tag513.xml"/><Relationship Id="rId5" Type="http://schemas.openxmlformats.org/officeDocument/2006/relationships/image" Target="../media/image115.png"/><Relationship Id="rId4"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3" Type="http://schemas.openxmlformats.org/officeDocument/2006/relationships/tags" Target="../tags/tag518.xml"/><Relationship Id="rId2" Type="http://schemas.openxmlformats.org/officeDocument/2006/relationships/tags" Target="../tags/tag517.xml"/><Relationship Id="rId1" Type="http://schemas.openxmlformats.org/officeDocument/2006/relationships/tags" Target="../tags/tag516.xml"/><Relationship Id="rId5" Type="http://schemas.openxmlformats.org/officeDocument/2006/relationships/image" Target="../media/image116.png"/><Relationship Id="rId4"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8" Type="http://schemas.openxmlformats.org/officeDocument/2006/relationships/slide" Target="slide173.xml"/><Relationship Id="rId3" Type="http://schemas.openxmlformats.org/officeDocument/2006/relationships/tags" Target="../tags/tag521.xml"/><Relationship Id="rId7" Type="http://schemas.openxmlformats.org/officeDocument/2006/relationships/slide" Target="slide172.xml"/><Relationship Id="rId12" Type="http://schemas.openxmlformats.org/officeDocument/2006/relationships/image" Target="../media/image118.png"/><Relationship Id="rId2" Type="http://schemas.openxmlformats.org/officeDocument/2006/relationships/tags" Target="../tags/tag520.xml"/><Relationship Id="rId1" Type="http://schemas.openxmlformats.org/officeDocument/2006/relationships/tags" Target="../tags/tag519.xml"/><Relationship Id="rId6" Type="http://schemas.openxmlformats.org/officeDocument/2006/relationships/slide" Target="slide169.xml"/><Relationship Id="rId11" Type="http://schemas.openxmlformats.org/officeDocument/2006/relationships/image" Target="../media/image117.png"/><Relationship Id="rId5" Type="http://schemas.openxmlformats.org/officeDocument/2006/relationships/slideLayout" Target="../slideLayouts/slideLayout2.xml"/><Relationship Id="rId10" Type="http://schemas.openxmlformats.org/officeDocument/2006/relationships/slide" Target="slide178.xml"/><Relationship Id="rId4" Type="http://schemas.openxmlformats.org/officeDocument/2006/relationships/tags" Target="../tags/tag522.xml"/><Relationship Id="rId9" Type="http://schemas.openxmlformats.org/officeDocument/2006/relationships/slide" Target="slide174.xml"/></Relationships>
</file>

<file path=ppt/slides/_rels/slide169.xml.rels><?xml version="1.0" encoding="UTF-8" standalone="yes"?>
<Relationships xmlns="http://schemas.openxmlformats.org/package/2006/relationships"><Relationship Id="rId3" Type="http://schemas.openxmlformats.org/officeDocument/2006/relationships/tags" Target="../tags/tag525.xml"/><Relationship Id="rId2" Type="http://schemas.openxmlformats.org/officeDocument/2006/relationships/tags" Target="../tags/tag524.xml"/><Relationship Id="rId1" Type="http://schemas.openxmlformats.org/officeDocument/2006/relationships/tags" Target="../tags/tag523.xml"/><Relationship Id="rId5" Type="http://schemas.openxmlformats.org/officeDocument/2006/relationships/image" Target="../media/image119.png"/><Relationship Id="rId4"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tags" Target="../tags/tag48.xml"/><Relationship Id="rId2" Type="http://schemas.openxmlformats.org/officeDocument/2006/relationships/tags" Target="../tags/tag47.xml"/><Relationship Id="rId1" Type="http://schemas.openxmlformats.org/officeDocument/2006/relationships/tags" Target="../tags/tag46.xml"/><Relationship Id="rId4"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tags" Target="../tags/tag528.xml"/><Relationship Id="rId2" Type="http://schemas.openxmlformats.org/officeDocument/2006/relationships/tags" Target="../tags/tag527.xml"/><Relationship Id="rId1" Type="http://schemas.openxmlformats.org/officeDocument/2006/relationships/tags" Target="../tags/tag526.xml"/><Relationship Id="rId4"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3" Type="http://schemas.openxmlformats.org/officeDocument/2006/relationships/tags" Target="../tags/tag531.xml"/><Relationship Id="rId2" Type="http://schemas.openxmlformats.org/officeDocument/2006/relationships/tags" Target="../tags/tag530.xml"/><Relationship Id="rId1" Type="http://schemas.openxmlformats.org/officeDocument/2006/relationships/tags" Target="../tags/tag529.xml"/><Relationship Id="rId4"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3" Type="http://schemas.openxmlformats.org/officeDocument/2006/relationships/tags" Target="../tags/tag534.xml"/><Relationship Id="rId2" Type="http://schemas.openxmlformats.org/officeDocument/2006/relationships/tags" Target="../tags/tag533.xml"/><Relationship Id="rId1" Type="http://schemas.openxmlformats.org/officeDocument/2006/relationships/tags" Target="../tags/tag532.xml"/><Relationship Id="rId5" Type="http://schemas.openxmlformats.org/officeDocument/2006/relationships/image" Target="../media/image120.png"/><Relationship Id="rId4"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3" Type="http://schemas.openxmlformats.org/officeDocument/2006/relationships/tags" Target="../tags/tag537.xml"/><Relationship Id="rId2" Type="http://schemas.openxmlformats.org/officeDocument/2006/relationships/tags" Target="../tags/tag536.xml"/><Relationship Id="rId1" Type="http://schemas.openxmlformats.org/officeDocument/2006/relationships/tags" Target="../tags/tag535.xml"/><Relationship Id="rId5" Type="http://schemas.openxmlformats.org/officeDocument/2006/relationships/image" Target="../media/image121.png"/><Relationship Id="rId4"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3" Type="http://schemas.openxmlformats.org/officeDocument/2006/relationships/tags" Target="../tags/tag540.xml"/><Relationship Id="rId2" Type="http://schemas.openxmlformats.org/officeDocument/2006/relationships/tags" Target="../tags/tag539.xml"/><Relationship Id="rId1" Type="http://schemas.openxmlformats.org/officeDocument/2006/relationships/tags" Target="../tags/tag538.xml"/><Relationship Id="rId5" Type="http://schemas.openxmlformats.org/officeDocument/2006/relationships/image" Target="../media/image122.png"/><Relationship Id="rId4"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3" Type="http://schemas.openxmlformats.org/officeDocument/2006/relationships/tags" Target="../tags/tag543.xml"/><Relationship Id="rId2" Type="http://schemas.openxmlformats.org/officeDocument/2006/relationships/tags" Target="../tags/tag542.xml"/><Relationship Id="rId1" Type="http://schemas.openxmlformats.org/officeDocument/2006/relationships/tags" Target="../tags/tag541.xml"/><Relationship Id="rId4"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3" Type="http://schemas.openxmlformats.org/officeDocument/2006/relationships/tags" Target="../tags/tag546.xml"/><Relationship Id="rId2" Type="http://schemas.openxmlformats.org/officeDocument/2006/relationships/tags" Target="../tags/tag545.xml"/><Relationship Id="rId1" Type="http://schemas.openxmlformats.org/officeDocument/2006/relationships/tags" Target="../tags/tag544.xml"/><Relationship Id="rId4"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3" Type="http://schemas.openxmlformats.org/officeDocument/2006/relationships/tags" Target="../tags/tag549.xml"/><Relationship Id="rId2" Type="http://schemas.openxmlformats.org/officeDocument/2006/relationships/tags" Target="../tags/tag548.xml"/><Relationship Id="rId1" Type="http://schemas.openxmlformats.org/officeDocument/2006/relationships/tags" Target="../tags/tag547.xml"/><Relationship Id="rId4"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3" Type="http://schemas.openxmlformats.org/officeDocument/2006/relationships/tags" Target="../tags/tag552.xml"/><Relationship Id="rId2" Type="http://schemas.openxmlformats.org/officeDocument/2006/relationships/tags" Target="../tags/tag551.xml"/><Relationship Id="rId1" Type="http://schemas.openxmlformats.org/officeDocument/2006/relationships/tags" Target="../tags/tag550.xml"/><Relationship Id="rId5" Type="http://schemas.openxmlformats.org/officeDocument/2006/relationships/image" Target="../media/image123.png"/><Relationship Id="rId4"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3" Type="http://schemas.openxmlformats.org/officeDocument/2006/relationships/tags" Target="../tags/tag555.xml"/><Relationship Id="rId2" Type="http://schemas.openxmlformats.org/officeDocument/2006/relationships/tags" Target="../tags/tag554.xml"/><Relationship Id="rId1" Type="http://schemas.openxmlformats.org/officeDocument/2006/relationships/tags" Target="../tags/tag553.xml"/><Relationship Id="rId4"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tags" Target="../tags/tag51.xml"/><Relationship Id="rId2" Type="http://schemas.openxmlformats.org/officeDocument/2006/relationships/tags" Target="../tags/tag50.xml"/><Relationship Id="rId1" Type="http://schemas.openxmlformats.org/officeDocument/2006/relationships/tags" Target="../tags/tag49.xml"/><Relationship Id="rId4"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3" Type="http://schemas.openxmlformats.org/officeDocument/2006/relationships/tags" Target="../tags/tag558.xml"/><Relationship Id="rId7" Type="http://schemas.openxmlformats.org/officeDocument/2006/relationships/image" Target="../media/image125.png"/><Relationship Id="rId2" Type="http://schemas.openxmlformats.org/officeDocument/2006/relationships/tags" Target="../tags/tag557.xml"/><Relationship Id="rId1" Type="http://schemas.openxmlformats.org/officeDocument/2006/relationships/tags" Target="../tags/tag556.xml"/><Relationship Id="rId6" Type="http://schemas.openxmlformats.org/officeDocument/2006/relationships/image" Target="../media/image124.png"/><Relationship Id="rId5" Type="http://schemas.openxmlformats.org/officeDocument/2006/relationships/slideLayout" Target="../slideLayouts/slideLayout2.xml"/><Relationship Id="rId4" Type="http://schemas.openxmlformats.org/officeDocument/2006/relationships/tags" Target="../tags/tag559.xml"/></Relationships>
</file>

<file path=ppt/slides/_rels/slide181.xml.rels><?xml version="1.0" encoding="UTF-8" standalone="yes"?>
<Relationships xmlns="http://schemas.openxmlformats.org/package/2006/relationships"><Relationship Id="rId3" Type="http://schemas.openxmlformats.org/officeDocument/2006/relationships/tags" Target="../tags/tag562.xml"/><Relationship Id="rId2" Type="http://schemas.openxmlformats.org/officeDocument/2006/relationships/tags" Target="../tags/tag561.xml"/><Relationship Id="rId1" Type="http://schemas.openxmlformats.org/officeDocument/2006/relationships/tags" Target="../tags/tag560.xml"/><Relationship Id="rId5" Type="http://schemas.openxmlformats.org/officeDocument/2006/relationships/image" Target="../media/image126.png"/><Relationship Id="rId4"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3" Type="http://schemas.openxmlformats.org/officeDocument/2006/relationships/tags" Target="../tags/tag565.xml"/><Relationship Id="rId2" Type="http://schemas.openxmlformats.org/officeDocument/2006/relationships/tags" Target="../tags/tag564.xml"/><Relationship Id="rId1" Type="http://schemas.openxmlformats.org/officeDocument/2006/relationships/tags" Target="../tags/tag563.xml"/><Relationship Id="rId6" Type="http://schemas.openxmlformats.org/officeDocument/2006/relationships/image" Target="../media/image127.png"/><Relationship Id="rId5" Type="http://schemas.openxmlformats.org/officeDocument/2006/relationships/slide" Target="slide169.xml"/><Relationship Id="rId4"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3" Type="http://schemas.openxmlformats.org/officeDocument/2006/relationships/tags" Target="../tags/tag568.xml"/><Relationship Id="rId2" Type="http://schemas.openxmlformats.org/officeDocument/2006/relationships/tags" Target="../tags/tag567.xml"/><Relationship Id="rId1" Type="http://schemas.openxmlformats.org/officeDocument/2006/relationships/tags" Target="../tags/tag566.xml"/><Relationship Id="rId5" Type="http://schemas.openxmlformats.org/officeDocument/2006/relationships/image" Target="../media/image128.png"/><Relationship Id="rId4"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569.xml"/></Relationships>
</file>

<file path=ppt/slides/_rels/slide18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571.xml"/><Relationship Id="rId1" Type="http://schemas.openxmlformats.org/officeDocument/2006/relationships/tags" Target="../tags/tag570.xml"/><Relationship Id="rId4" Type="http://schemas.openxmlformats.org/officeDocument/2006/relationships/slide" Target="slide163.xml"/></Relationships>
</file>

<file path=ppt/slides/_rels/slide186.xml.rels><?xml version="1.0" encoding="UTF-8" standalone="yes"?>
<Relationships xmlns="http://schemas.openxmlformats.org/package/2006/relationships"><Relationship Id="rId3" Type="http://schemas.openxmlformats.org/officeDocument/2006/relationships/tags" Target="../tags/tag574.xml"/><Relationship Id="rId2" Type="http://schemas.openxmlformats.org/officeDocument/2006/relationships/tags" Target="../tags/tag573.xml"/><Relationship Id="rId1" Type="http://schemas.openxmlformats.org/officeDocument/2006/relationships/tags" Target="../tags/tag572.xml"/><Relationship Id="rId6" Type="http://schemas.openxmlformats.org/officeDocument/2006/relationships/image" Target="../media/image129.png"/><Relationship Id="rId5" Type="http://schemas.openxmlformats.org/officeDocument/2006/relationships/image" Target="../media/image113.png"/><Relationship Id="rId4"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3" Type="http://schemas.openxmlformats.org/officeDocument/2006/relationships/tags" Target="../tags/tag577.xml"/><Relationship Id="rId2" Type="http://schemas.openxmlformats.org/officeDocument/2006/relationships/tags" Target="../tags/tag576.xml"/><Relationship Id="rId1" Type="http://schemas.openxmlformats.org/officeDocument/2006/relationships/tags" Target="../tags/tag575.xml"/><Relationship Id="rId6" Type="http://schemas.openxmlformats.org/officeDocument/2006/relationships/image" Target="../media/image130.png"/><Relationship Id="rId5" Type="http://schemas.openxmlformats.org/officeDocument/2006/relationships/notesSlide" Target="../notesSlides/notesSlide35.xml"/><Relationship Id="rId4"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3" Type="http://schemas.openxmlformats.org/officeDocument/2006/relationships/tags" Target="../tags/tag580.xml"/><Relationship Id="rId2" Type="http://schemas.openxmlformats.org/officeDocument/2006/relationships/tags" Target="../tags/tag579.xml"/><Relationship Id="rId1" Type="http://schemas.openxmlformats.org/officeDocument/2006/relationships/tags" Target="../tags/tag578.xml"/><Relationship Id="rId5" Type="http://schemas.openxmlformats.org/officeDocument/2006/relationships/image" Target="../media/image131.png"/><Relationship Id="rId4"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3" Type="http://schemas.openxmlformats.org/officeDocument/2006/relationships/tags" Target="../tags/tag583.xml"/><Relationship Id="rId2" Type="http://schemas.openxmlformats.org/officeDocument/2006/relationships/tags" Target="../tags/tag582.xml"/><Relationship Id="rId1" Type="http://schemas.openxmlformats.org/officeDocument/2006/relationships/tags" Target="../tags/tag581.xml"/><Relationship Id="rId5" Type="http://schemas.openxmlformats.org/officeDocument/2006/relationships/image" Target="../media/image132.png"/><Relationship Id="rId4"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tags" Target="../tags/tag54.xml"/><Relationship Id="rId2" Type="http://schemas.openxmlformats.org/officeDocument/2006/relationships/tags" Target="../tags/tag53.xml"/><Relationship Id="rId1" Type="http://schemas.openxmlformats.org/officeDocument/2006/relationships/tags" Target="../tags/tag52.xml"/><Relationship Id="rId4"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3" Type="http://schemas.openxmlformats.org/officeDocument/2006/relationships/tags" Target="../tags/tag586.xml"/><Relationship Id="rId2" Type="http://schemas.openxmlformats.org/officeDocument/2006/relationships/tags" Target="../tags/tag585.xml"/><Relationship Id="rId1" Type="http://schemas.openxmlformats.org/officeDocument/2006/relationships/tags" Target="../tags/tag584.xml"/><Relationship Id="rId5" Type="http://schemas.openxmlformats.org/officeDocument/2006/relationships/image" Target="../media/image133.png"/><Relationship Id="rId4"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3" Type="http://schemas.openxmlformats.org/officeDocument/2006/relationships/tags" Target="../tags/tag589.xml"/><Relationship Id="rId2" Type="http://schemas.openxmlformats.org/officeDocument/2006/relationships/tags" Target="../tags/tag588.xml"/><Relationship Id="rId1" Type="http://schemas.openxmlformats.org/officeDocument/2006/relationships/tags" Target="../tags/tag587.xml"/><Relationship Id="rId5" Type="http://schemas.openxmlformats.org/officeDocument/2006/relationships/image" Target="../media/image134.png"/><Relationship Id="rId4"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3" Type="http://schemas.openxmlformats.org/officeDocument/2006/relationships/tags" Target="../tags/tag592.xml"/><Relationship Id="rId2" Type="http://schemas.openxmlformats.org/officeDocument/2006/relationships/tags" Target="../tags/tag591.xml"/><Relationship Id="rId1" Type="http://schemas.openxmlformats.org/officeDocument/2006/relationships/tags" Target="../tags/tag590.xml"/><Relationship Id="rId5" Type="http://schemas.openxmlformats.org/officeDocument/2006/relationships/image" Target="../media/image135.png"/><Relationship Id="rId4"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593.xml"/></Relationships>
</file>

<file path=ppt/slides/_rels/slide19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595.xml"/><Relationship Id="rId1" Type="http://schemas.openxmlformats.org/officeDocument/2006/relationships/tags" Target="../tags/tag594.xml"/></Relationships>
</file>

<file path=ppt/slides/_rels/slide19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596.xml"/></Relationships>
</file>

<file path=ppt/slides/_rels/slide19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598.xml"/><Relationship Id="rId1" Type="http://schemas.openxmlformats.org/officeDocument/2006/relationships/tags" Target="../tags/tag597.xml"/></Relationships>
</file>

<file path=ppt/slides/_rels/slide197.xml.rels><?xml version="1.0" encoding="UTF-8" standalone="yes"?>
<Relationships xmlns="http://schemas.openxmlformats.org/package/2006/relationships"><Relationship Id="rId3" Type="http://schemas.openxmlformats.org/officeDocument/2006/relationships/tags" Target="../tags/tag601.xml"/><Relationship Id="rId2" Type="http://schemas.openxmlformats.org/officeDocument/2006/relationships/tags" Target="../tags/tag600.xml"/><Relationship Id="rId1" Type="http://schemas.openxmlformats.org/officeDocument/2006/relationships/tags" Target="../tags/tag599.xml"/><Relationship Id="rId6" Type="http://schemas.openxmlformats.org/officeDocument/2006/relationships/image" Target="../media/image113.png"/><Relationship Id="rId5" Type="http://schemas.openxmlformats.org/officeDocument/2006/relationships/image" Target="../media/image136.png"/><Relationship Id="rId4"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3" Type="http://schemas.openxmlformats.org/officeDocument/2006/relationships/tags" Target="../tags/tag604.xml"/><Relationship Id="rId2" Type="http://schemas.openxmlformats.org/officeDocument/2006/relationships/tags" Target="../tags/tag603.xml"/><Relationship Id="rId1" Type="http://schemas.openxmlformats.org/officeDocument/2006/relationships/tags" Target="../tags/tag602.xml"/><Relationship Id="rId5" Type="http://schemas.openxmlformats.org/officeDocument/2006/relationships/image" Target="../media/image137.png"/><Relationship Id="rId4"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3" Type="http://schemas.openxmlformats.org/officeDocument/2006/relationships/tags" Target="../tags/tag607.xml"/><Relationship Id="rId2" Type="http://schemas.openxmlformats.org/officeDocument/2006/relationships/tags" Target="../tags/tag606.xml"/><Relationship Id="rId1" Type="http://schemas.openxmlformats.org/officeDocument/2006/relationships/tags" Target="../tags/tag605.xml"/><Relationship Id="rId5" Type="http://schemas.openxmlformats.org/officeDocument/2006/relationships/image" Target="../media/image138.png"/><Relationship Id="rId4"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slide" Target="slide35.xml"/><Relationship Id="rId13" Type="http://schemas.openxmlformats.org/officeDocument/2006/relationships/slide" Target="slide78.xml"/><Relationship Id="rId3" Type="http://schemas.openxmlformats.org/officeDocument/2006/relationships/slideLayout" Target="../slideLayouts/slideLayout2.xml"/><Relationship Id="rId7" Type="http://schemas.openxmlformats.org/officeDocument/2006/relationships/slide" Target="slide29.xml"/><Relationship Id="rId12" Type="http://schemas.openxmlformats.org/officeDocument/2006/relationships/slide" Target="slide70.xml"/><Relationship Id="rId2" Type="http://schemas.openxmlformats.org/officeDocument/2006/relationships/tags" Target="../tags/tag4.xml"/><Relationship Id="rId1" Type="http://schemas.openxmlformats.org/officeDocument/2006/relationships/tags" Target="../tags/tag3.xml"/><Relationship Id="rId6" Type="http://schemas.openxmlformats.org/officeDocument/2006/relationships/slide" Target="slide28.xml"/><Relationship Id="rId11" Type="http://schemas.openxmlformats.org/officeDocument/2006/relationships/slide" Target="slide66.xml"/><Relationship Id="rId5" Type="http://schemas.openxmlformats.org/officeDocument/2006/relationships/slide" Target="slide5.xml"/><Relationship Id="rId15" Type="http://schemas.openxmlformats.org/officeDocument/2006/relationships/slide" Target="slide101.xml"/><Relationship Id="rId10" Type="http://schemas.openxmlformats.org/officeDocument/2006/relationships/slide" Target="slide52.xml"/><Relationship Id="rId4" Type="http://schemas.openxmlformats.org/officeDocument/2006/relationships/notesSlide" Target="../notesSlides/notesSlide1.xml"/><Relationship Id="rId9" Type="http://schemas.openxmlformats.org/officeDocument/2006/relationships/slide" Target="slide48.xml"/><Relationship Id="rId14" Type="http://schemas.openxmlformats.org/officeDocument/2006/relationships/slide" Target="slide86.xml"/></Relationships>
</file>

<file path=ppt/slides/_rels/slide20.xml.rels><?xml version="1.0" encoding="UTF-8" standalone="yes"?>
<Relationships xmlns="http://schemas.openxmlformats.org/package/2006/relationships"><Relationship Id="rId3" Type="http://schemas.openxmlformats.org/officeDocument/2006/relationships/tags" Target="../tags/tag57.xml"/><Relationship Id="rId2" Type="http://schemas.openxmlformats.org/officeDocument/2006/relationships/tags" Target="../tags/tag56.xml"/><Relationship Id="rId1" Type="http://schemas.openxmlformats.org/officeDocument/2006/relationships/tags" Target="../tags/tag55.xml"/><Relationship Id="rId4"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3" Type="http://schemas.openxmlformats.org/officeDocument/2006/relationships/tags" Target="../tags/tag610.xml"/><Relationship Id="rId2" Type="http://schemas.openxmlformats.org/officeDocument/2006/relationships/tags" Target="../tags/tag609.xml"/><Relationship Id="rId1" Type="http://schemas.openxmlformats.org/officeDocument/2006/relationships/tags" Target="../tags/tag608.xml"/><Relationship Id="rId5" Type="http://schemas.openxmlformats.org/officeDocument/2006/relationships/image" Target="../media/image139.png"/><Relationship Id="rId4"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3" Type="http://schemas.openxmlformats.org/officeDocument/2006/relationships/tags" Target="../tags/tag613.xml"/><Relationship Id="rId2" Type="http://schemas.openxmlformats.org/officeDocument/2006/relationships/tags" Target="../tags/tag612.xml"/><Relationship Id="rId1" Type="http://schemas.openxmlformats.org/officeDocument/2006/relationships/tags" Target="../tags/tag611.xml"/><Relationship Id="rId5" Type="http://schemas.openxmlformats.org/officeDocument/2006/relationships/image" Target="../media/image140.png"/><Relationship Id="rId4"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3" Type="http://schemas.openxmlformats.org/officeDocument/2006/relationships/tags" Target="../tags/tag616.xml"/><Relationship Id="rId2" Type="http://schemas.openxmlformats.org/officeDocument/2006/relationships/tags" Target="../tags/tag615.xml"/><Relationship Id="rId1" Type="http://schemas.openxmlformats.org/officeDocument/2006/relationships/tags" Target="../tags/tag614.xml"/><Relationship Id="rId5" Type="http://schemas.openxmlformats.org/officeDocument/2006/relationships/image" Target="../media/image141.png"/><Relationship Id="rId4"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3" Type="http://schemas.openxmlformats.org/officeDocument/2006/relationships/tags" Target="../tags/tag619.xml"/><Relationship Id="rId2" Type="http://schemas.openxmlformats.org/officeDocument/2006/relationships/tags" Target="../tags/tag618.xml"/><Relationship Id="rId1" Type="http://schemas.openxmlformats.org/officeDocument/2006/relationships/tags" Target="../tags/tag617.xml"/><Relationship Id="rId5" Type="http://schemas.openxmlformats.org/officeDocument/2006/relationships/image" Target="../media/image142.png"/><Relationship Id="rId4"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3" Type="http://schemas.openxmlformats.org/officeDocument/2006/relationships/tags" Target="../tags/tag622.xml"/><Relationship Id="rId2" Type="http://schemas.openxmlformats.org/officeDocument/2006/relationships/tags" Target="../tags/tag621.xml"/><Relationship Id="rId1" Type="http://schemas.openxmlformats.org/officeDocument/2006/relationships/tags" Target="../tags/tag620.xml"/><Relationship Id="rId6" Type="http://schemas.openxmlformats.org/officeDocument/2006/relationships/image" Target="../media/image143.png"/><Relationship Id="rId5" Type="http://schemas.openxmlformats.org/officeDocument/2006/relationships/slide" Target="slide200.xml"/><Relationship Id="rId4"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623.xml"/></Relationships>
</file>

<file path=ppt/slides/_rels/slide20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625.xml"/><Relationship Id="rId1" Type="http://schemas.openxmlformats.org/officeDocument/2006/relationships/tags" Target="../tags/tag624.xml"/><Relationship Id="rId4" Type="http://schemas.openxmlformats.org/officeDocument/2006/relationships/slide" Target="slide213.xml"/></Relationships>
</file>

<file path=ppt/slides/_rels/slide207.xml.rels><?xml version="1.0" encoding="UTF-8" standalone="yes"?>
<Relationships xmlns="http://schemas.openxmlformats.org/package/2006/relationships"><Relationship Id="rId3" Type="http://schemas.openxmlformats.org/officeDocument/2006/relationships/tags" Target="../tags/tag628.xml"/><Relationship Id="rId2" Type="http://schemas.openxmlformats.org/officeDocument/2006/relationships/tags" Target="../tags/tag627.xml"/><Relationship Id="rId1" Type="http://schemas.openxmlformats.org/officeDocument/2006/relationships/tags" Target="../tags/tag626.xml"/><Relationship Id="rId6" Type="http://schemas.openxmlformats.org/officeDocument/2006/relationships/image" Target="../media/image113.png"/><Relationship Id="rId5" Type="http://schemas.openxmlformats.org/officeDocument/2006/relationships/image" Target="../media/image144.png"/><Relationship Id="rId4"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3" Type="http://schemas.openxmlformats.org/officeDocument/2006/relationships/tags" Target="../tags/tag631.xml"/><Relationship Id="rId2" Type="http://schemas.openxmlformats.org/officeDocument/2006/relationships/tags" Target="../tags/tag630.xml"/><Relationship Id="rId1" Type="http://schemas.openxmlformats.org/officeDocument/2006/relationships/tags" Target="../tags/tag629.xml"/><Relationship Id="rId5" Type="http://schemas.openxmlformats.org/officeDocument/2006/relationships/image" Target="../media/image145.png"/><Relationship Id="rId4"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3" Type="http://schemas.openxmlformats.org/officeDocument/2006/relationships/tags" Target="../tags/tag634.xml"/><Relationship Id="rId2" Type="http://schemas.openxmlformats.org/officeDocument/2006/relationships/tags" Target="../tags/tag633.xml"/><Relationship Id="rId1" Type="http://schemas.openxmlformats.org/officeDocument/2006/relationships/tags" Target="../tags/tag632.xml"/><Relationship Id="rId5" Type="http://schemas.openxmlformats.org/officeDocument/2006/relationships/image" Target="../media/image146.png"/><Relationship Id="rId4"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tags" Target="../tags/tag60.xml"/><Relationship Id="rId2" Type="http://schemas.openxmlformats.org/officeDocument/2006/relationships/tags" Target="../tags/tag59.xml"/><Relationship Id="rId1" Type="http://schemas.openxmlformats.org/officeDocument/2006/relationships/tags" Target="../tags/tag58.xml"/><Relationship Id="rId5" Type="http://schemas.openxmlformats.org/officeDocument/2006/relationships/image" Target="../media/image9.png"/><Relationship Id="rId4"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3" Type="http://schemas.openxmlformats.org/officeDocument/2006/relationships/tags" Target="../tags/tag637.xml"/><Relationship Id="rId2" Type="http://schemas.openxmlformats.org/officeDocument/2006/relationships/tags" Target="../tags/tag636.xml"/><Relationship Id="rId1" Type="http://schemas.openxmlformats.org/officeDocument/2006/relationships/tags" Target="../tags/tag635.xml"/><Relationship Id="rId5" Type="http://schemas.openxmlformats.org/officeDocument/2006/relationships/image" Target="../media/image147.png"/><Relationship Id="rId4"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3" Type="http://schemas.openxmlformats.org/officeDocument/2006/relationships/tags" Target="../tags/tag640.xml"/><Relationship Id="rId2" Type="http://schemas.openxmlformats.org/officeDocument/2006/relationships/tags" Target="../tags/tag639.xml"/><Relationship Id="rId1" Type="http://schemas.openxmlformats.org/officeDocument/2006/relationships/tags" Target="../tags/tag638.xml"/><Relationship Id="rId5" Type="http://schemas.openxmlformats.org/officeDocument/2006/relationships/image" Target="../media/image148.png"/><Relationship Id="rId4"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3" Type="http://schemas.openxmlformats.org/officeDocument/2006/relationships/tags" Target="../tags/tag643.xml"/><Relationship Id="rId2" Type="http://schemas.openxmlformats.org/officeDocument/2006/relationships/tags" Target="../tags/tag642.xml"/><Relationship Id="rId1" Type="http://schemas.openxmlformats.org/officeDocument/2006/relationships/tags" Target="../tags/tag641.xml"/><Relationship Id="rId5" Type="http://schemas.openxmlformats.org/officeDocument/2006/relationships/image" Target="../media/image149.png"/><Relationship Id="rId4"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644.xml"/></Relationships>
</file>

<file path=ppt/slides/_rels/slide2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646.xml"/><Relationship Id="rId1" Type="http://schemas.openxmlformats.org/officeDocument/2006/relationships/tags" Target="../tags/tag645.xml"/></Relationships>
</file>

<file path=ppt/slides/_rels/slide2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648.xml"/><Relationship Id="rId1" Type="http://schemas.openxmlformats.org/officeDocument/2006/relationships/tags" Target="../tags/tag647.xml"/></Relationships>
</file>

<file path=ppt/slides/_rels/slide216.xml.rels><?xml version="1.0" encoding="UTF-8" standalone="yes"?>
<Relationships xmlns="http://schemas.openxmlformats.org/package/2006/relationships"><Relationship Id="rId3" Type="http://schemas.openxmlformats.org/officeDocument/2006/relationships/tags" Target="../tags/tag651.xml"/><Relationship Id="rId2" Type="http://schemas.openxmlformats.org/officeDocument/2006/relationships/tags" Target="../tags/tag650.xml"/><Relationship Id="rId1" Type="http://schemas.openxmlformats.org/officeDocument/2006/relationships/tags" Target="../tags/tag649.xml"/><Relationship Id="rId6" Type="http://schemas.openxmlformats.org/officeDocument/2006/relationships/image" Target="../media/image113.png"/><Relationship Id="rId5" Type="http://schemas.openxmlformats.org/officeDocument/2006/relationships/image" Target="../media/image150.png"/><Relationship Id="rId4"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3" Type="http://schemas.openxmlformats.org/officeDocument/2006/relationships/tags" Target="../tags/tag654.xml"/><Relationship Id="rId2" Type="http://schemas.openxmlformats.org/officeDocument/2006/relationships/tags" Target="../tags/tag653.xml"/><Relationship Id="rId1" Type="http://schemas.openxmlformats.org/officeDocument/2006/relationships/tags" Target="../tags/tag652.xml"/><Relationship Id="rId5" Type="http://schemas.openxmlformats.org/officeDocument/2006/relationships/image" Target="../media/image151.png"/><Relationship Id="rId4"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3" Type="http://schemas.openxmlformats.org/officeDocument/2006/relationships/tags" Target="../tags/tag657.xml"/><Relationship Id="rId2" Type="http://schemas.openxmlformats.org/officeDocument/2006/relationships/tags" Target="../tags/tag656.xml"/><Relationship Id="rId1" Type="http://schemas.openxmlformats.org/officeDocument/2006/relationships/tags" Target="../tags/tag655.xml"/><Relationship Id="rId5" Type="http://schemas.openxmlformats.org/officeDocument/2006/relationships/image" Target="../media/image152.png"/><Relationship Id="rId4"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8" Type="http://schemas.openxmlformats.org/officeDocument/2006/relationships/image" Target="../media/image153.png"/><Relationship Id="rId3" Type="http://schemas.openxmlformats.org/officeDocument/2006/relationships/tags" Target="../tags/tag660.xml"/><Relationship Id="rId7" Type="http://schemas.openxmlformats.org/officeDocument/2006/relationships/slideLayout" Target="../slideLayouts/slideLayout2.xml"/><Relationship Id="rId2" Type="http://schemas.openxmlformats.org/officeDocument/2006/relationships/tags" Target="../tags/tag659.xml"/><Relationship Id="rId1" Type="http://schemas.openxmlformats.org/officeDocument/2006/relationships/tags" Target="../tags/tag658.xml"/><Relationship Id="rId6" Type="http://schemas.openxmlformats.org/officeDocument/2006/relationships/tags" Target="../tags/tag663.xml"/><Relationship Id="rId5" Type="http://schemas.openxmlformats.org/officeDocument/2006/relationships/tags" Target="../tags/tag662.xml"/><Relationship Id="rId4" Type="http://schemas.openxmlformats.org/officeDocument/2006/relationships/tags" Target="../tags/tag661.xml"/></Relationships>
</file>

<file path=ppt/slides/_rels/slide22.xml.rels><?xml version="1.0" encoding="UTF-8" standalone="yes"?>
<Relationships xmlns="http://schemas.openxmlformats.org/package/2006/relationships"><Relationship Id="rId3" Type="http://schemas.openxmlformats.org/officeDocument/2006/relationships/tags" Target="../tags/tag63.xml"/><Relationship Id="rId2" Type="http://schemas.openxmlformats.org/officeDocument/2006/relationships/tags" Target="../tags/tag62.xml"/><Relationship Id="rId1" Type="http://schemas.openxmlformats.org/officeDocument/2006/relationships/tags" Target="../tags/tag61.xml"/><Relationship Id="rId4"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3" Type="http://schemas.openxmlformats.org/officeDocument/2006/relationships/tags" Target="../tags/tag666.xml"/><Relationship Id="rId2" Type="http://schemas.openxmlformats.org/officeDocument/2006/relationships/tags" Target="../tags/tag665.xml"/><Relationship Id="rId1" Type="http://schemas.openxmlformats.org/officeDocument/2006/relationships/tags" Target="../tags/tag664.xml"/><Relationship Id="rId6" Type="http://schemas.openxmlformats.org/officeDocument/2006/relationships/image" Target="../media/image154.png"/><Relationship Id="rId5" Type="http://schemas.openxmlformats.org/officeDocument/2006/relationships/slideLayout" Target="../slideLayouts/slideLayout2.xml"/><Relationship Id="rId4" Type="http://schemas.openxmlformats.org/officeDocument/2006/relationships/tags" Target="../tags/tag667.xml"/></Relationships>
</file>

<file path=ppt/slides/_rels/slide221.xml.rels><?xml version="1.0" encoding="UTF-8" standalone="yes"?>
<Relationships xmlns="http://schemas.openxmlformats.org/package/2006/relationships"><Relationship Id="rId3" Type="http://schemas.openxmlformats.org/officeDocument/2006/relationships/tags" Target="../tags/tag670.xml"/><Relationship Id="rId2" Type="http://schemas.openxmlformats.org/officeDocument/2006/relationships/tags" Target="../tags/tag669.xml"/><Relationship Id="rId1" Type="http://schemas.openxmlformats.org/officeDocument/2006/relationships/tags" Target="../tags/tag668.xml"/><Relationship Id="rId4"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3" Type="http://schemas.openxmlformats.org/officeDocument/2006/relationships/tags" Target="../tags/tag673.xml"/><Relationship Id="rId2" Type="http://schemas.openxmlformats.org/officeDocument/2006/relationships/tags" Target="../tags/tag672.xml"/><Relationship Id="rId1" Type="http://schemas.openxmlformats.org/officeDocument/2006/relationships/tags" Target="../tags/tag671.xml"/><Relationship Id="rId4"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3" Type="http://schemas.openxmlformats.org/officeDocument/2006/relationships/tags" Target="../tags/tag676.xml"/><Relationship Id="rId2" Type="http://schemas.openxmlformats.org/officeDocument/2006/relationships/tags" Target="../tags/tag675.xml"/><Relationship Id="rId1" Type="http://schemas.openxmlformats.org/officeDocument/2006/relationships/tags" Target="../tags/tag674.xml"/><Relationship Id="rId5" Type="http://schemas.openxmlformats.org/officeDocument/2006/relationships/image" Target="../media/image155.png"/><Relationship Id="rId4"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677.xml"/></Relationships>
</file>

<file path=ppt/slides/_rels/slide2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679.xml"/><Relationship Id="rId1" Type="http://schemas.openxmlformats.org/officeDocument/2006/relationships/tags" Target="../tags/tag678.xml"/><Relationship Id="rId5" Type="http://schemas.openxmlformats.org/officeDocument/2006/relationships/slide" Target="slide213.xml"/><Relationship Id="rId4" Type="http://schemas.openxmlformats.org/officeDocument/2006/relationships/slide" Target="slide228.xml"/></Relationships>
</file>

<file path=ppt/slides/_rels/slide226.xml.rels><?xml version="1.0" encoding="UTF-8" standalone="yes"?>
<Relationships xmlns="http://schemas.openxmlformats.org/package/2006/relationships"><Relationship Id="rId3" Type="http://schemas.openxmlformats.org/officeDocument/2006/relationships/tags" Target="../tags/tag682.xml"/><Relationship Id="rId2" Type="http://schemas.openxmlformats.org/officeDocument/2006/relationships/tags" Target="../tags/tag681.xml"/><Relationship Id="rId1" Type="http://schemas.openxmlformats.org/officeDocument/2006/relationships/tags" Target="../tags/tag680.xml"/><Relationship Id="rId6" Type="http://schemas.openxmlformats.org/officeDocument/2006/relationships/image" Target="../media/image113.png"/><Relationship Id="rId5" Type="http://schemas.openxmlformats.org/officeDocument/2006/relationships/image" Target="../media/image156.png"/><Relationship Id="rId4"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8" Type="http://schemas.openxmlformats.org/officeDocument/2006/relationships/tags" Target="../tags/tag690.xml"/><Relationship Id="rId13" Type="http://schemas.openxmlformats.org/officeDocument/2006/relationships/tags" Target="../tags/tag695.xml"/><Relationship Id="rId3" Type="http://schemas.openxmlformats.org/officeDocument/2006/relationships/tags" Target="../tags/tag685.xml"/><Relationship Id="rId7" Type="http://schemas.openxmlformats.org/officeDocument/2006/relationships/tags" Target="../tags/tag689.xml"/><Relationship Id="rId12" Type="http://schemas.openxmlformats.org/officeDocument/2006/relationships/tags" Target="../tags/tag694.xml"/><Relationship Id="rId17" Type="http://schemas.openxmlformats.org/officeDocument/2006/relationships/image" Target="../media/image157.png"/><Relationship Id="rId2" Type="http://schemas.openxmlformats.org/officeDocument/2006/relationships/tags" Target="../tags/tag684.xml"/><Relationship Id="rId16" Type="http://schemas.openxmlformats.org/officeDocument/2006/relationships/slideLayout" Target="../slideLayouts/slideLayout2.xml"/><Relationship Id="rId1" Type="http://schemas.openxmlformats.org/officeDocument/2006/relationships/tags" Target="../tags/tag683.xml"/><Relationship Id="rId6" Type="http://schemas.openxmlformats.org/officeDocument/2006/relationships/tags" Target="../tags/tag688.xml"/><Relationship Id="rId11" Type="http://schemas.openxmlformats.org/officeDocument/2006/relationships/tags" Target="../tags/tag693.xml"/><Relationship Id="rId5" Type="http://schemas.openxmlformats.org/officeDocument/2006/relationships/tags" Target="../tags/tag687.xml"/><Relationship Id="rId15" Type="http://schemas.openxmlformats.org/officeDocument/2006/relationships/tags" Target="../tags/tag697.xml"/><Relationship Id="rId10" Type="http://schemas.openxmlformats.org/officeDocument/2006/relationships/tags" Target="../tags/tag692.xml"/><Relationship Id="rId4" Type="http://schemas.openxmlformats.org/officeDocument/2006/relationships/tags" Target="../tags/tag686.xml"/><Relationship Id="rId9" Type="http://schemas.openxmlformats.org/officeDocument/2006/relationships/tags" Target="../tags/tag691.xml"/><Relationship Id="rId14" Type="http://schemas.openxmlformats.org/officeDocument/2006/relationships/tags" Target="../tags/tag696.xml"/></Relationships>
</file>

<file path=ppt/slides/_rels/slide2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699.xml"/><Relationship Id="rId1" Type="http://schemas.openxmlformats.org/officeDocument/2006/relationships/tags" Target="../tags/tag698.xml"/></Relationships>
</file>

<file path=ppt/slides/_rels/slide229.xml.rels><?xml version="1.0" encoding="UTF-8" standalone="yes"?>
<Relationships xmlns="http://schemas.openxmlformats.org/package/2006/relationships"><Relationship Id="rId3" Type="http://schemas.openxmlformats.org/officeDocument/2006/relationships/tags" Target="../tags/tag702.xml"/><Relationship Id="rId2" Type="http://schemas.openxmlformats.org/officeDocument/2006/relationships/tags" Target="../tags/tag701.xml"/><Relationship Id="rId1" Type="http://schemas.openxmlformats.org/officeDocument/2006/relationships/tags" Target="../tags/tag700.xml"/><Relationship Id="rId5" Type="http://schemas.openxmlformats.org/officeDocument/2006/relationships/image" Target="../media/image158.png"/><Relationship Id="rId4"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tags" Target="../tags/tag66.xml"/><Relationship Id="rId2" Type="http://schemas.openxmlformats.org/officeDocument/2006/relationships/tags" Target="../tags/tag65.xml"/><Relationship Id="rId1" Type="http://schemas.openxmlformats.org/officeDocument/2006/relationships/tags" Target="../tags/tag64.xml"/><Relationship Id="rId5" Type="http://schemas.openxmlformats.org/officeDocument/2006/relationships/image" Target="../media/image10.png"/><Relationship Id="rId4"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3" Type="http://schemas.openxmlformats.org/officeDocument/2006/relationships/tags" Target="../tags/tag705.xml"/><Relationship Id="rId2" Type="http://schemas.openxmlformats.org/officeDocument/2006/relationships/tags" Target="../tags/tag704.xml"/><Relationship Id="rId1" Type="http://schemas.openxmlformats.org/officeDocument/2006/relationships/tags" Target="../tags/tag703.xml"/><Relationship Id="rId5" Type="http://schemas.openxmlformats.org/officeDocument/2006/relationships/image" Target="../media/image159.png"/><Relationship Id="rId4"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8" Type="http://schemas.openxmlformats.org/officeDocument/2006/relationships/tags" Target="../tags/tag713.xml"/><Relationship Id="rId13" Type="http://schemas.openxmlformats.org/officeDocument/2006/relationships/image" Target="../media/image160.png"/><Relationship Id="rId3" Type="http://schemas.openxmlformats.org/officeDocument/2006/relationships/tags" Target="../tags/tag708.xml"/><Relationship Id="rId7" Type="http://schemas.openxmlformats.org/officeDocument/2006/relationships/tags" Target="../tags/tag712.xml"/><Relationship Id="rId12" Type="http://schemas.openxmlformats.org/officeDocument/2006/relationships/slideLayout" Target="../slideLayouts/slideLayout2.xml"/><Relationship Id="rId2" Type="http://schemas.openxmlformats.org/officeDocument/2006/relationships/tags" Target="../tags/tag707.xml"/><Relationship Id="rId1" Type="http://schemas.openxmlformats.org/officeDocument/2006/relationships/tags" Target="../tags/tag706.xml"/><Relationship Id="rId6" Type="http://schemas.openxmlformats.org/officeDocument/2006/relationships/tags" Target="../tags/tag711.xml"/><Relationship Id="rId11" Type="http://schemas.openxmlformats.org/officeDocument/2006/relationships/tags" Target="../tags/tag716.xml"/><Relationship Id="rId5" Type="http://schemas.openxmlformats.org/officeDocument/2006/relationships/tags" Target="../tags/tag710.xml"/><Relationship Id="rId10" Type="http://schemas.openxmlformats.org/officeDocument/2006/relationships/tags" Target="../tags/tag715.xml"/><Relationship Id="rId4" Type="http://schemas.openxmlformats.org/officeDocument/2006/relationships/tags" Target="../tags/tag709.xml"/><Relationship Id="rId9" Type="http://schemas.openxmlformats.org/officeDocument/2006/relationships/tags" Target="../tags/tag714.xml"/></Relationships>
</file>

<file path=ppt/slides/_rels/slide232.xml.rels><?xml version="1.0" encoding="UTF-8" standalone="yes"?>
<Relationships xmlns="http://schemas.openxmlformats.org/package/2006/relationships"><Relationship Id="rId3" Type="http://schemas.openxmlformats.org/officeDocument/2006/relationships/tags" Target="../tags/tag719.xml"/><Relationship Id="rId2" Type="http://schemas.openxmlformats.org/officeDocument/2006/relationships/tags" Target="../tags/tag718.xml"/><Relationship Id="rId1" Type="http://schemas.openxmlformats.org/officeDocument/2006/relationships/tags" Target="../tags/tag717.xml"/><Relationship Id="rId5" Type="http://schemas.openxmlformats.org/officeDocument/2006/relationships/image" Target="../media/image161.png"/><Relationship Id="rId4"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tags" Target="../tags/tag69.xml"/><Relationship Id="rId2" Type="http://schemas.openxmlformats.org/officeDocument/2006/relationships/tags" Target="../tags/tag68.xml"/><Relationship Id="rId1" Type="http://schemas.openxmlformats.org/officeDocument/2006/relationships/tags" Target="../tags/tag67.xml"/><Relationship Id="rId4"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tags" Target="../tags/tag72.xml"/><Relationship Id="rId2" Type="http://schemas.openxmlformats.org/officeDocument/2006/relationships/tags" Target="../tags/tag71.xml"/><Relationship Id="rId1" Type="http://schemas.openxmlformats.org/officeDocument/2006/relationships/tags" Target="../tags/tag70.xml"/><Relationship Id="rId5" Type="http://schemas.openxmlformats.org/officeDocument/2006/relationships/image" Target="../media/image11.png"/><Relationship Id="rId4"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tags" Target="../tags/tag75.xml"/><Relationship Id="rId2" Type="http://schemas.openxmlformats.org/officeDocument/2006/relationships/tags" Target="../tags/tag74.xml"/><Relationship Id="rId1" Type="http://schemas.openxmlformats.org/officeDocument/2006/relationships/tags" Target="../tags/tag73.xml"/><Relationship Id="rId4"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tags" Target="../tags/tag78.xml"/><Relationship Id="rId7" Type="http://schemas.openxmlformats.org/officeDocument/2006/relationships/image" Target="../media/image13.png"/><Relationship Id="rId2" Type="http://schemas.openxmlformats.org/officeDocument/2006/relationships/tags" Target="../tags/tag77.xml"/><Relationship Id="rId1" Type="http://schemas.openxmlformats.org/officeDocument/2006/relationships/tags" Target="../tags/tag76.xml"/><Relationship Id="rId6" Type="http://schemas.openxmlformats.org/officeDocument/2006/relationships/image" Target="../media/image12.png"/><Relationship Id="rId5" Type="http://schemas.openxmlformats.org/officeDocument/2006/relationships/slideLayout" Target="../slideLayouts/slideLayout2.xml"/><Relationship Id="rId4" Type="http://schemas.openxmlformats.org/officeDocument/2006/relationships/tags" Target="../tags/tag79.xml"/></Relationships>
</file>

<file path=ppt/slides/_rels/slide28.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tags" Target="../tags/tag82.xml"/><Relationship Id="rId7" Type="http://schemas.openxmlformats.org/officeDocument/2006/relationships/image" Target="../media/image14.png"/><Relationship Id="rId2" Type="http://schemas.openxmlformats.org/officeDocument/2006/relationships/tags" Target="../tags/tag81.xml"/><Relationship Id="rId1" Type="http://schemas.openxmlformats.org/officeDocument/2006/relationships/tags" Target="../tags/tag80.xml"/><Relationship Id="rId6" Type="http://schemas.openxmlformats.org/officeDocument/2006/relationships/notesSlide" Target="../notesSlides/notesSlide4.xml"/><Relationship Id="rId5" Type="http://schemas.openxmlformats.org/officeDocument/2006/relationships/slideLayout" Target="../slideLayouts/slideLayout2.xml"/><Relationship Id="rId4" Type="http://schemas.openxmlformats.org/officeDocument/2006/relationships/tags" Target="../tags/tag83.xml"/></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84.xml"/></Relationships>
</file>

<file path=ppt/slides/_rels/slide3.xml.rels><?xml version="1.0" encoding="UTF-8" standalone="yes"?>
<Relationships xmlns="http://schemas.openxmlformats.org/package/2006/relationships"><Relationship Id="rId8" Type="http://schemas.openxmlformats.org/officeDocument/2006/relationships/slide" Target="slide155.xml"/><Relationship Id="rId13" Type="http://schemas.openxmlformats.org/officeDocument/2006/relationships/slide" Target="slide205.xml"/><Relationship Id="rId3" Type="http://schemas.openxmlformats.org/officeDocument/2006/relationships/slideLayout" Target="../slideLayouts/slideLayout2.xml"/><Relationship Id="rId7" Type="http://schemas.openxmlformats.org/officeDocument/2006/relationships/slide" Target="slide138.xml"/><Relationship Id="rId12" Type="http://schemas.openxmlformats.org/officeDocument/2006/relationships/slide" Target="slide195.xml"/><Relationship Id="rId2" Type="http://schemas.openxmlformats.org/officeDocument/2006/relationships/tags" Target="../tags/tag6.xml"/><Relationship Id="rId1" Type="http://schemas.openxmlformats.org/officeDocument/2006/relationships/tags" Target="../tags/tag5.xml"/><Relationship Id="rId6" Type="http://schemas.openxmlformats.org/officeDocument/2006/relationships/slide" Target="slide134.xml"/><Relationship Id="rId11" Type="http://schemas.openxmlformats.org/officeDocument/2006/relationships/slide" Target="slide193.xml"/><Relationship Id="rId5" Type="http://schemas.openxmlformats.org/officeDocument/2006/relationships/slide" Target="slide121.xml"/><Relationship Id="rId10" Type="http://schemas.openxmlformats.org/officeDocument/2006/relationships/slide" Target="slide184.xml"/><Relationship Id="rId4" Type="http://schemas.openxmlformats.org/officeDocument/2006/relationships/slide" Target="slide106.xml"/><Relationship Id="rId9" Type="http://schemas.openxmlformats.org/officeDocument/2006/relationships/slide" Target="slide163.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86.xml"/><Relationship Id="rId1" Type="http://schemas.openxmlformats.org/officeDocument/2006/relationships/tags" Target="../tags/tag85.xml"/><Relationship Id="rId4" Type="http://schemas.openxmlformats.org/officeDocument/2006/relationships/notesSlide" Target="../notesSlides/notesSlide5.xml"/></Relationships>
</file>

<file path=ppt/slides/_rels/slide31.xml.rels><?xml version="1.0" encoding="UTF-8" standalone="yes"?>
<Relationships xmlns="http://schemas.openxmlformats.org/package/2006/relationships"><Relationship Id="rId3" Type="http://schemas.openxmlformats.org/officeDocument/2006/relationships/tags" Target="../tags/tag89.xml"/><Relationship Id="rId2" Type="http://schemas.openxmlformats.org/officeDocument/2006/relationships/tags" Target="../tags/tag88.xml"/><Relationship Id="rId1" Type="http://schemas.openxmlformats.org/officeDocument/2006/relationships/tags" Target="../tags/tag87.xml"/><Relationship Id="rId6" Type="http://schemas.openxmlformats.org/officeDocument/2006/relationships/image" Target="../media/image16.png"/><Relationship Id="rId5" Type="http://schemas.openxmlformats.org/officeDocument/2006/relationships/notesSlide" Target="../notesSlides/notesSlide6.xml"/><Relationship Id="rId4"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tags" Target="../tags/tag92.xml"/><Relationship Id="rId2" Type="http://schemas.openxmlformats.org/officeDocument/2006/relationships/tags" Target="../tags/tag91.xml"/><Relationship Id="rId1" Type="http://schemas.openxmlformats.org/officeDocument/2006/relationships/tags" Target="../tags/tag90.xml"/><Relationship Id="rId5" Type="http://schemas.openxmlformats.org/officeDocument/2006/relationships/image" Target="../media/image17.png"/><Relationship Id="rId4"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tags" Target="../tags/tag95.xml"/><Relationship Id="rId7" Type="http://schemas.openxmlformats.org/officeDocument/2006/relationships/image" Target="../media/image19.png"/><Relationship Id="rId2" Type="http://schemas.openxmlformats.org/officeDocument/2006/relationships/tags" Target="../tags/tag94.xml"/><Relationship Id="rId1" Type="http://schemas.openxmlformats.org/officeDocument/2006/relationships/tags" Target="../tags/tag93.xml"/><Relationship Id="rId6" Type="http://schemas.openxmlformats.org/officeDocument/2006/relationships/image" Target="../media/image18.png"/><Relationship Id="rId5" Type="http://schemas.openxmlformats.org/officeDocument/2006/relationships/slideLayout" Target="../slideLayouts/slideLayout2.xml"/><Relationship Id="rId4" Type="http://schemas.openxmlformats.org/officeDocument/2006/relationships/tags" Target="../tags/tag96.xml"/></Relationships>
</file>

<file path=ppt/slides/_rels/slide34.xml.rels><?xml version="1.0" encoding="UTF-8" standalone="yes"?>
<Relationships xmlns="http://schemas.openxmlformats.org/package/2006/relationships"><Relationship Id="rId3" Type="http://schemas.openxmlformats.org/officeDocument/2006/relationships/tags" Target="../tags/tag99.xml"/><Relationship Id="rId2" Type="http://schemas.openxmlformats.org/officeDocument/2006/relationships/tags" Target="../tags/tag98.xml"/><Relationship Id="rId1" Type="http://schemas.openxmlformats.org/officeDocument/2006/relationships/tags" Target="../tags/tag97.xml"/><Relationship Id="rId5" Type="http://schemas.openxmlformats.org/officeDocument/2006/relationships/image" Target="../media/image20.png"/><Relationship Id="rId4"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00.xml"/></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02.xml"/><Relationship Id="rId1" Type="http://schemas.openxmlformats.org/officeDocument/2006/relationships/tags" Target="../tags/tag101.xml"/><Relationship Id="rId4" Type="http://schemas.openxmlformats.org/officeDocument/2006/relationships/notesSlide" Target="../notesSlides/notesSlide7.xml"/></Relationships>
</file>

<file path=ppt/slides/_rels/slide37.xml.rels><?xml version="1.0" encoding="UTF-8" standalone="yes"?>
<Relationships xmlns="http://schemas.openxmlformats.org/package/2006/relationships"><Relationship Id="rId3" Type="http://schemas.openxmlformats.org/officeDocument/2006/relationships/tags" Target="../tags/tag105.xml"/><Relationship Id="rId2" Type="http://schemas.openxmlformats.org/officeDocument/2006/relationships/tags" Target="../tags/tag104.xml"/><Relationship Id="rId1" Type="http://schemas.openxmlformats.org/officeDocument/2006/relationships/tags" Target="../tags/tag103.xml"/><Relationship Id="rId6" Type="http://schemas.openxmlformats.org/officeDocument/2006/relationships/image" Target="../media/image21.png"/><Relationship Id="rId5" Type="http://schemas.openxmlformats.org/officeDocument/2006/relationships/notesSlide" Target="../notesSlides/notesSlide8.xml"/><Relationship Id="rId4"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tags" Target="../tags/tag108.xml"/><Relationship Id="rId2" Type="http://schemas.openxmlformats.org/officeDocument/2006/relationships/tags" Target="../tags/tag107.xml"/><Relationship Id="rId1" Type="http://schemas.openxmlformats.org/officeDocument/2006/relationships/tags" Target="../tags/tag106.xml"/><Relationship Id="rId5" Type="http://schemas.openxmlformats.org/officeDocument/2006/relationships/image" Target="../media/image22.png"/><Relationship Id="rId4"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tags" Target="../tags/tag111.xml"/><Relationship Id="rId2" Type="http://schemas.openxmlformats.org/officeDocument/2006/relationships/tags" Target="../tags/tag110.xml"/><Relationship Id="rId1" Type="http://schemas.openxmlformats.org/officeDocument/2006/relationships/tags" Target="../tags/tag109.xml"/><Relationship Id="rId5" Type="http://schemas.openxmlformats.org/officeDocument/2006/relationships/image" Target="../media/image23.png"/><Relationship Id="rId4"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slide" Target="slide228.xml"/><Relationship Id="rId5" Type="http://schemas.openxmlformats.org/officeDocument/2006/relationships/slide" Target="slide224.xml"/><Relationship Id="rId4" Type="http://schemas.openxmlformats.org/officeDocument/2006/relationships/slide" Target="slide213.xml"/></Relationships>
</file>

<file path=ppt/slides/_rels/slide40.xml.rels><?xml version="1.0" encoding="UTF-8" standalone="yes"?>
<Relationships xmlns="http://schemas.openxmlformats.org/package/2006/relationships"><Relationship Id="rId3" Type="http://schemas.openxmlformats.org/officeDocument/2006/relationships/tags" Target="../tags/tag114.xml"/><Relationship Id="rId2" Type="http://schemas.openxmlformats.org/officeDocument/2006/relationships/tags" Target="../tags/tag113.xml"/><Relationship Id="rId1" Type="http://schemas.openxmlformats.org/officeDocument/2006/relationships/tags" Target="../tags/tag112.xml"/><Relationship Id="rId5" Type="http://schemas.openxmlformats.org/officeDocument/2006/relationships/image" Target="../media/image24.png"/><Relationship Id="rId4"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tags" Target="../tags/tag117.xml"/><Relationship Id="rId2" Type="http://schemas.openxmlformats.org/officeDocument/2006/relationships/tags" Target="../tags/tag116.xml"/><Relationship Id="rId1" Type="http://schemas.openxmlformats.org/officeDocument/2006/relationships/tags" Target="../tags/tag115.xml"/><Relationship Id="rId5" Type="http://schemas.openxmlformats.org/officeDocument/2006/relationships/image" Target="../media/image25.png"/><Relationship Id="rId4"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tags" Target="../tags/tag120.xml"/><Relationship Id="rId2" Type="http://schemas.openxmlformats.org/officeDocument/2006/relationships/tags" Target="../tags/tag119.xml"/><Relationship Id="rId1" Type="http://schemas.openxmlformats.org/officeDocument/2006/relationships/tags" Target="../tags/tag118.xml"/><Relationship Id="rId5" Type="http://schemas.openxmlformats.org/officeDocument/2006/relationships/notesSlide" Target="../notesSlides/notesSlide9.xml"/><Relationship Id="rId4"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tags" Target="../tags/tag123.xml"/><Relationship Id="rId2" Type="http://schemas.openxmlformats.org/officeDocument/2006/relationships/tags" Target="../tags/tag122.xml"/><Relationship Id="rId1" Type="http://schemas.openxmlformats.org/officeDocument/2006/relationships/tags" Target="../tags/tag121.xml"/><Relationship Id="rId5" Type="http://schemas.openxmlformats.org/officeDocument/2006/relationships/image" Target="../media/image26.png"/><Relationship Id="rId4"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tags" Target="../tags/tag126.xml"/><Relationship Id="rId2" Type="http://schemas.openxmlformats.org/officeDocument/2006/relationships/tags" Target="../tags/tag125.xml"/><Relationship Id="rId1" Type="http://schemas.openxmlformats.org/officeDocument/2006/relationships/tags" Target="../tags/tag124.xml"/><Relationship Id="rId5" Type="http://schemas.openxmlformats.org/officeDocument/2006/relationships/image" Target="../media/image27.png"/><Relationship Id="rId4"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tags" Target="../tags/tag129.xml"/><Relationship Id="rId2" Type="http://schemas.openxmlformats.org/officeDocument/2006/relationships/tags" Target="../tags/tag128.xml"/><Relationship Id="rId1" Type="http://schemas.openxmlformats.org/officeDocument/2006/relationships/tags" Target="../tags/tag127.xml"/><Relationship Id="rId5" Type="http://schemas.openxmlformats.org/officeDocument/2006/relationships/image" Target="../media/image28.png"/><Relationship Id="rId4"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tags" Target="../tags/tag132.xml"/><Relationship Id="rId2" Type="http://schemas.openxmlformats.org/officeDocument/2006/relationships/tags" Target="../tags/tag131.xml"/><Relationship Id="rId1" Type="http://schemas.openxmlformats.org/officeDocument/2006/relationships/tags" Target="../tags/tag130.xml"/><Relationship Id="rId6" Type="http://schemas.openxmlformats.org/officeDocument/2006/relationships/image" Target="../media/image29.png"/><Relationship Id="rId5" Type="http://schemas.openxmlformats.org/officeDocument/2006/relationships/notesSlide" Target="../notesSlides/notesSlide10.xml"/><Relationship Id="rId4"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tags" Target="../tags/tag135.xml"/><Relationship Id="rId2" Type="http://schemas.openxmlformats.org/officeDocument/2006/relationships/tags" Target="../tags/tag134.xml"/><Relationship Id="rId1" Type="http://schemas.openxmlformats.org/officeDocument/2006/relationships/tags" Target="../tags/tag133.xml"/><Relationship Id="rId5" Type="http://schemas.openxmlformats.org/officeDocument/2006/relationships/image" Target="../media/image30.png"/><Relationship Id="rId4"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36.xml"/></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38.xml"/><Relationship Id="rId1" Type="http://schemas.openxmlformats.org/officeDocument/2006/relationships/tags" Target="../tags/tag137.xml"/><Relationship Id="rId4" Type="http://schemas.openxmlformats.org/officeDocument/2006/relationships/notesSlide" Target="../notesSlides/notesSlide11.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9.xml"/></Relationships>
</file>

<file path=ppt/slides/_rels/slide50.xml.rels><?xml version="1.0" encoding="UTF-8" standalone="yes"?>
<Relationships xmlns="http://schemas.openxmlformats.org/package/2006/relationships"><Relationship Id="rId3" Type="http://schemas.openxmlformats.org/officeDocument/2006/relationships/tags" Target="../tags/tag141.xml"/><Relationship Id="rId2" Type="http://schemas.openxmlformats.org/officeDocument/2006/relationships/tags" Target="../tags/tag140.xml"/><Relationship Id="rId1" Type="http://schemas.openxmlformats.org/officeDocument/2006/relationships/tags" Target="../tags/tag139.xml"/><Relationship Id="rId6" Type="http://schemas.openxmlformats.org/officeDocument/2006/relationships/image" Target="../media/image31.png"/><Relationship Id="rId5" Type="http://schemas.openxmlformats.org/officeDocument/2006/relationships/notesSlide" Target="../notesSlides/notesSlide12.xml"/><Relationship Id="rId4"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8" Type="http://schemas.openxmlformats.org/officeDocument/2006/relationships/tags" Target="../tags/tag149.xml"/><Relationship Id="rId13" Type="http://schemas.openxmlformats.org/officeDocument/2006/relationships/slideLayout" Target="../slideLayouts/slideLayout2.xml"/><Relationship Id="rId3" Type="http://schemas.openxmlformats.org/officeDocument/2006/relationships/tags" Target="../tags/tag144.xml"/><Relationship Id="rId7" Type="http://schemas.openxmlformats.org/officeDocument/2006/relationships/tags" Target="../tags/tag148.xml"/><Relationship Id="rId12" Type="http://schemas.openxmlformats.org/officeDocument/2006/relationships/tags" Target="../tags/tag153.xml"/><Relationship Id="rId2" Type="http://schemas.openxmlformats.org/officeDocument/2006/relationships/tags" Target="../tags/tag143.xml"/><Relationship Id="rId1" Type="http://schemas.openxmlformats.org/officeDocument/2006/relationships/tags" Target="../tags/tag142.xml"/><Relationship Id="rId6" Type="http://schemas.openxmlformats.org/officeDocument/2006/relationships/tags" Target="../tags/tag147.xml"/><Relationship Id="rId11" Type="http://schemas.openxmlformats.org/officeDocument/2006/relationships/tags" Target="../tags/tag152.xml"/><Relationship Id="rId5" Type="http://schemas.openxmlformats.org/officeDocument/2006/relationships/tags" Target="../tags/tag146.xml"/><Relationship Id="rId15" Type="http://schemas.openxmlformats.org/officeDocument/2006/relationships/image" Target="../media/image32.png"/><Relationship Id="rId10" Type="http://schemas.openxmlformats.org/officeDocument/2006/relationships/tags" Target="../tags/tag151.xml"/><Relationship Id="rId4" Type="http://schemas.openxmlformats.org/officeDocument/2006/relationships/tags" Target="../tags/tag145.xml"/><Relationship Id="rId9" Type="http://schemas.openxmlformats.org/officeDocument/2006/relationships/tags" Target="../tags/tag150.xml"/><Relationship Id="rId14" Type="http://schemas.openxmlformats.org/officeDocument/2006/relationships/notesSlide" Target="../notesSlides/notesSlide13.xml"/></Relationships>
</file>

<file path=ppt/slides/_rels/slide5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54.xml"/></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56.xml"/><Relationship Id="rId1" Type="http://schemas.openxmlformats.org/officeDocument/2006/relationships/tags" Target="../tags/tag155.xml"/><Relationship Id="rId4" Type="http://schemas.openxmlformats.org/officeDocument/2006/relationships/notesSlide" Target="../notesSlides/notesSlide14.xml"/></Relationships>
</file>

<file path=ppt/slides/_rels/slide54.xml.rels><?xml version="1.0" encoding="UTF-8" standalone="yes"?>
<Relationships xmlns="http://schemas.openxmlformats.org/package/2006/relationships"><Relationship Id="rId3" Type="http://schemas.openxmlformats.org/officeDocument/2006/relationships/tags" Target="../tags/tag159.xml"/><Relationship Id="rId2" Type="http://schemas.openxmlformats.org/officeDocument/2006/relationships/tags" Target="../tags/tag158.xml"/><Relationship Id="rId1" Type="http://schemas.openxmlformats.org/officeDocument/2006/relationships/tags" Target="../tags/tag157.xml"/><Relationship Id="rId6" Type="http://schemas.openxmlformats.org/officeDocument/2006/relationships/image" Target="../media/image33.png"/><Relationship Id="rId5" Type="http://schemas.openxmlformats.org/officeDocument/2006/relationships/notesSlide" Target="../notesSlides/notesSlide15.xml"/><Relationship Id="rId4"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tags" Target="../tags/tag162.xml"/><Relationship Id="rId2" Type="http://schemas.openxmlformats.org/officeDocument/2006/relationships/tags" Target="../tags/tag161.xml"/><Relationship Id="rId1" Type="http://schemas.openxmlformats.org/officeDocument/2006/relationships/tags" Target="../tags/tag160.xml"/><Relationship Id="rId5" Type="http://schemas.openxmlformats.org/officeDocument/2006/relationships/image" Target="../media/image34.png"/><Relationship Id="rId4"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tags" Target="../tags/tag165.xml"/><Relationship Id="rId2" Type="http://schemas.openxmlformats.org/officeDocument/2006/relationships/tags" Target="../tags/tag164.xml"/><Relationship Id="rId1" Type="http://schemas.openxmlformats.org/officeDocument/2006/relationships/tags" Target="../tags/tag163.xml"/><Relationship Id="rId5" Type="http://schemas.openxmlformats.org/officeDocument/2006/relationships/image" Target="../media/image35.png"/><Relationship Id="rId4"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tags" Target="../tags/tag168.xml"/><Relationship Id="rId2" Type="http://schemas.openxmlformats.org/officeDocument/2006/relationships/tags" Target="../tags/tag167.xml"/><Relationship Id="rId1" Type="http://schemas.openxmlformats.org/officeDocument/2006/relationships/tags" Target="../tags/tag166.xml"/><Relationship Id="rId5" Type="http://schemas.openxmlformats.org/officeDocument/2006/relationships/image" Target="../media/image36.png"/><Relationship Id="rId4"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tags" Target="../tags/tag171.xml"/><Relationship Id="rId2" Type="http://schemas.openxmlformats.org/officeDocument/2006/relationships/tags" Target="../tags/tag170.xml"/><Relationship Id="rId1" Type="http://schemas.openxmlformats.org/officeDocument/2006/relationships/tags" Target="../tags/tag169.xml"/><Relationship Id="rId6" Type="http://schemas.openxmlformats.org/officeDocument/2006/relationships/image" Target="../media/image37.png"/><Relationship Id="rId5" Type="http://schemas.openxmlformats.org/officeDocument/2006/relationships/slideLayout" Target="../slideLayouts/slideLayout2.xml"/><Relationship Id="rId4" Type="http://schemas.openxmlformats.org/officeDocument/2006/relationships/tags" Target="../tags/tag172.xml"/></Relationships>
</file>

<file path=ppt/slides/_rels/slide59.xml.rels><?xml version="1.0" encoding="UTF-8" standalone="yes"?>
<Relationships xmlns="http://schemas.openxmlformats.org/package/2006/relationships"><Relationship Id="rId3" Type="http://schemas.openxmlformats.org/officeDocument/2006/relationships/tags" Target="../tags/tag175.xml"/><Relationship Id="rId2" Type="http://schemas.openxmlformats.org/officeDocument/2006/relationships/tags" Target="../tags/tag174.xml"/><Relationship Id="rId1" Type="http://schemas.openxmlformats.org/officeDocument/2006/relationships/tags" Target="../tags/tag173.xml"/><Relationship Id="rId4"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1.xml"/><Relationship Id="rId1" Type="http://schemas.openxmlformats.org/officeDocument/2006/relationships/tags" Target="../tags/tag10.xml"/></Relationships>
</file>

<file path=ppt/slides/_rels/slide60.xml.rels><?xml version="1.0" encoding="UTF-8" standalone="yes"?>
<Relationships xmlns="http://schemas.openxmlformats.org/package/2006/relationships"><Relationship Id="rId3" Type="http://schemas.openxmlformats.org/officeDocument/2006/relationships/tags" Target="../tags/tag178.xml"/><Relationship Id="rId2" Type="http://schemas.openxmlformats.org/officeDocument/2006/relationships/tags" Target="../tags/tag177.xml"/><Relationship Id="rId1" Type="http://schemas.openxmlformats.org/officeDocument/2006/relationships/tags" Target="../tags/tag176.xml"/><Relationship Id="rId4"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tags" Target="../tags/tag181.xml"/><Relationship Id="rId2" Type="http://schemas.openxmlformats.org/officeDocument/2006/relationships/tags" Target="../tags/tag180.xml"/><Relationship Id="rId1" Type="http://schemas.openxmlformats.org/officeDocument/2006/relationships/tags" Target="../tags/tag179.xml"/><Relationship Id="rId5" Type="http://schemas.openxmlformats.org/officeDocument/2006/relationships/image" Target="../media/image38.png"/><Relationship Id="rId4"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tags" Target="../tags/tag184.xml"/><Relationship Id="rId2" Type="http://schemas.openxmlformats.org/officeDocument/2006/relationships/tags" Target="../tags/tag183.xml"/><Relationship Id="rId1" Type="http://schemas.openxmlformats.org/officeDocument/2006/relationships/tags" Target="../tags/tag182.xml"/><Relationship Id="rId5" Type="http://schemas.openxmlformats.org/officeDocument/2006/relationships/image" Target="../media/image39.png"/><Relationship Id="rId4"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tags" Target="../tags/tag187.xml"/><Relationship Id="rId2" Type="http://schemas.openxmlformats.org/officeDocument/2006/relationships/tags" Target="../tags/tag186.xml"/><Relationship Id="rId1" Type="http://schemas.openxmlformats.org/officeDocument/2006/relationships/tags" Target="../tags/tag185.xml"/><Relationship Id="rId5" Type="http://schemas.openxmlformats.org/officeDocument/2006/relationships/image" Target="../media/image40.png"/><Relationship Id="rId4"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tags" Target="../tags/tag190.xml"/><Relationship Id="rId7" Type="http://schemas.openxmlformats.org/officeDocument/2006/relationships/image" Target="../media/image41.png"/><Relationship Id="rId2" Type="http://schemas.openxmlformats.org/officeDocument/2006/relationships/tags" Target="../tags/tag189.xml"/><Relationship Id="rId1" Type="http://schemas.openxmlformats.org/officeDocument/2006/relationships/tags" Target="../tags/tag188.xml"/><Relationship Id="rId6" Type="http://schemas.openxmlformats.org/officeDocument/2006/relationships/notesSlide" Target="../notesSlides/notesSlide16.xml"/><Relationship Id="rId5" Type="http://schemas.openxmlformats.org/officeDocument/2006/relationships/slideLayout" Target="../slideLayouts/slideLayout2.xml"/><Relationship Id="rId4" Type="http://schemas.openxmlformats.org/officeDocument/2006/relationships/tags" Target="../tags/tag191.xml"/></Relationships>
</file>

<file path=ppt/slides/_rels/slide65.xml.rels><?xml version="1.0" encoding="UTF-8" standalone="yes"?>
<Relationships xmlns="http://schemas.openxmlformats.org/package/2006/relationships"><Relationship Id="rId3" Type="http://schemas.openxmlformats.org/officeDocument/2006/relationships/tags" Target="../tags/tag194.xml"/><Relationship Id="rId2" Type="http://schemas.openxmlformats.org/officeDocument/2006/relationships/tags" Target="../tags/tag193.xml"/><Relationship Id="rId1" Type="http://schemas.openxmlformats.org/officeDocument/2006/relationships/tags" Target="../tags/tag192.xml"/><Relationship Id="rId5" Type="http://schemas.openxmlformats.org/officeDocument/2006/relationships/image" Target="../media/image42.png"/><Relationship Id="rId4"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95.xml"/></Relationships>
</file>

<file path=ppt/slides/_rels/slide6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97.xml"/><Relationship Id="rId1" Type="http://schemas.openxmlformats.org/officeDocument/2006/relationships/tags" Target="../tags/tag196.xml"/><Relationship Id="rId4" Type="http://schemas.openxmlformats.org/officeDocument/2006/relationships/notesSlide" Target="../notesSlides/notesSlide17.xml"/></Relationships>
</file>

<file path=ppt/slides/_rels/slide68.xml.rels><?xml version="1.0" encoding="UTF-8" standalone="yes"?>
<Relationships xmlns="http://schemas.openxmlformats.org/package/2006/relationships"><Relationship Id="rId3" Type="http://schemas.openxmlformats.org/officeDocument/2006/relationships/tags" Target="../tags/tag200.xml"/><Relationship Id="rId2" Type="http://schemas.openxmlformats.org/officeDocument/2006/relationships/tags" Target="../tags/tag199.xml"/><Relationship Id="rId1" Type="http://schemas.openxmlformats.org/officeDocument/2006/relationships/tags" Target="../tags/tag198.xml"/><Relationship Id="rId6" Type="http://schemas.openxmlformats.org/officeDocument/2006/relationships/image" Target="../media/image43.png"/><Relationship Id="rId5" Type="http://schemas.openxmlformats.org/officeDocument/2006/relationships/notesSlide" Target="../notesSlides/notesSlide18.xml"/><Relationship Id="rId4"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8" Type="http://schemas.openxmlformats.org/officeDocument/2006/relationships/tags" Target="../tags/tag208.xml"/><Relationship Id="rId13" Type="http://schemas.openxmlformats.org/officeDocument/2006/relationships/tags" Target="../tags/tag213.xml"/><Relationship Id="rId18" Type="http://schemas.openxmlformats.org/officeDocument/2006/relationships/slideLayout" Target="../slideLayouts/slideLayout2.xml"/><Relationship Id="rId3" Type="http://schemas.openxmlformats.org/officeDocument/2006/relationships/tags" Target="../tags/tag203.xml"/><Relationship Id="rId7" Type="http://schemas.openxmlformats.org/officeDocument/2006/relationships/tags" Target="../tags/tag207.xml"/><Relationship Id="rId12" Type="http://schemas.openxmlformats.org/officeDocument/2006/relationships/tags" Target="../tags/tag212.xml"/><Relationship Id="rId17" Type="http://schemas.openxmlformats.org/officeDocument/2006/relationships/tags" Target="../tags/tag217.xml"/><Relationship Id="rId2" Type="http://schemas.openxmlformats.org/officeDocument/2006/relationships/tags" Target="../tags/tag202.xml"/><Relationship Id="rId16" Type="http://schemas.openxmlformats.org/officeDocument/2006/relationships/tags" Target="../tags/tag216.xml"/><Relationship Id="rId20" Type="http://schemas.openxmlformats.org/officeDocument/2006/relationships/image" Target="../media/image44.png"/><Relationship Id="rId1" Type="http://schemas.openxmlformats.org/officeDocument/2006/relationships/tags" Target="../tags/tag201.xml"/><Relationship Id="rId6" Type="http://schemas.openxmlformats.org/officeDocument/2006/relationships/tags" Target="../tags/tag206.xml"/><Relationship Id="rId11" Type="http://schemas.openxmlformats.org/officeDocument/2006/relationships/tags" Target="../tags/tag211.xml"/><Relationship Id="rId5" Type="http://schemas.openxmlformats.org/officeDocument/2006/relationships/tags" Target="../tags/tag205.xml"/><Relationship Id="rId15" Type="http://schemas.openxmlformats.org/officeDocument/2006/relationships/tags" Target="../tags/tag215.xml"/><Relationship Id="rId10" Type="http://schemas.openxmlformats.org/officeDocument/2006/relationships/tags" Target="../tags/tag210.xml"/><Relationship Id="rId19" Type="http://schemas.openxmlformats.org/officeDocument/2006/relationships/notesSlide" Target="../notesSlides/notesSlide19.xml"/><Relationship Id="rId4" Type="http://schemas.openxmlformats.org/officeDocument/2006/relationships/tags" Target="../tags/tag204.xml"/><Relationship Id="rId9" Type="http://schemas.openxmlformats.org/officeDocument/2006/relationships/tags" Target="../tags/tag209.xml"/><Relationship Id="rId14" Type="http://schemas.openxmlformats.org/officeDocument/2006/relationships/tags" Target="../tags/tag214.xml"/></Relationships>
</file>

<file path=ppt/slides/_rels/slide7.xml.rels><?xml version="1.0" encoding="UTF-8" standalone="yes"?>
<Relationships xmlns="http://schemas.openxmlformats.org/package/2006/relationships"><Relationship Id="rId3" Type="http://schemas.openxmlformats.org/officeDocument/2006/relationships/tags" Target="../tags/tag14.xml"/><Relationship Id="rId2" Type="http://schemas.openxmlformats.org/officeDocument/2006/relationships/tags" Target="../tags/tag13.xml"/><Relationship Id="rId1" Type="http://schemas.openxmlformats.org/officeDocument/2006/relationships/tags" Target="../tags/tag12.xml"/><Relationship Id="rId6" Type="http://schemas.openxmlformats.org/officeDocument/2006/relationships/image" Target="../media/image1.png"/><Relationship Id="rId5" Type="http://schemas.openxmlformats.org/officeDocument/2006/relationships/notesSlide" Target="../notesSlides/notesSlide2.xml"/><Relationship Id="rId4"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xml"/><Relationship Id="rId1" Type="http://schemas.openxmlformats.org/officeDocument/2006/relationships/tags" Target="../tags/tag218.xml"/></Relationships>
</file>

<file path=ppt/slides/_rels/slide7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20.xml"/><Relationship Id="rId1" Type="http://schemas.openxmlformats.org/officeDocument/2006/relationships/tags" Target="../tags/tag219.xml"/></Relationships>
</file>

<file path=ppt/slides/_rels/slide72.xml.rels><?xml version="1.0" encoding="UTF-8" standalone="yes"?>
<Relationships xmlns="http://schemas.openxmlformats.org/package/2006/relationships"><Relationship Id="rId3" Type="http://schemas.openxmlformats.org/officeDocument/2006/relationships/tags" Target="../tags/tag223.xml"/><Relationship Id="rId2" Type="http://schemas.openxmlformats.org/officeDocument/2006/relationships/tags" Target="../tags/tag222.xml"/><Relationship Id="rId1" Type="http://schemas.openxmlformats.org/officeDocument/2006/relationships/tags" Target="../tags/tag221.xml"/><Relationship Id="rId5" Type="http://schemas.openxmlformats.org/officeDocument/2006/relationships/image" Target="../media/image45.png"/><Relationship Id="rId4"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tags" Target="../tags/tag226.xml"/><Relationship Id="rId2" Type="http://schemas.openxmlformats.org/officeDocument/2006/relationships/tags" Target="../tags/tag225.xml"/><Relationship Id="rId1" Type="http://schemas.openxmlformats.org/officeDocument/2006/relationships/tags" Target="../tags/tag224.xml"/><Relationship Id="rId5" Type="http://schemas.openxmlformats.org/officeDocument/2006/relationships/image" Target="../media/image46.png"/><Relationship Id="rId4"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tags" Target="../tags/tag229.xml"/><Relationship Id="rId2" Type="http://schemas.openxmlformats.org/officeDocument/2006/relationships/tags" Target="../tags/tag228.xml"/><Relationship Id="rId1" Type="http://schemas.openxmlformats.org/officeDocument/2006/relationships/tags" Target="../tags/tag227.xml"/><Relationship Id="rId6" Type="http://schemas.openxmlformats.org/officeDocument/2006/relationships/image" Target="../media/image47.png"/><Relationship Id="rId5" Type="http://schemas.openxmlformats.org/officeDocument/2006/relationships/notesSlide" Target="../notesSlides/notesSlide21.xml"/><Relationship Id="rId4"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tags" Target="../tags/tag232.xml"/><Relationship Id="rId2" Type="http://schemas.openxmlformats.org/officeDocument/2006/relationships/tags" Target="../tags/tag231.xml"/><Relationship Id="rId1" Type="http://schemas.openxmlformats.org/officeDocument/2006/relationships/tags" Target="../tags/tag230.xml"/><Relationship Id="rId6" Type="http://schemas.openxmlformats.org/officeDocument/2006/relationships/image" Target="../media/image48.png"/><Relationship Id="rId5" Type="http://schemas.openxmlformats.org/officeDocument/2006/relationships/notesSlide" Target="../notesSlides/notesSlide22.xml"/><Relationship Id="rId4"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tags" Target="../tags/tag235.xml"/><Relationship Id="rId2" Type="http://schemas.openxmlformats.org/officeDocument/2006/relationships/tags" Target="../tags/tag234.xml"/><Relationship Id="rId1" Type="http://schemas.openxmlformats.org/officeDocument/2006/relationships/tags" Target="../tags/tag233.xml"/><Relationship Id="rId5" Type="http://schemas.openxmlformats.org/officeDocument/2006/relationships/image" Target="../media/image49.png"/><Relationship Id="rId4"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tags" Target="../tags/tag238.xml"/><Relationship Id="rId2" Type="http://schemas.openxmlformats.org/officeDocument/2006/relationships/tags" Target="../tags/tag237.xml"/><Relationship Id="rId1" Type="http://schemas.openxmlformats.org/officeDocument/2006/relationships/tags" Target="../tags/tag236.xml"/><Relationship Id="rId6" Type="http://schemas.openxmlformats.org/officeDocument/2006/relationships/image" Target="../media/image50.png"/><Relationship Id="rId5" Type="http://schemas.openxmlformats.org/officeDocument/2006/relationships/slide" Target="slide75.xml"/><Relationship Id="rId4"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39.xml"/></Relationships>
</file>

<file path=ppt/slides/_rels/slide7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41.xml"/><Relationship Id="rId1" Type="http://schemas.openxmlformats.org/officeDocument/2006/relationships/tags" Target="../tags/tag240.xml"/></Relationships>
</file>

<file path=ppt/slides/_rels/slide8.xml.rels><?xml version="1.0" encoding="UTF-8" standalone="yes"?>
<Relationships xmlns="http://schemas.openxmlformats.org/package/2006/relationships"><Relationship Id="rId8" Type="http://schemas.openxmlformats.org/officeDocument/2006/relationships/slide" Target="slide11.xml"/><Relationship Id="rId13" Type="http://schemas.openxmlformats.org/officeDocument/2006/relationships/image" Target="../media/image2.png"/><Relationship Id="rId3" Type="http://schemas.openxmlformats.org/officeDocument/2006/relationships/tags" Target="../tags/tag17.xml"/><Relationship Id="rId7" Type="http://schemas.openxmlformats.org/officeDocument/2006/relationships/slide" Target="slide9.xml"/><Relationship Id="rId12" Type="http://schemas.openxmlformats.org/officeDocument/2006/relationships/slide" Target="slide25.xml"/><Relationship Id="rId2" Type="http://schemas.openxmlformats.org/officeDocument/2006/relationships/tags" Target="../tags/tag16.xml"/><Relationship Id="rId1" Type="http://schemas.openxmlformats.org/officeDocument/2006/relationships/tags" Target="../tags/tag15.xml"/><Relationship Id="rId6" Type="http://schemas.openxmlformats.org/officeDocument/2006/relationships/slideLayout" Target="../slideLayouts/slideLayout2.xml"/><Relationship Id="rId11" Type="http://schemas.openxmlformats.org/officeDocument/2006/relationships/slide" Target="slide23.xml"/><Relationship Id="rId5" Type="http://schemas.openxmlformats.org/officeDocument/2006/relationships/tags" Target="../tags/tag19.xml"/><Relationship Id="rId15" Type="http://schemas.openxmlformats.org/officeDocument/2006/relationships/image" Target="../media/image4.png"/><Relationship Id="rId10" Type="http://schemas.openxmlformats.org/officeDocument/2006/relationships/slide" Target="slide21.xml"/><Relationship Id="rId4" Type="http://schemas.openxmlformats.org/officeDocument/2006/relationships/tags" Target="../tags/tag18.xml"/><Relationship Id="rId9" Type="http://schemas.openxmlformats.org/officeDocument/2006/relationships/slide" Target="slide14.xml"/><Relationship Id="rId14" Type="http://schemas.openxmlformats.org/officeDocument/2006/relationships/image" Target="../media/image3.png"/></Relationships>
</file>

<file path=ppt/slides/_rels/slide80.xml.rels><?xml version="1.0" encoding="UTF-8" standalone="yes"?>
<Relationships xmlns="http://schemas.openxmlformats.org/package/2006/relationships"><Relationship Id="rId3" Type="http://schemas.openxmlformats.org/officeDocument/2006/relationships/tags" Target="../tags/tag244.xml"/><Relationship Id="rId2" Type="http://schemas.openxmlformats.org/officeDocument/2006/relationships/tags" Target="../tags/tag243.xml"/><Relationship Id="rId1" Type="http://schemas.openxmlformats.org/officeDocument/2006/relationships/tags" Target="../tags/tag242.xml"/><Relationship Id="rId5" Type="http://schemas.openxmlformats.org/officeDocument/2006/relationships/image" Target="../media/image51.png"/><Relationship Id="rId4"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tags" Target="../tags/tag247.xml"/><Relationship Id="rId2" Type="http://schemas.openxmlformats.org/officeDocument/2006/relationships/tags" Target="../tags/tag246.xml"/><Relationship Id="rId1" Type="http://schemas.openxmlformats.org/officeDocument/2006/relationships/tags" Target="../tags/tag245.xml"/><Relationship Id="rId5" Type="http://schemas.openxmlformats.org/officeDocument/2006/relationships/image" Target="../media/image52.png"/><Relationship Id="rId4"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tags" Target="../tags/tag250.xml"/><Relationship Id="rId2" Type="http://schemas.openxmlformats.org/officeDocument/2006/relationships/tags" Target="../tags/tag249.xml"/><Relationship Id="rId1" Type="http://schemas.openxmlformats.org/officeDocument/2006/relationships/tags" Target="../tags/tag248.xml"/><Relationship Id="rId5" Type="http://schemas.openxmlformats.org/officeDocument/2006/relationships/image" Target="../media/image53.png"/><Relationship Id="rId4"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tags" Target="../tags/tag253.xml"/><Relationship Id="rId2" Type="http://schemas.openxmlformats.org/officeDocument/2006/relationships/tags" Target="../tags/tag252.xml"/><Relationship Id="rId1" Type="http://schemas.openxmlformats.org/officeDocument/2006/relationships/tags" Target="../tags/tag251.xml"/><Relationship Id="rId5" Type="http://schemas.openxmlformats.org/officeDocument/2006/relationships/image" Target="../media/image54.png"/><Relationship Id="rId4"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tags" Target="../tags/tag256.xml"/><Relationship Id="rId2" Type="http://schemas.openxmlformats.org/officeDocument/2006/relationships/tags" Target="../tags/tag255.xml"/><Relationship Id="rId1" Type="http://schemas.openxmlformats.org/officeDocument/2006/relationships/tags" Target="../tags/tag254.xml"/><Relationship Id="rId5" Type="http://schemas.openxmlformats.org/officeDocument/2006/relationships/image" Target="../media/image55.png"/><Relationship Id="rId4"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tags" Target="../tags/tag259.xml"/><Relationship Id="rId2" Type="http://schemas.openxmlformats.org/officeDocument/2006/relationships/tags" Target="../tags/tag258.xml"/><Relationship Id="rId1" Type="http://schemas.openxmlformats.org/officeDocument/2006/relationships/tags" Target="../tags/tag257.xml"/><Relationship Id="rId5" Type="http://schemas.openxmlformats.org/officeDocument/2006/relationships/image" Target="../media/image56.png"/><Relationship Id="rId4"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60.xml"/></Relationships>
</file>

<file path=ppt/slides/_rels/slide8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62.xml"/><Relationship Id="rId1" Type="http://schemas.openxmlformats.org/officeDocument/2006/relationships/tags" Target="../tags/tag261.xml"/></Relationships>
</file>

<file path=ppt/slides/_rels/slide88.xml.rels><?xml version="1.0" encoding="UTF-8" standalone="yes"?>
<Relationships xmlns="http://schemas.openxmlformats.org/package/2006/relationships"><Relationship Id="rId3" Type="http://schemas.openxmlformats.org/officeDocument/2006/relationships/tags" Target="../tags/tag265.xml"/><Relationship Id="rId2" Type="http://schemas.openxmlformats.org/officeDocument/2006/relationships/tags" Target="../tags/tag264.xml"/><Relationship Id="rId1" Type="http://schemas.openxmlformats.org/officeDocument/2006/relationships/tags" Target="../tags/tag263.xml"/><Relationship Id="rId5" Type="http://schemas.openxmlformats.org/officeDocument/2006/relationships/image" Target="../media/image57.png"/><Relationship Id="rId4"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tags" Target="../tags/tag268.xml"/><Relationship Id="rId2" Type="http://schemas.openxmlformats.org/officeDocument/2006/relationships/tags" Target="../tags/tag267.xml"/><Relationship Id="rId1" Type="http://schemas.openxmlformats.org/officeDocument/2006/relationships/tags" Target="../tags/tag266.xml"/><Relationship Id="rId5" Type="http://schemas.openxmlformats.org/officeDocument/2006/relationships/image" Target="../media/image58.png"/><Relationship Id="rId4"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tags" Target="../tags/tag22.xml"/><Relationship Id="rId2" Type="http://schemas.openxmlformats.org/officeDocument/2006/relationships/tags" Target="../tags/tag21.xml"/><Relationship Id="rId1" Type="http://schemas.openxmlformats.org/officeDocument/2006/relationships/tags" Target="../tags/tag20.xml"/><Relationship Id="rId5" Type="http://schemas.openxmlformats.org/officeDocument/2006/relationships/image" Target="../media/image5.png"/><Relationship Id="rId4"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tags" Target="../tags/tag271.xml"/><Relationship Id="rId2" Type="http://schemas.openxmlformats.org/officeDocument/2006/relationships/tags" Target="../tags/tag270.xml"/><Relationship Id="rId1" Type="http://schemas.openxmlformats.org/officeDocument/2006/relationships/tags" Target="../tags/tag269.xml"/><Relationship Id="rId5" Type="http://schemas.openxmlformats.org/officeDocument/2006/relationships/image" Target="../media/image59.png"/><Relationship Id="rId4"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tags" Target="../tags/tag274.xml"/><Relationship Id="rId2" Type="http://schemas.openxmlformats.org/officeDocument/2006/relationships/tags" Target="../tags/tag273.xml"/><Relationship Id="rId1" Type="http://schemas.openxmlformats.org/officeDocument/2006/relationships/tags" Target="../tags/tag272.xml"/><Relationship Id="rId5" Type="http://schemas.openxmlformats.org/officeDocument/2006/relationships/image" Target="../media/image60.png"/><Relationship Id="rId4"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tags" Target="../tags/tag277.xml"/><Relationship Id="rId7" Type="http://schemas.openxmlformats.org/officeDocument/2006/relationships/image" Target="../media/image61.png"/><Relationship Id="rId2" Type="http://schemas.openxmlformats.org/officeDocument/2006/relationships/tags" Target="../tags/tag276.xml"/><Relationship Id="rId1" Type="http://schemas.openxmlformats.org/officeDocument/2006/relationships/tags" Target="../tags/tag275.xml"/><Relationship Id="rId6" Type="http://schemas.openxmlformats.org/officeDocument/2006/relationships/notesSlide" Target="../notesSlides/notesSlide23.xml"/><Relationship Id="rId5" Type="http://schemas.openxmlformats.org/officeDocument/2006/relationships/slideLayout" Target="../slideLayouts/slideLayout2.xml"/><Relationship Id="rId4" Type="http://schemas.openxmlformats.org/officeDocument/2006/relationships/tags" Target="../tags/tag278.xml"/></Relationships>
</file>

<file path=ppt/slides/_rels/slide93.xml.rels><?xml version="1.0" encoding="UTF-8" standalone="yes"?>
<Relationships xmlns="http://schemas.openxmlformats.org/package/2006/relationships"><Relationship Id="rId3" Type="http://schemas.openxmlformats.org/officeDocument/2006/relationships/tags" Target="../tags/tag281.xml"/><Relationship Id="rId2" Type="http://schemas.openxmlformats.org/officeDocument/2006/relationships/tags" Target="../tags/tag280.xml"/><Relationship Id="rId1" Type="http://schemas.openxmlformats.org/officeDocument/2006/relationships/tags" Target="../tags/tag279.xml"/><Relationship Id="rId5" Type="http://schemas.openxmlformats.org/officeDocument/2006/relationships/notesSlide" Target="../notesSlides/notesSlide24.xml"/><Relationship Id="rId4"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tags" Target="../tags/tag284.xml"/><Relationship Id="rId2" Type="http://schemas.openxmlformats.org/officeDocument/2006/relationships/tags" Target="../tags/tag283.xml"/><Relationship Id="rId1" Type="http://schemas.openxmlformats.org/officeDocument/2006/relationships/tags" Target="../tags/tag282.xml"/><Relationship Id="rId5" Type="http://schemas.openxmlformats.org/officeDocument/2006/relationships/notesSlide" Target="../notesSlides/notesSlide25.xml"/><Relationship Id="rId4"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tags" Target="../tags/tag287.xml"/><Relationship Id="rId2" Type="http://schemas.openxmlformats.org/officeDocument/2006/relationships/tags" Target="../tags/tag286.xml"/><Relationship Id="rId1" Type="http://schemas.openxmlformats.org/officeDocument/2006/relationships/tags" Target="../tags/tag285.xml"/><Relationship Id="rId5" Type="http://schemas.openxmlformats.org/officeDocument/2006/relationships/notesSlide" Target="../notesSlides/notesSlide26.xml"/><Relationship Id="rId4"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tags" Target="../tags/tag290.xml"/><Relationship Id="rId2" Type="http://schemas.openxmlformats.org/officeDocument/2006/relationships/tags" Target="../tags/tag289.xml"/><Relationship Id="rId1" Type="http://schemas.openxmlformats.org/officeDocument/2006/relationships/tags" Target="../tags/tag288.xml"/><Relationship Id="rId5" Type="http://schemas.openxmlformats.org/officeDocument/2006/relationships/image" Target="../media/image62.png"/><Relationship Id="rId4"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tags" Target="../tags/tag293.xml"/><Relationship Id="rId2" Type="http://schemas.openxmlformats.org/officeDocument/2006/relationships/tags" Target="../tags/tag292.xml"/><Relationship Id="rId1" Type="http://schemas.openxmlformats.org/officeDocument/2006/relationships/tags" Target="../tags/tag291.xml"/><Relationship Id="rId5" Type="http://schemas.openxmlformats.org/officeDocument/2006/relationships/image" Target="../media/image63.png"/><Relationship Id="rId4"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tags" Target="../tags/tag296.xml"/><Relationship Id="rId2" Type="http://schemas.openxmlformats.org/officeDocument/2006/relationships/tags" Target="../tags/tag295.xml"/><Relationship Id="rId1" Type="http://schemas.openxmlformats.org/officeDocument/2006/relationships/tags" Target="../tags/tag294.xml"/><Relationship Id="rId5" Type="http://schemas.openxmlformats.org/officeDocument/2006/relationships/image" Target="../media/image64.png"/><Relationship Id="rId4"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tags" Target="../tags/tag299.xml"/><Relationship Id="rId7" Type="http://schemas.openxmlformats.org/officeDocument/2006/relationships/image" Target="../media/image65.png"/><Relationship Id="rId2" Type="http://schemas.openxmlformats.org/officeDocument/2006/relationships/tags" Target="../tags/tag298.xml"/><Relationship Id="rId1" Type="http://schemas.openxmlformats.org/officeDocument/2006/relationships/tags" Target="../tags/tag297.xml"/><Relationship Id="rId6" Type="http://schemas.openxmlformats.org/officeDocument/2006/relationships/notesSlide" Target="../notesSlides/notesSlide27.xml"/><Relationship Id="rId5" Type="http://schemas.openxmlformats.org/officeDocument/2006/relationships/slideLayout" Target="../slideLayouts/slideLayout2.xml"/><Relationship Id="rId4" Type="http://schemas.openxmlformats.org/officeDocument/2006/relationships/tags" Target="../tags/tag30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custDataLst>
              <p:tags r:id="rId1"/>
            </p:custDataLst>
          </p:nvPr>
        </p:nvSpPr>
        <p:spPr/>
        <p:txBody>
          <a:bodyPr/>
          <a:lstStyle/>
          <a:p>
            <a:r>
              <a:rPr lang="en-CA" sz="4400" b="1"/>
              <a:t>System Administration</a:t>
            </a:r>
            <a:br>
              <a:rPr lang="en-CA" sz="4400" b="1"/>
            </a:br>
            <a:r>
              <a:rPr lang="en-CA" sz="4400"/>
              <a:t>Warehouse Setup</a:t>
            </a:r>
            <a:endParaRPr lang="en-US" sz="4400"/>
          </a:p>
        </p:txBody>
      </p:sp>
      <p:sp>
        <p:nvSpPr>
          <p:cNvPr id="3" name="Subtitle 2"/>
          <p:cNvSpPr>
            <a:spLocks noGrp="1"/>
          </p:cNvSpPr>
          <p:nvPr>
            <p:ph type="subTitle" idx="1"/>
            <p:custDataLst>
              <p:tags r:id="rId2"/>
            </p:custDataLst>
          </p:nvPr>
        </p:nvSpPr>
        <p:spPr/>
        <p:txBody>
          <a:bodyPr/>
          <a:lstStyle/>
          <a:p>
            <a:r>
              <a:rPr lang="en-CA" sz="2800" dirty="0"/>
              <a:t> WMS Guide</a:t>
            </a:r>
            <a:endParaRPr lang="en-US" sz="2800" dirty="0"/>
          </a:p>
        </p:txBody>
      </p:sp>
    </p:spTree>
    <p:extLst>
      <p:ext uri="{BB962C8B-B14F-4D97-AF65-F5344CB8AC3E}">
        <p14:creationId xmlns:p14="http://schemas.microsoft.com/office/powerpoint/2010/main" val="41084235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0156B7B-178A-4850-ABFC-AB2E3C52C83C}"/>
              </a:ext>
            </a:extLst>
          </p:cNvPr>
          <p:cNvSpPr>
            <a:spLocks noGrp="1"/>
          </p:cNvSpPr>
          <p:nvPr>
            <p:ph type="title"/>
            <p:custDataLst>
              <p:tags r:id="rId1"/>
            </p:custDataLst>
          </p:nvPr>
        </p:nvSpPr>
        <p:spPr/>
        <p:txBody>
          <a:bodyPr/>
          <a:lstStyle/>
          <a:p>
            <a:r>
              <a:rPr lang="fr-CA"/>
              <a:t>Warehouse Options</a:t>
            </a:r>
            <a:endParaRPr lang="en-CA"/>
          </a:p>
        </p:txBody>
      </p:sp>
      <p:sp>
        <p:nvSpPr>
          <p:cNvPr id="4" name="Content Placeholder 2">
            <a:extLst>
              <a:ext uri="{FF2B5EF4-FFF2-40B4-BE49-F238E27FC236}">
                <a16:creationId xmlns:a16="http://schemas.microsoft.com/office/drawing/2014/main" xmlns="" id="{E67F6EB8-7EFF-4FFA-B2F7-88264B3094B6}"/>
              </a:ext>
            </a:extLst>
          </p:cNvPr>
          <p:cNvSpPr>
            <a:spLocks noGrp="1"/>
          </p:cNvSpPr>
          <p:nvPr>
            <p:ph idx="1"/>
            <p:custDataLst>
              <p:tags r:id="rId2"/>
            </p:custDataLst>
          </p:nvPr>
        </p:nvSpPr>
        <p:spPr>
          <a:xfrm>
            <a:off x="609600" y="1179286"/>
            <a:ext cx="11225460" cy="4975692"/>
          </a:xfrm>
        </p:spPr>
        <p:txBody>
          <a:bodyPr/>
          <a:lstStyle/>
          <a:p>
            <a:pPr marL="457200" indent="-457200" algn="just">
              <a:lnSpc>
                <a:spcPct val="130000"/>
              </a:lnSpc>
              <a:buFont typeface="+mj-lt"/>
              <a:buAutoNum type="arabicPeriod" startAt="6"/>
            </a:pPr>
            <a:r>
              <a:rPr lang="en-US" sz="2100"/>
              <a:t>(Continued)</a:t>
            </a:r>
            <a:endParaRPr lang="en-CA" sz="2100"/>
          </a:p>
        </p:txBody>
      </p:sp>
      <p:graphicFrame>
        <p:nvGraphicFramePr>
          <p:cNvPr id="3" name="Table 5">
            <a:extLst>
              <a:ext uri="{FF2B5EF4-FFF2-40B4-BE49-F238E27FC236}">
                <a16:creationId xmlns:a16="http://schemas.microsoft.com/office/drawing/2014/main" xmlns="" id="{433597B1-B998-4911-B48D-B0EB3CA09156}"/>
              </a:ext>
            </a:extLst>
          </p:cNvPr>
          <p:cNvGraphicFramePr>
            <a:graphicFrameLocks noGrp="1"/>
          </p:cNvGraphicFramePr>
          <p:nvPr>
            <p:custDataLst>
              <p:tags r:id="rId3"/>
            </p:custDataLst>
            <p:extLst>
              <p:ext uri="{D42A27DB-BD31-4B8C-83A1-F6EECF244321}">
                <p14:modId xmlns:p14="http://schemas.microsoft.com/office/powerpoint/2010/main" val="993087572"/>
              </p:ext>
            </p:extLst>
          </p:nvPr>
        </p:nvGraphicFramePr>
        <p:xfrm>
          <a:off x="609600" y="1905804"/>
          <a:ext cx="7792278" cy="4079240"/>
        </p:xfrm>
        <a:graphic>
          <a:graphicData uri="http://schemas.openxmlformats.org/drawingml/2006/table">
            <a:tbl>
              <a:tblPr firstRow="1" bandRow="1">
                <a:tableStyleId>{F5AB1C69-6EDB-4FF4-983F-18BD219EF322}</a:tableStyleId>
              </a:tblPr>
              <a:tblGrid>
                <a:gridCol w="1928648">
                  <a:extLst>
                    <a:ext uri="{9D8B030D-6E8A-4147-A177-3AD203B41FA5}">
                      <a16:colId xmlns:a16="http://schemas.microsoft.com/office/drawing/2014/main" xmlns="" val="3611636286"/>
                    </a:ext>
                  </a:extLst>
                </a:gridCol>
                <a:gridCol w="5863630">
                  <a:extLst>
                    <a:ext uri="{9D8B030D-6E8A-4147-A177-3AD203B41FA5}">
                      <a16:colId xmlns:a16="http://schemas.microsoft.com/office/drawing/2014/main" xmlns="" val="1392957211"/>
                    </a:ext>
                  </a:extLst>
                </a:gridCol>
              </a:tblGrid>
              <a:tr h="370840">
                <a:tc>
                  <a:txBody>
                    <a:bodyPr/>
                    <a:lstStyle/>
                    <a:p>
                      <a:r>
                        <a:rPr lang="fr-CA" sz="1700"/>
                        <a:t>Field</a:t>
                      </a:r>
                      <a:endParaRPr lang="en-CA" sz="1700"/>
                    </a:p>
                  </a:txBody>
                  <a:tcPr/>
                </a:tc>
                <a:tc>
                  <a:txBody>
                    <a:bodyPr/>
                    <a:lstStyle/>
                    <a:p>
                      <a:r>
                        <a:rPr lang="fr-CA" sz="1700" err="1"/>
                        <a:t>Explanation</a:t>
                      </a:r>
                      <a:endParaRPr lang="en-CA" sz="1700"/>
                    </a:p>
                  </a:txBody>
                  <a:tcPr/>
                </a:tc>
                <a:extLst>
                  <a:ext uri="{0D108BD9-81ED-4DB2-BD59-A6C34878D82A}">
                    <a16:rowId xmlns:a16="http://schemas.microsoft.com/office/drawing/2014/main" xmlns="" val="207613934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CA" sz="1700" kern="1200">
                          <a:solidFill>
                            <a:schemeClr val="tx1">
                              <a:lumMod val="50000"/>
                              <a:lumOff val="50000"/>
                            </a:schemeClr>
                          </a:solidFill>
                          <a:latin typeface="+mn-lt"/>
                          <a:ea typeface="+mn-ea"/>
                          <a:cs typeface="+mn-cs"/>
                        </a:rPr>
                        <a:t>Warehouse Name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kern="1200">
                          <a:solidFill>
                            <a:schemeClr val="tx1">
                              <a:lumMod val="50000"/>
                              <a:lumOff val="50000"/>
                            </a:schemeClr>
                          </a:solidFill>
                          <a:latin typeface="+mn-lt"/>
                          <a:ea typeface="+mn-ea"/>
                          <a:cs typeface="+mn-cs"/>
                        </a:rPr>
                        <a:t>The name of the given warehouse. </a:t>
                      </a:r>
                    </a:p>
                  </a:txBody>
                  <a:tcPr/>
                </a:tc>
                <a:extLst>
                  <a:ext uri="{0D108BD9-81ED-4DB2-BD59-A6C34878D82A}">
                    <a16:rowId xmlns:a16="http://schemas.microsoft.com/office/drawing/2014/main" xmlns="" val="262901116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700" kern="1200">
                          <a:solidFill>
                            <a:schemeClr val="tx1">
                              <a:lumMod val="50000"/>
                              <a:lumOff val="50000"/>
                            </a:schemeClr>
                          </a:solidFill>
                          <a:latin typeface="+mn-lt"/>
                          <a:ea typeface="+mn-ea"/>
                          <a:cs typeface="+mn-cs"/>
                        </a:rPr>
                        <a:t>Ship-From Name*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kern="1200">
                          <a:solidFill>
                            <a:schemeClr val="tx1">
                              <a:lumMod val="50000"/>
                              <a:lumOff val="50000"/>
                            </a:schemeClr>
                          </a:solidFill>
                          <a:latin typeface="+mn-lt"/>
                          <a:ea typeface="+mn-ea"/>
                          <a:cs typeface="+mn-cs"/>
                        </a:rPr>
                        <a:t>The company name</a:t>
                      </a:r>
                    </a:p>
                  </a:txBody>
                  <a:tcPr/>
                </a:tc>
                <a:extLst>
                  <a:ext uri="{0D108BD9-81ED-4DB2-BD59-A6C34878D82A}">
                    <a16:rowId xmlns:a16="http://schemas.microsoft.com/office/drawing/2014/main" xmlns="" val="107197466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700" kern="1200">
                          <a:solidFill>
                            <a:schemeClr val="tx1">
                              <a:lumMod val="50000"/>
                              <a:lumOff val="50000"/>
                            </a:schemeClr>
                          </a:solidFill>
                          <a:latin typeface="+mn-lt"/>
                          <a:ea typeface="+mn-ea"/>
                          <a:cs typeface="+mn-cs"/>
                        </a:rPr>
                        <a:t>Address 1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kern="1200">
                          <a:solidFill>
                            <a:schemeClr val="tx1">
                              <a:lumMod val="50000"/>
                              <a:lumOff val="50000"/>
                            </a:schemeClr>
                          </a:solidFill>
                          <a:latin typeface="+mn-lt"/>
                          <a:ea typeface="+mn-ea"/>
                          <a:cs typeface="+mn-cs"/>
                        </a:rPr>
                        <a:t>The ship-</a:t>
                      </a:r>
                      <a:r>
                        <a:rPr lang="en-US" sz="1700" kern="1200" err="1">
                          <a:solidFill>
                            <a:schemeClr val="tx1">
                              <a:lumMod val="50000"/>
                              <a:lumOff val="50000"/>
                            </a:schemeClr>
                          </a:solidFill>
                          <a:latin typeface="+mn-lt"/>
                          <a:ea typeface="+mn-ea"/>
                          <a:cs typeface="+mn-cs"/>
                        </a:rPr>
                        <a:t>from's</a:t>
                      </a:r>
                      <a:r>
                        <a:rPr lang="en-US" sz="1700" kern="1200">
                          <a:solidFill>
                            <a:schemeClr val="tx1">
                              <a:lumMod val="50000"/>
                              <a:lumOff val="50000"/>
                            </a:schemeClr>
                          </a:solidFill>
                          <a:latin typeface="+mn-lt"/>
                          <a:ea typeface="+mn-ea"/>
                          <a:cs typeface="+mn-cs"/>
                        </a:rPr>
                        <a:t> first line of address.</a:t>
                      </a:r>
                    </a:p>
                  </a:txBody>
                  <a:tcPr/>
                </a:tc>
                <a:extLst>
                  <a:ext uri="{0D108BD9-81ED-4DB2-BD59-A6C34878D82A}">
                    <a16:rowId xmlns:a16="http://schemas.microsoft.com/office/drawing/2014/main" xmlns="" val="232173227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700" kern="1200">
                          <a:solidFill>
                            <a:schemeClr val="tx1">
                              <a:lumMod val="50000"/>
                              <a:lumOff val="50000"/>
                            </a:schemeClr>
                          </a:solidFill>
                          <a:latin typeface="+mn-lt"/>
                          <a:ea typeface="+mn-ea"/>
                          <a:cs typeface="+mn-cs"/>
                        </a:rPr>
                        <a:t>Address 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kern="1200">
                          <a:solidFill>
                            <a:schemeClr val="tx1">
                              <a:lumMod val="50000"/>
                              <a:lumOff val="50000"/>
                            </a:schemeClr>
                          </a:solidFill>
                          <a:latin typeface="+mn-lt"/>
                          <a:ea typeface="+mn-ea"/>
                          <a:cs typeface="+mn-cs"/>
                        </a:rPr>
                        <a:t>The ship-</a:t>
                      </a:r>
                      <a:r>
                        <a:rPr lang="en-US" sz="1700" kern="1200" err="1">
                          <a:solidFill>
                            <a:schemeClr val="tx1">
                              <a:lumMod val="50000"/>
                              <a:lumOff val="50000"/>
                            </a:schemeClr>
                          </a:solidFill>
                          <a:latin typeface="+mn-lt"/>
                          <a:ea typeface="+mn-ea"/>
                          <a:cs typeface="+mn-cs"/>
                        </a:rPr>
                        <a:t>from's</a:t>
                      </a:r>
                      <a:r>
                        <a:rPr lang="en-US" sz="1700" kern="1200">
                          <a:solidFill>
                            <a:schemeClr val="tx1">
                              <a:lumMod val="50000"/>
                              <a:lumOff val="50000"/>
                            </a:schemeClr>
                          </a:solidFill>
                          <a:latin typeface="+mn-lt"/>
                          <a:ea typeface="+mn-ea"/>
                          <a:cs typeface="+mn-cs"/>
                        </a:rPr>
                        <a:t> second line of address.</a:t>
                      </a:r>
                    </a:p>
                  </a:txBody>
                  <a:tcPr/>
                </a:tc>
                <a:extLst>
                  <a:ext uri="{0D108BD9-81ED-4DB2-BD59-A6C34878D82A}">
                    <a16:rowId xmlns:a16="http://schemas.microsoft.com/office/drawing/2014/main" xmlns="" val="23180324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700" kern="1200">
                          <a:solidFill>
                            <a:schemeClr val="tx1">
                              <a:lumMod val="50000"/>
                              <a:lumOff val="50000"/>
                            </a:schemeClr>
                          </a:solidFill>
                          <a:latin typeface="+mn-lt"/>
                          <a:ea typeface="+mn-ea"/>
                          <a:cs typeface="+mn-cs"/>
                        </a:rPr>
                        <a:t>Address 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kern="1200">
                          <a:solidFill>
                            <a:schemeClr val="tx1">
                              <a:lumMod val="50000"/>
                              <a:lumOff val="50000"/>
                            </a:schemeClr>
                          </a:solidFill>
                          <a:latin typeface="+mn-lt"/>
                          <a:ea typeface="+mn-ea"/>
                          <a:cs typeface="+mn-cs"/>
                        </a:rPr>
                        <a:t>The ship-</a:t>
                      </a:r>
                      <a:r>
                        <a:rPr lang="en-US" sz="1700" kern="1200" err="1">
                          <a:solidFill>
                            <a:schemeClr val="tx1">
                              <a:lumMod val="50000"/>
                              <a:lumOff val="50000"/>
                            </a:schemeClr>
                          </a:solidFill>
                          <a:latin typeface="+mn-lt"/>
                          <a:ea typeface="+mn-ea"/>
                          <a:cs typeface="+mn-cs"/>
                        </a:rPr>
                        <a:t>from's</a:t>
                      </a:r>
                      <a:r>
                        <a:rPr lang="en-US" sz="1700" kern="1200">
                          <a:solidFill>
                            <a:schemeClr val="tx1">
                              <a:lumMod val="50000"/>
                              <a:lumOff val="50000"/>
                            </a:schemeClr>
                          </a:solidFill>
                          <a:latin typeface="+mn-lt"/>
                          <a:ea typeface="+mn-ea"/>
                          <a:cs typeface="+mn-cs"/>
                        </a:rPr>
                        <a:t> third line of address.</a:t>
                      </a:r>
                    </a:p>
                  </a:txBody>
                  <a:tcPr/>
                </a:tc>
                <a:extLst>
                  <a:ext uri="{0D108BD9-81ED-4DB2-BD59-A6C34878D82A}">
                    <a16:rowId xmlns:a16="http://schemas.microsoft.com/office/drawing/2014/main" xmlns="" val="398507994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CA" sz="1700" kern="1200">
                          <a:solidFill>
                            <a:schemeClr val="tx1">
                              <a:lumMod val="50000"/>
                              <a:lumOff val="50000"/>
                            </a:schemeClr>
                          </a:solidFill>
                          <a:latin typeface="+mn-lt"/>
                          <a:ea typeface="+mn-ea"/>
                          <a:cs typeface="+mn-cs"/>
                        </a:rPr>
                        <a:t>City*</a:t>
                      </a:r>
                      <a:endParaRPr lang="en-CA" sz="1700" kern="1200">
                        <a:solidFill>
                          <a:schemeClr val="tx1">
                            <a:lumMod val="50000"/>
                            <a:lumOff val="50000"/>
                          </a:schemeClr>
                        </a:solidFill>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kern="1200">
                          <a:solidFill>
                            <a:schemeClr val="tx1">
                              <a:lumMod val="50000"/>
                              <a:lumOff val="50000"/>
                            </a:schemeClr>
                          </a:solidFill>
                          <a:latin typeface="+mn-lt"/>
                          <a:ea typeface="+mn-ea"/>
                          <a:cs typeface="+mn-cs"/>
                        </a:rPr>
                        <a:t>The city in which the warehouse is located. </a:t>
                      </a:r>
                    </a:p>
                  </a:txBody>
                  <a:tcPr/>
                </a:tc>
                <a:extLst>
                  <a:ext uri="{0D108BD9-81ED-4DB2-BD59-A6C34878D82A}">
                    <a16:rowId xmlns:a16="http://schemas.microsoft.com/office/drawing/2014/main" xmlns="" val="222452078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CA" sz="1700" kern="1200">
                          <a:solidFill>
                            <a:schemeClr val="tx1">
                              <a:lumMod val="50000"/>
                              <a:lumOff val="50000"/>
                            </a:schemeClr>
                          </a:solidFill>
                          <a:latin typeface="+mn-lt"/>
                          <a:ea typeface="+mn-ea"/>
                          <a:cs typeface="+mn-cs"/>
                        </a:rPr>
                        <a:t>State or Province*</a:t>
                      </a:r>
                      <a:endParaRPr lang="en-CA" sz="1700" kern="1200">
                        <a:solidFill>
                          <a:schemeClr val="tx1">
                            <a:lumMod val="50000"/>
                            <a:lumOff val="50000"/>
                          </a:schemeClr>
                        </a:solidFill>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kern="1200">
                          <a:solidFill>
                            <a:schemeClr val="tx1">
                              <a:lumMod val="50000"/>
                              <a:lumOff val="50000"/>
                            </a:schemeClr>
                          </a:solidFill>
                          <a:latin typeface="+mn-lt"/>
                          <a:ea typeface="+mn-ea"/>
                          <a:cs typeface="+mn-cs"/>
                        </a:rPr>
                        <a:t>The state or province in which the warehouse is located. </a:t>
                      </a:r>
                    </a:p>
                  </a:txBody>
                  <a:tcPr/>
                </a:tc>
                <a:extLst>
                  <a:ext uri="{0D108BD9-81ED-4DB2-BD59-A6C34878D82A}">
                    <a16:rowId xmlns:a16="http://schemas.microsoft.com/office/drawing/2014/main" xmlns="" val="150132964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CA" sz="1700" kern="1200">
                          <a:solidFill>
                            <a:schemeClr val="tx1">
                              <a:lumMod val="50000"/>
                              <a:lumOff val="50000"/>
                            </a:schemeClr>
                          </a:solidFill>
                          <a:latin typeface="+mn-lt"/>
                          <a:ea typeface="+mn-ea"/>
                          <a:cs typeface="+mn-cs"/>
                        </a:rPr>
                        <a:t>Country*</a:t>
                      </a:r>
                      <a:endParaRPr lang="en-CA" sz="1700" kern="1200">
                        <a:solidFill>
                          <a:schemeClr val="tx1">
                            <a:lumMod val="50000"/>
                            <a:lumOff val="50000"/>
                          </a:schemeClr>
                        </a:solidFill>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kern="1200">
                          <a:solidFill>
                            <a:schemeClr val="tx1">
                              <a:lumMod val="50000"/>
                              <a:lumOff val="50000"/>
                            </a:schemeClr>
                          </a:solidFill>
                          <a:latin typeface="+mn-lt"/>
                          <a:ea typeface="+mn-ea"/>
                          <a:cs typeface="+mn-cs"/>
                        </a:rPr>
                        <a:t>The country in which the warehouse is located.</a:t>
                      </a:r>
                    </a:p>
                  </a:txBody>
                  <a:tcPr/>
                </a:tc>
                <a:extLst>
                  <a:ext uri="{0D108BD9-81ED-4DB2-BD59-A6C34878D82A}">
                    <a16:rowId xmlns:a16="http://schemas.microsoft.com/office/drawing/2014/main" xmlns="" val="40953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CA" sz="1700" kern="1200">
                          <a:solidFill>
                            <a:schemeClr val="tx1">
                              <a:lumMod val="50000"/>
                              <a:lumOff val="50000"/>
                            </a:schemeClr>
                          </a:solidFill>
                          <a:latin typeface="+mn-lt"/>
                          <a:ea typeface="+mn-ea"/>
                          <a:cs typeface="+mn-cs"/>
                        </a:rPr>
                        <a:t>Zip or Postal Code*</a:t>
                      </a:r>
                      <a:endParaRPr lang="en-CA" sz="1700" kern="1200">
                        <a:solidFill>
                          <a:schemeClr val="tx1">
                            <a:lumMod val="50000"/>
                            <a:lumOff val="50000"/>
                          </a:schemeClr>
                        </a:solidFill>
                        <a:latin typeface="+mn-lt"/>
                        <a:ea typeface="+mn-ea"/>
                        <a:cs typeface="+mn-cs"/>
                      </a:endParaRPr>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700" kern="1200">
                          <a:solidFill>
                            <a:schemeClr val="tx1">
                              <a:lumMod val="50000"/>
                              <a:lumOff val="50000"/>
                            </a:schemeClr>
                          </a:solidFill>
                          <a:latin typeface="+mn-lt"/>
                          <a:ea typeface="+mn-ea"/>
                          <a:cs typeface="+mn-cs"/>
                        </a:rPr>
                        <a:t>The zip or postal code associated with the warehouse location. </a:t>
                      </a:r>
                    </a:p>
                  </a:txBody>
                  <a:tcPr/>
                </a:tc>
                <a:extLst>
                  <a:ext uri="{0D108BD9-81ED-4DB2-BD59-A6C34878D82A}">
                    <a16:rowId xmlns:a16="http://schemas.microsoft.com/office/drawing/2014/main" xmlns="" val="391547801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CA" sz="1700" kern="1200">
                          <a:solidFill>
                            <a:schemeClr val="tx1">
                              <a:lumMod val="50000"/>
                              <a:lumOff val="50000"/>
                            </a:schemeClr>
                          </a:solidFill>
                          <a:latin typeface="+mn-lt"/>
                          <a:ea typeface="+mn-ea"/>
                          <a:cs typeface="+mn-cs"/>
                        </a:rPr>
                        <a:t>Phone </a:t>
                      </a:r>
                      <a:r>
                        <a:rPr lang="fr-CA" sz="1700" kern="1200" err="1">
                          <a:solidFill>
                            <a:schemeClr val="tx1">
                              <a:lumMod val="50000"/>
                              <a:lumOff val="50000"/>
                            </a:schemeClr>
                          </a:solidFill>
                          <a:latin typeface="+mn-lt"/>
                          <a:ea typeface="+mn-ea"/>
                          <a:cs typeface="+mn-cs"/>
                        </a:rPr>
                        <a:t>Number</a:t>
                      </a:r>
                      <a:r>
                        <a:rPr lang="fr-CA" sz="1700" kern="1200">
                          <a:solidFill>
                            <a:schemeClr val="tx1">
                              <a:lumMod val="50000"/>
                              <a:lumOff val="50000"/>
                            </a:schemeClr>
                          </a:solidFill>
                          <a:latin typeface="+mn-lt"/>
                          <a:ea typeface="+mn-ea"/>
                          <a:cs typeface="+mn-cs"/>
                        </a:rPr>
                        <a:t>* </a:t>
                      </a:r>
                      <a:endParaRPr lang="en-CA" sz="1700" kern="1200">
                        <a:solidFill>
                          <a:schemeClr val="tx1">
                            <a:lumMod val="50000"/>
                            <a:lumOff val="50000"/>
                          </a:schemeClr>
                        </a:solidFill>
                        <a:latin typeface="+mn-lt"/>
                        <a:ea typeface="+mn-ea"/>
                        <a:cs typeface="+mn-cs"/>
                      </a:endParaRPr>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700" kern="1200" dirty="0">
                          <a:solidFill>
                            <a:schemeClr val="tx1">
                              <a:lumMod val="50000"/>
                              <a:lumOff val="50000"/>
                            </a:schemeClr>
                          </a:solidFill>
                          <a:latin typeface="+mn-lt"/>
                          <a:ea typeface="+mn-ea"/>
                          <a:cs typeface="+mn-cs"/>
                        </a:rPr>
                        <a:t>The warehouse's phone number. </a:t>
                      </a:r>
                    </a:p>
                  </a:txBody>
                  <a:tcPr/>
                </a:tc>
                <a:extLst>
                  <a:ext uri="{0D108BD9-81ED-4DB2-BD59-A6C34878D82A}">
                    <a16:rowId xmlns:a16="http://schemas.microsoft.com/office/drawing/2014/main" xmlns="" val="1423316900"/>
                  </a:ext>
                </a:extLst>
              </a:tr>
            </a:tbl>
          </a:graphicData>
        </a:graphic>
      </p:graphicFrame>
      <p:sp>
        <p:nvSpPr>
          <p:cNvPr id="6" name="Content Placeholder 2">
            <a:extLst>
              <a:ext uri="{FF2B5EF4-FFF2-40B4-BE49-F238E27FC236}">
                <a16:creationId xmlns:a16="http://schemas.microsoft.com/office/drawing/2014/main" xmlns="" id="{DE10454F-A147-4ED5-A400-5EB6FD679A80}"/>
              </a:ext>
            </a:extLst>
          </p:cNvPr>
          <p:cNvSpPr txBox="1">
            <a:spLocks/>
          </p:cNvSpPr>
          <p:nvPr>
            <p:custDataLst>
              <p:tags r:id="rId4"/>
            </p:custDataLst>
          </p:nvPr>
        </p:nvSpPr>
        <p:spPr>
          <a:xfrm>
            <a:off x="8608662" y="5330937"/>
            <a:ext cx="3226398" cy="824041"/>
          </a:xfrm>
          <a:prstGeom prst="rect">
            <a:avLst/>
          </a:prstGeom>
        </p:spPr>
        <p:txBody>
          <a:bodyPr/>
          <a:lstStyle>
            <a:lvl1pPr marL="228600" indent="-228600" algn="l" defTabSz="914400" rtl="0" eaLnBrk="1" latinLnBrk="0" hangingPunct="1">
              <a:lnSpc>
                <a:spcPct val="90000"/>
              </a:lnSpc>
              <a:spcBef>
                <a:spcPts val="1000"/>
              </a:spcBef>
              <a:buClr>
                <a:srgbClr val="F58220"/>
              </a:buClr>
              <a:buFont typeface="Arial" panose="020B0604020202020204" pitchFamily="34" charset="0"/>
              <a:buChar char="•"/>
              <a:defRPr sz="2400" kern="1200">
                <a:solidFill>
                  <a:schemeClr val="tx1">
                    <a:lumMod val="50000"/>
                    <a:lumOff val="50000"/>
                  </a:schemeClr>
                </a:solidFill>
                <a:latin typeface="+mn-lt"/>
                <a:ea typeface="+mn-ea"/>
                <a:cs typeface="+mn-cs"/>
              </a:defRPr>
            </a:lvl1pPr>
            <a:lvl2pPr marL="685800" indent="-228600" algn="l" defTabSz="914400" rtl="0" eaLnBrk="1" latinLnBrk="0" hangingPunct="1">
              <a:lnSpc>
                <a:spcPct val="90000"/>
              </a:lnSpc>
              <a:spcBef>
                <a:spcPts val="500"/>
              </a:spcBef>
              <a:buClr>
                <a:srgbClr val="F58220"/>
              </a:buClr>
              <a:buFont typeface="Arial" panose="020B0604020202020204" pitchFamily="34" charset="0"/>
              <a:buChar char="•"/>
              <a:defRPr sz="1800" kern="1200">
                <a:solidFill>
                  <a:schemeClr val="tx1">
                    <a:lumMod val="50000"/>
                    <a:lumOff val="50000"/>
                  </a:schemeClr>
                </a:solidFill>
                <a:latin typeface="+mn-lt"/>
                <a:ea typeface="+mn-ea"/>
                <a:cs typeface="+mn-cs"/>
              </a:defRPr>
            </a:lvl2pPr>
            <a:lvl3pPr marL="1143000" indent="-228600" algn="l" defTabSz="914400" rtl="0" eaLnBrk="1" latinLnBrk="0" hangingPunct="1">
              <a:lnSpc>
                <a:spcPct val="90000"/>
              </a:lnSpc>
              <a:spcBef>
                <a:spcPts val="500"/>
              </a:spcBef>
              <a:buClr>
                <a:srgbClr val="F58220"/>
              </a:buClr>
              <a:buFont typeface="Calibri" panose="020F0502020204030204" pitchFamily="34" charset="0"/>
              <a:buChar char="-"/>
              <a:defRPr sz="1400" kern="1200">
                <a:solidFill>
                  <a:schemeClr val="tx1">
                    <a:lumMod val="50000"/>
                    <a:lumOff val="50000"/>
                  </a:schemeClr>
                </a:solidFill>
                <a:latin typeface="+mn-lt"/>
                <a:ea typeface="+mn-ea"/>
                <a:cs typeface="+mn-cs"/>
              </a:defRPr>
            </a:lvl3pPr>
            <a:lvl4pPr marL="1600200" indent="-228600" algn="l" defTabSz="914400" rtl="0" eaLnBrk="1" latinLnBrk="0" hangingPunct="1">
              <a:lnSpc>
                <a:spcPct val="90000"/>
              </a:lnSpc>
              <a:spcBef>
                <a:spcPts val="500"/>
              </a:spcBef>
              <a:buClr>
                <a:srgbClr val="F58220"/>
              </a:buClr>
              <a:buFont typeface="Calibri" panose="020F0502020204030204" pitchFamily="34" charset="0"/>
              <a:buChar char="-"/>
              <a:defRPr sz="1400" kern="1200">
                <a:solidFill>
                  <a:schemeClr val="tx1">
                    <a:lumMod val="50000"/>
                    <a:lumOff val="50000"/>
                  </a:schemeClr>
                </a:solidFill>
                <a:latin typeface="+mn-lt"/>
                <a:ea typeface="+mn-ea"/>
                <a:cs typeface="+mn-cs"/>
              </a:defRPr>
            </a:lvl4pPr>
            <a:lvl5pPr marL="2057400" indent="-228600" algn="l" defTabSz="914400" rtl="0" eaLnBrk="1" latinLnBrk="0" hangingPunct="1">
              <a:lnSpc>
                <a:spcPct val="90000"/>
              </a:lnSpc>
              <a:spcBef>
                <a:spcPts val="500"/>
              </a:spcBef>
              <a:buClr>
                <a:srgbClr val="F58220"/>
              </a:buClr>
              <a:buFont typeface="Calibri" panose="020F0502020204030204" pitchFamily="34" charset="0"/>
              <a:buChar char="-"/>
              <a:defRPr sz="1400" kern="1200">
                <a:solidFill>
                  <a:schemeClr val="tx1">
                    <a:lumMod val="50000"/>
                    <a:lumOff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30000"/>
              </a:lnSpc>
              <a:buNone/>
            </a:pPr>
            <a:r>
              <a:rPr lang="fr-CA" sz="1700"/>
              <a:t>*</a:t>
            </a:r>
            <a:r>
              <a:rPr lang="fr-CA" sz="1700" err="1"/>
              <a:t>These</a:t>
            </a:r>
            <a:r>
              <a:rPr lang="fr-CA" sz="1700"/>
              <a:t> </a:t>
            </a:r>
            <a:r>
              <a:rPr lang="fr-CA" sz="1700" err="1"/>
              <a:t>fields</a:t>
            </a:r>
            <a:r>
              <a:rPr lang="fr-CA" sz="1700"/>
              <a:t> </a:t>
            </a:r>
            <a:r>
              <a:rPr lang="fr-CA" sz="1700" err="1"/>
              <a:t>will</a:t>
            </a:r>
            <a:r>
              <a:rPr lang="fr-CA" sz="1700"/>
              <a:t> </a:t>
            </a:r>
            <a:r>
              <a:rPr lang="fr-CA" sz="1700" err="1"/>
              <a:t>appear</a:t>
            </a:r>
            <a:r>
              <a:rPr lang="fr-CA" sz="1700"/>
              <a:t> on </a:t>
            </a:r>
            <a:r>
              <a:rPr lang="en-US" sz="1700" kern="1200">
                <a:solidFill>
                  <a:schemeClr val="tx1">
                    <a:lumMod val="50000"/>
                    <a:lumOff val="50000"/>
                  </a:schemeClr>
                </a:solidFill>
                <a:latin typeface="+mn-lt"/>
                <a:ea typeface="+mn-ea"/>
                <a:cs typeface="+mn-cs"/>
              </a:rPr>
              <a:t>all report, list, and label headers.</a:t>
            </a:r>
            <a:endParaRPr lang="en-CA" sz="1700"/>
          </a:p>
          <a:p>
            <a:pPr marL="0" indent="0" algn="just">
              <a:lnSpc>
                <a:spcPct val="130000"/>
              </a:lnSpc>
              <a:buNone/>
            </a:pPr>
            <a:r>
              <a:rPr lang="fr-CA" sz="1700"/>
              <a:t> </a:t>
            </a:r>
            <a:endParaRPr lang="en-CA" sz="1700"/>
          </a:p>
        </p:txBody>
      </p:sp>
    </p:spTree>
    <p:extLst>
      <p:ext uri="{BB962C8B-B14F-4D97-AF65-F5344CB8AC3E}">
        <p14:creationId xmlns:p14="http://schemas.microsoft.com/office/powerpoint/2010/main" val="269199166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FB2B2C7-C871-43A0-981A-A620420A3846}"/>
              </a:ext>
            </a:extLst>
          </p:cNvPr>
          <p:cNvSpPr>
            <a:spLocks noGrp="1"/>
          </p:cNvSpPr>
          <p:nvPr>
            <p:ph type="title"/>
            <p:custDataLst>
              <p:tags r:id="rId1"/>
            </p:custDataLst>
          </p:nvPr>
        </p:nvSpPr>
        <p:spPr/>
        <p:txBody>
          <a:bodyPr/>
          <a:lstStyle/>
          <a:p>
            <a:r>
              <a:rPr lang="fr-CA"/>
              <a:t>Storage Rules</a:t>
            </a:r>
            <a:endParaRPr lang="en-CA"/>
          </a:p>
        </p:txBody>
      </p:sp>
      <p:sp>
        <p:nvSpPr>
          <p:cNvPr id="3" name="Content Placeholder 2">
            <a:extLst>
              <a:ext uri="{FF2B5EF4-FFF2-40B4-BE49-F238E27FC236}">
                <a16:creationId xmlns:a16="http://schemas.microsoft.com/office/drawing/2014/main" xmlns="" id="{7A18097C-E3F0-4E6C-AEE3-8778833D9389}"/>
              </a:ext>
            </a:extLst>
          </p:cNvPr>
          <p:cNvSpPr>
            <a:spLocks noGrp="1"/>
          </p:cNvSpPr>
          <p:nvPr>
            <p:ph idx="1"/>
            <p:custDataLst>
              <p:tags r:id="rId2"/>
            </p:custDataLst>
          </p:nvPr>
        </p:nvSpPr>
        <p:spPr>
          <a:xfrm>
            <a:off x="838200" y="1102835"/>
            <a:ext cx="10515600" cy="4900613"/>
          </a:xfrm>
        </p:spPr>
        <p:txBody>
          <a:bodyPr/>
          <a:lstStyle/>
          <a:p>
            <a:pPr marL="0" indent="0">
              <a:buNone/>
            </a:pPr>
            <a:r>
              <a:rPr lang="en-US" sz="2400">
                <a:solidFill>
                  <a:schemeClr val="accent2"/>
                </a:solidFill>
              </a:rPr>
              <a:t>7.4</a:t>
            </a:r>
            <a:r>
              <a:rPr lang="en-US" sz="2400"/>
              <a:t> Once all consolidation rules properly added, click on Submit. </a:t>
            </a:r>
          </a:p>
          <a:p>
            <a:pPr marL="0" indent="0">
              <a:buNone/>
            </a:pPr>
            <a:endParaRPr lang="en-CA"/>
          </a:p>
        </p:txBody>
      </p:sp>
      <p:pic>
        <p:nvPicPr>
          <p:cNvPr id="5" name="Picture 4">
            <a:extLst>
              <a:ext uri="{FF2B5EF4-FFF2-40B4-BE49-F238E27FC236}">
                <a16:creationId xmlns:a16="http://schemas.microsoft.com/office/drawing/2014/main" xmlns="" id="{3C0A0E8C-2F80-4AFC-A675-FEB1FA7E6FEC}"/>
              </a:ext>
            </a:extLst>
          </p:cNvPr>
          <p:cNvPicPr>
            <a:picLocks noChangeAspect="1"/>
          </p:cNvPicPr>
          <p:nvPr>
            <p:custDataLst>
              <p:tags r:id="rId3"/>
            </p:custDataLst>
          </p:nvPr>
        </p:nvPicPr>
        <p:blipFill>
          <a:blip r:embed="rId5"/>
          <a:stretch>
            <a:fillRect/>
          </a:stretch>
        </p:blipFill>
        <p:spPr>
          <a:xfrm>
            <a:off x="933062" y="1709791"/>
            <a:ext cx="9181323" cy="4555125"/>
          </a:xfrm>
          <a:prstGeom prst="rect">
            <a:avLst/>
          </a:prstGeom>
        </p:spPr>
      </p:pic>
    </p:spTree>
    <p:extLst>
      <p:ext uri="{BB962C8B-B14F-4D97-AF65-F5344CB8AC3E}">
        <p14:creationId xmlns:p14="http://schemas.microsoft.com/office/powerpoint/2010/main" val="29620790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D0A18F3-9F12-464B-BC50-F741E79EDDDA}"/>
              </a:ext>
            </a:extLst>
          </p:cNvPr>
          <p:cNvSpPr>
            <a:spLocks noGrp="1"/>
          </p:cNvSpPr>
          <p:nvPr>
            <p:ph type="ctrTitle"/>
            <p:custDataLst>
              <p:tags r:id="rId1"/>
            </p:custDataLst>
          </p:nvPr>
        </p:nvSpPr>
        <p:spPr/>
        <p:txBody>
          <a:bodyPr/>
          <a:lstStyle/>
          <a:p>
            <a:r>
              <a:rPr lang="en-CA" sz="4400" b="1"/>
              <a:t>Storage Rules Details</a:t>
            </a:r>
          </a:p>
        </p:txBody>
      </p:sp>
    </p:spTree>
    <p:extLst>
      <p:ext uri="{BB962C8B-B14F-4D97-AF65-F5344CB8AC3E}">
        <p14:creationId xmlns:p14="http://schemas.microsoft.com/office/powerpoint/2010/main" val="3738466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9C70F3D-C908-481C-A414-51DDAE0CA518}"/>
              </a:ext>
            </a:extLst>
          </p:cNvPr>
          <p:cNvSpPr>
            <a:spLocks noGrp="1"/>
          </p:cNvSpPr>
          <p:nvPr>
            <p:ph type="title"/>
            <p:custDataLst>
              <p:tags r:id="rId1"/>
            </p:custDataLst>
          </p:nvPr>
        </p:nvSpPr>
        <p:spPr/>
        <p:txBody>
          <a:bodyPr/>
          <a:lstStyle/>
          <a:p>
            <a:r>
              <a:rPr lang="fr-CA"/>
              <a:t>Storage Rules Details</a:t>
            </a:r>
            <a:endParaRPr lang="en-CA"/>
          </a:p>
        </p:txBody>
      </p:sp>
      <p:sp>
        <p:nvSpPr>
          <p:cNvPr id="3" name="Content Placeholder 2">
            <a:extLst>
              <a:ext uri="{FF2B5EF4-FFF2-40B4-BE49-F238E27FC236}">
                <a16:creationId xmlns:a16="http://schemas.microsoft.com/office/drawing/2014/main" xmlns="" id="{D319C6D5-A47A-4A36-B43E-561027A6A0F9}"/>
              </a:ext>
            </a:extLst>
          </p:cNvPr>
          <p:cNvSpPr>
            <a:spLocks noGrp="1"/>
          </p:cNvSpPr>
          <p:nvPr>
            <p:ph idx="1"/>
            <p:custDataLst>
              <p:tags r:id="rId2"/>
            </p:custDataLst>
          </p:nvPr>
        </p:nvSpPr>
        <p:spPr>
          <a:xfrm>
            <a:off x="630422" y="1690688"/>
            <a:ext cx="10723378" cy="3716630"/>
          </a:xfrm>
        </p:spPr>
        <p:txBody>
          <a:bodyPr/>
          <a:lstStyle/>
          <a:p>
            <a:pPr algn="just">
              <a:lnSpc>
                <a:spcPct val="150000"/>
              </a:lnSpc>
            </a:pPr>
            <a:r>
              <a:rPr lang="en-US"/>
              <a:t>This resource is used to add, modify, delete the records in the storage rule details table and to query the records in the storage rule details table.</a:t>
            </a:r>
          </a:p>
          <a:p>
            <a:pPr algn="just">
              <a:lnSpc>
                <a:spcPct val="150000"/>
              </a:lnSpc>
            </a:pPr>
            <a:r>
              <a:rPr lang="en-US"/>
              <a:t>When launched directly from the portal, </a:t>
            </a:r>
            <a:r>
              <a:rPr lang="en-US" b="1"/>
              <a:t>this view can be used to edit existing records via Excel or the search results grid</a:t>
            </a:r>
            <a:r>
              <a:rPr lang="en-US"/>
              <a:t>. In addition, record-level actions may be executed. </a:t>
            </a:r>
          </a:p>
          <a:p>
            <a:pPr algn="just">
              <a:lnSpc>
                <a:spcPct val="150000"/>
              </a:lnSpc>
            </a:pPr>
            <a:r>
              <a:rPr lang="en-US" b="1" u="sng"/>
              <a:t>However, the Details page does not allow editing</a:t>
            </a:r>
            <a:r>
              <a:rPr lang="en-US"/>
              <a:t>.</a:t>
            </a:r>
          </a:p>
          <a:p>
            <a:pPr algn="just">
              <a:lnSpc>
                <a:spcPct val="150000"/>
              </a:lnSpc>
            </a:pPr>
            <a:endParaRPr lang="en-CA"/>
          </a:p>
        </p:txBody>
      </p:sp>
    </p:spTree>
    <p:extLst>
      <p:ext uri="{BB962C8B-B14F-4D97-AF65-F5344CB8AC3E}">
        <p14:creationId xmlns:p14="http://schemas.microsoft.com/office/powerpoint/2010/main" val="32430544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EF9B49E-9911-47A9-B117-84555AAB8FB2}"/>
              </a:ext>
            </a:extLst>
          </p:cNvPr>
          <p:cNvSpPr>
            <a:spLocks noGrp="1"/>
          </p:cNvSpPr>
          <p:nvPr>
            <p:ph type="title"/>
            <p:custDataLst>
              <p:tags r:id="rId1"/>
            </p:custDataLst>
          </p:nvPr>
        </p:nvSpPr>
        <p:spPr/>
        <p:txBody>
          <a:bodyPr/>
          <a:lstStyle/>
          <a:p>
            <a:r>
              <a:rPr lang="fr-CA"/>
              <a:t>Storage Rules Details</a:t>
            </a:r>
            <a:endParaRPr lang="en-CA"/>
          </a:p>
        </p:txBody>
      </p:sp>
      <p:sp>
        <p:nvSpPr>
          <p:cNvPr id="4" name="Content Placeholder 2">
            <a:extLst>
              <a:ext uri="{FF2B5EF4-FFF2-40B4-BE49-F238E27FC236}">
                <a16:creationId xmlns:a16="http://schemas.microsoft.com/office/drawing/2014/main" xmlns="" id="{D8B204E2-D1F2-4C51-8E64-665B9260C6D8}"/>
              </a:ext>
            </a:extLst>
          </p:cNvPr>
          <p:cNvSpPr>
            <a:spLocks noGrp="1"/>
          </p:cNvSpPr>
          <p:nvPr>
            <p:ph idx="1"/>
            <p:custDataLst>
              <p:tags r:id="rId2"/>
            </p:custDataLst>
          </p:nvPr>
        </p:nvSpPr>
        <p:spPr>
          <a:xfrm>
            <a:off x="669387" y="1312622"/>
            <a:ext cx="6742066" cy="4733783"/>
          </a:xfrm>
        </p:spPr>
        <p:txBody>
          <a:bodyPr/>
          <a:lstStyle/>
          <a:p>
            <a:pPr marL="457200" indent="-457200" algn="just">
              <a:lnSpc>
                <a:spcPct val="150000"/>
              </a:lnSpc>
              <a:buFont typeface="+mj-lt"/>
              <a:buAutoNum type="arabicPeriod"/>
            </a:pPr>
            <a:r>
              <a:rPr lang="en-US" sz="2300"/>
              <a:t>With a </a:t>
            </a:r>
            <a:r>
              <a:rPr lang="en-US" sz="2300" u="sng"/>
              <a:t>desktop computer</a:t>
            </a:r>
            <a:r>
              <a:rPr lang="en-US" sz="2300"/>
              <a:t>, select the </a:t>
            </a:r>
            <a:r>
              <a:rPr lang="en-US" sz="2300" b="1"/>
              <a:t>WMS System Administration</a:t>
            </a:r>
            <a:r>
              <a:rPr lang="en-US" sz="2300"/>
              <a:t> resource.</a:t>
            </a:r>
          </a:p>
          <a:p>
            <a:pPr marL="457200" indent="-457200" algn="just">
              <a:lnSpc>
                <a:spcPct val="150000"/>
              </a:lnSpc>
              <a:buFont typeface="+mj-lt"/>
              <a:buAutoNum type="arabicPeriod"/>
            </a:pPr>
            <a:r>
              <a:rPr lang="en-US" sz="2300"/>
              <a:t>Under WMS System Administration, click on </a:t>
            </a:r>
            <a:r>
              <a:rPr lang="en-US" sz="2300" b="1"/>
              <a:t>Configuration.</a:t>
            </a:r>
            <a:endParaRPr lang="en-US" sz="2300"/>
          </a:p>
          <a:p>
            <a:pPr marL="457200" indent="-457200" algn="just">
              <a:lnSpc>
                <a:spcPct val="150000"/>
              </a:lnSpc>
              <a:buFont typeface="+mj-lt"/>
              <a:buAutoNum type="arabicPeriod"/>
            </a:pPr>
            <a:r>
              <a:rPr lang="en-US" sz="2300"/>
              <a:t>Under Configuration, click on </a:t>
            </a:r>
            <a:r>
              <a:rPr lang="en-US" sz="2300" b="1"/>
              <a:t>WMS Warehouse Setup.</a:t>
            </a:r>
            <a:endParaRPr lang="en-US" sz="2300"/>
          </a:p>
          <a:p>
            <a:pPr marL="457200" indent="-457200" algn="just">
              <a:lnSpc>
                <a:spcPct val="150000"/>
              </a:lnSpc>
              <a:buFont typeface="+mj-lt"/>
              <a:buAutoNum type="arabicPeriod"/>
            </a:pPr>
            <a:r>
              <a:rPr lang="en-US" sz="2300"/>
              <a:t>Under WMS Warehouse Setup, click on </a:t>
            </a:r>
            <a:r>
              <a:rPr lang="en-US" sz="2300" b="1"/>
              <a:t>Storage Rules Details.</a:t>
            </a:r>
            <a:endParaRPr lang="en-US" sz="2300"/>
          </a:p>
          <a:p>
            <a:pPr marL="0" indent="0" algn="just">
              <a:lnSpc>
                <a:spcPct val="150000"/>
              </a:lnSpc>
              <a:buNone/>
            </a:pPr>
            <a:endParaRPr lang="en-US" sz="2200"/>
          </a:p>
        </p:txBody>
      </p:sp>
      <p:pic>
        <p:nvPicPr>
          <p:cNvPr id="5" name="Picture 4">
            <a:extLst>
              <a:ext uri="{FF2B5EF4-FFF2-40B4-BE49-F238E27FC236}">
                <a16:creationId xmlns:a16="http://schemas.microsoft.com/office/drawing/2014/main" xmlns="" id="{6991C82C-5937-4478-8396-9FF5BC55C6A0}"/>
              </a:ext>
            </a:extLst>
          </p:cNvPr>
          <p:cNvPicPr>
            <a:picLocks noChangeAspect="1"/>
          </p:cNvPicPr>
          <p:nvPr>
            <p:custDataLst>
              <p:tags r:id="rId3"/>
            </p:custDataLst>
          </p:nvPr>
        </p:nvPicPr>
        <p:blipFill>
          <a:blip r:embed="rId5"/>
          <a:stretch>
            <a:fillRect/>
          </a:stretch>
        </p:blipFill>
        <p:spPr>
          <a:xfrm>
            <a:off x="8125600" y="153203"/>
            <a:ext cx="2896771" cy="6127052"/>
          </a:xfrm>
          <a:prstGeom prst="rect">
            <a:avLst/>
          </a:prstGeom>
        </p:spPr>
      </p:pic>
    </p:spTree>
    <p:extLst>
      <p:ext uri="{BB962C8B-B14F-4D97-AF65-F5344CB8AC3E}">
        <p14:creationId xmlns:p14="http://schemas.microsoft.com/office/powerpoint/2010/main" val="322149141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A2B3C63-DEBC-466B-BF04-8AC573E06D36}"/>
              </a:ext>
            </a:extLst>
          </p:cNvPr>
          <p:cNvSpPr>
            <a:spLocks noGrp="1"/>
          </p:cNvSpPr>
          <p:nvPr>
            <p:ph type="title"/>
            <p:custDataLst>
              <p:tags r:id="rId1"/>
            </p:custDataLst>
          </p:nvPr>
        </p:nvSpPr>
        <p:spPr/>
        <p:txBody>
          <a:bodyPr/>
          <a:lstStyle/>
          <a:p>
            <a:r>
              <a:rPr lang="fr-CA"/>
              <a:t>Storage Rules Details</a:t>
            </a:r>
            <a:endParaRPr lang="en-CA"/>
          </a:p>
        </p:txBody>
      </p:sp>
      <p:sp>
        <p:nvSpPr>
          <p:cNvPr id="3" name="Content Placeholder 2">
            <a:extLst>
              <a:ext uri="{FF2B5EF4-FFF2-40B4-BE49-F238E27FC236}">
                <a16:creationId xmlns:a16="http://schemas.microsoft.com/office/drawing/2014/main" xmlns="" id="{D197749D-8986-4F12-A5B5-8501A66C7FD6}"/>
              </a:ext>
            </a:extLst>
          </p:cNvPr>
          <p:cNvSpPr>
            <a:spLocks noGrp="1"/>
          </p:cNvSpPr>
          <p:nvPr>
            <p:ph idx="1"/>
            <p:custDataLst>
              <p:tags r:id="rId2"/>
            </p:custDataLst>
          </p:nvPr>
        </p:nvSpPr>
        <p:spPr>
          <a:xfrm>
            <a:off x="838200" y="1047750"/>
            <a:ext cx="10515600" cy="4938713"/>
          </a:xfrm>
        </p:spPr>
        <p:txBody>
          <a:bodyPr/>
          <a:lstStyle/>
          <a:p>
            <a:pPr marL="457200" indent="-457200" algn="just">
              <a:lnSpc>
                <a:spcPct val="130000"/>
              </a:lnSpc>
              <a:buFont typeface="+mj-lt"/>
              <a:buAutoNum type="arabicPeriod" startAt="5"/>
            </a:pPr>
            <a:r>
              <a:rPr lang="en-US" sz="2200" dirty="0"/>
              <a:t>The Storage Rules Details view will show you all storage rules existing in the WMS along with their associated parameters.</a:t>
            </a:r>
            <a:endParaRPr lang="en-CA" sz="2200" dirty="0"/>
          </a:p>
        </p:txBody>
      </p:sp>
      <p:sp>
        <p:nvSpPr>
          <p:cNvPr id="11" name="Rectangle 10">
            <a:extLst>
              <a:ext uri="{FF2B5EF4-FFF2-40B4-BE49-F238E27FC236}">
                <a16:creationId xmlns:a16="http://schemas.microsoft.com/office/drawing/2014/main" xmlns="" id="{2E7EC114-6A2C-4EE2-B342-209500A5518B}"/>
              </a:ext>
            </a:extLst>
          </p:cNvPr>
          <p:cNvSpPr/>
          <p:nvPr>
            <p:custDataLst>
              <p:tags r:id="rId3"/>
            </p:custDataLst>
          </p:nvPr>
        </p:nvSpPr>
        <p:spPr>
          <a:xfrm>
            <a:off x="1373652" y="2550581"/>
            <a:ext cx="1776869" cy="923330"/>
          </a:xfrm>
          <a:prstGeom prst="rect">
            <a:avLst/>
          </a:prstGeom>
        </p:spPr>
        <p:txBody>
          <a:bodyPr wrap="square">
            <a:spAutoFit/>
          </a:bodyPr>
          <a:lstStyle/>
          <a:p>
            <a:pPr algn="ctr"/>
            <a:r>
              <a:rPr lang="en-US">
                <a:solidFill>
                  <a:srgbClr val="000000"/>
                </a:solidFill>
              </a:rPr>
              <a:t>Name of the storage rule</a:t>
            </a:r>
          </a:p>
          <a:p>
            <a:pPr algn="just"/>
            <a:endParaRPr lang="en-CA">
              <a:solidFill>
                <a:srgbClr val="000000"/>
              </a:solidFill>
            </a:endParaRPr>
          </a:p>
        </p:txBody>
      </p:sp>
      <p:pic>
        <p:nvPicPr>
          <p:cNvPr id="9" name="Picture 8">
            <a:extLst>
              <a:ext uri="{FF2B5EF4-FFF2-40B4-BE49-F238E27FC236}">
                <a16:creationId xmlns:a16="http://schemas.microsoft.com/office/drawing/2014/main" xmlns="" id="{BC6B0E07-0387-47E0-848E-D7CA9CA69E38}"/>
              </a:ext>
            </a:extLst>
          </p:cNvPr>
          <p:cNvPicPr>
            <a:picLocks noChangeAspect="1"/>
          </p:cNvPicPr>
          <p:nvPr>
            <p:custDataLst>
              <p:tags r:id="rId4"/>
            </p:custDataLst>
          </p:nvPr>
        </p:nvPicPr>
        <p:blipFill>
          <a:blip r:embed="rId15"/>
          <a:stretch>
            <a:fillRect/>
          </a:stretch>
        </p:blipFill>
        <p:spPr>
          <a:xfrm>
            <a:off x="280879" y="3548501"/>
            <a:ext cx="11630242" cy="1333403"/>
          </a:xfrm>
          <a:prstGeom prst="rect">
            <a:avLst/>
          </a:prstGeom>
        </p:spPr>
      </p:pic>
      <p:cxnSp>
        <p:nvCxnSpPr>
          <p:cNvPr id="8" name="Straight Arrow Connector 7">
            <a:extLst>
              <a:ext uri="{FF2B5EF4-FFF2-40B4-BE49-F238E27FC236}">
                <a16:creationId xmlns:a16="http://schemas.microsoft.com/office/drawing/2014/main" xmlns="" id="{1462EAED-E68E-41C4-8376-CF69EB41530D}"/>
              </a:ext>
            </a:extLst>
          </p:cNvPr>
          <p:cNvCxnSpPr>
            <a:cxnSpLocks/>
          </p:cNvCxnSpPr>
          <p:nvPr>
            <p:custDataLst>
              <p:tags r:id="rId5"/>
            </p:custDataLst>
          </p:nvPr>
        </p:nvCxnSpPr>
        <p:spPr>
          <a:xfrm flipV="1">
            <a:off x="2284687" y="3207224"/>
            <a:ext cx="0" cy="453788"/>
          </a:xfrm>
          <a:prstGeom prst="straightConnector1">
            <a:avLst/>
          </a:prstGeom>
          <a:ln w="19050">
            <a:solidFill>
              <a:srgbClr val="FF0000"/>
            </a:solidFill>
            <a:tailEnd type="triangle"/>
          </a:ln>
        </p:spPr>
        <p:style>
          <a:lnRef idx="1">
            <a:schemeClr val="accent2"/>
          </a:lnRef>
          <a:fillRef idx="0">
            <a:schemeClr val="accent2"/>
          </a:fillRef>
          <a:effectRef idx="0">
            <a:schemeClr val="accent2"/>
          </a:effectRef>
          <a:fontRef idx="minor">
            <a:schemeClr val="tx1"/>
          </a:fontRef>
        </p:style>
      </p:cxnSp>
      <p:cxnSp>
        <p:nvCxnSpPr>
          <p:cNvPr id="20" name="Straight Arrow Connector 19">
            <a:extLst>
              <a:ext uri="{FF2B5EF4-FFF2-40B4-BE49-F238E27FC236}">
                <a16:creationId xmlns:a16="http://schemas.microsoft.com/office/drawing/2014/main" xmlns="" id="{792A856D-C23A-4CE3-82CD-5FC2FD6D744F}"/>
              </a:ext>
            </a:extLst>
          </p:cNvPr>
          <p:cNvCxnSpPr>
            <a:cxnSpLocks/>
          </p:cNvCxnSpPr>
          <p:nvPr>
            <p:custDataLst>
              <p:tags r:id="rId6"/>
            </p:custDataLst>
          </p:nvPr>
        </p:nvCxnSpPr>
        <p:spPr>
          <a:xfrm>
            <a:off x="3679034" y="4850644"/>
            <a:ext cx="0" cy="526576"/>
          </a:xfrm>
          <a:prstGeom prst="straightConnector1">
            <a:avLst/>
          </a:prstGeom>
          <a:ln w="19050">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16" name="Rectangle 15">
            <a:extLst>
              <a:ext uri="{FF2B5EF4-FFF2-40B4-BE49-F238E27FC236}">
                <a16:creationId xmlns:a16="http://schemas.microsoft.com/office/drawing/2014/main" xmlns="" id="{C0B7AE83-7F2D-4F6F-9C25-5FC5958FFDF9}"/>
              </a:ext>
            </a:extLst>
          </p:cNvPr>
          <p:cNvSpPr/>
          <p:nvPr>
            <p:custDataLst>
              <p:tags r:id="rId7"/>
            </p:custDataLst>
          </p:nvPr>
        </p:nvSpPr>
        <p:spPr>
          <a:xfrm>
            <a:off x="2845186" y="5438482"/>
            <a:ext cx="1849639" cy="923330"/>
          </a:xfrm>
          <a:prstGeom prst="rect">
            <a:avLst/>
          </a:prstGeom>
        </p:spPr>
        <p:txBody>
          <a:bodyPr wrap="square">
            <a:spAutoFit/>
          </a:bodyPr>
          <a:lstStyle/>
          <a:p>
            <a:pPr algn="just"/>
            <a:r>
              <a:rPr lang="en-US">
                <a:solidFill>
                  <a:srgbClr val="000000"/>
                </a:solidFill>
              </a:rPr>
              <a:t>The priority of the record within the storage rule. </a:t>
            </a:r>
            <a:endParaRPr lang="en-CA">
              <a:solidFill>
                <a:srgbClr val="000000"/>
              </a:solidFill>
            </a:endParaRPr>
          </a:p>
        </p:txBody>
      </p:sp>
      <p:cxnSp>
        <p:nvCxnSpPr>
          <p:cNvPr id="25" name="Straight Arrow Connector 24">
            <a:extLst>
              <a:ext uri="{FF2B5EF4-FFF2-40B4-BE49-F238E27FC236}">
                <a16:creationId xmlns:a16="http://schemas.microsoft.com/office/drawing/2014/main" xmlns="" id="{93D0A3E0-8FA6-4629-81DC-2013660226A0}"/>
              </a:ext>
            </a:extLst>
          </p:cNvPr>
          <p:cNvCxnSpPr>
            <a:cxnSpLocks/>
          </p:cNvCxnSpPr>
          <p:nvPr>
            <p:custDataLst>
              <p:tags r:id="rId8"/>
            </p:custDataLst>
          </p:nvPr>
        </p:nvCxnSpPr>
        <p:spPr>
          <a:xfrm flipV="1">
            <a:off x="4197648" y="3207224"/>
            <a:ext cx="0" cy="453788"/>
          </a:xfrm>
          <a:prstGeom prst="straightConnector1">
            <a:avLst/>
          </a:prstGeom>
          <a:ln w="19050">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27" name="Rectangle 26">
            <a:extLst>
              <a:ext uri="{FF2B5EF4-FFF2-40B4-BE49-F238E27FC236}">
                <a16:creationId xmlns:a16="http://schemas.microsoft.com/office/drawing/2014/main" xmlns="" id="{78524262-29E8-4520-BB66-B9156D4F1E5F}"/>
              </a:ext>
            </a:extLst>
          </p:cNvPr>
          <p:cNvSpPr/>
          <p:nvPr>
            <p:custDataLst>
              <p:tags r:id="rId9"/>
            </p:custDataLst>
          </p:nvPr>
        </p:nvSpPr>
        <p:spPr>
          <a:xfrm>
            <a:off x="3150528" y="2249822"/>
            <a:ext cx="2581524" cy="923330"/>
          </a:xfrm>
          <a:prstGeom prst="rect">
            <a:avLst/>
          </a:prstGeom>
        </p:spPr>
        <p:txBody>
          <a:bodyPr wrap="square">
            <a:spAutoFit/>
          </a:bodyPr>
          <a:lstStyle/>
          <a:p>
            <a:pPr algn="just"/>
            <a:r>
              <a:rPr lang="en-US">
                <a:solidFill>
                  <a:srgbClr val="000000"/>
                </a:solidFill>
              </a:rPr>
              <a:t>The zone used to select a location in which the inventory is to be stored. </a:t>
            </a:r>
            <a:endParaRPr lang="en-CA">
              <a:solidFill>
                <a:srgbClr val="000000"/>
              </a:solidFill>
            </a:endParaRPr>
          </a:p>
        </p:txBody>
      </p:sp>
      <p:cxnSp>
        <p:nvCxnSpPr>
          <p:cNvPr id="28" name="Straight Arrow Connector 27">
            <a:extLst>
              <a:ext uri="{FF2B5EF4-FFF2-40B4-BE49-F238E27FC236}">
                <a16:creationId xmlns:a16="http://schemas.microsoft.com/office/drawing/2014/main" xmlns="" id="{84F23D70-0E73-4ECD-9881-9BE331B94DB6}"/>
              </a:ext>
            </a:extLst>
          </p:cNvPr>
          <p:cNvCxnSpPr>
            <a:cxnSpLocks/>
          </p:cNvCxnSpPr>
          <p:nvPr>
            <p:custDataLst>
              <p:tags r:id="rId10"/>
            </p:custDataLst>
          </p:nvPr>
        </p:nvCxnSpPr>
        <p:spPr>
          <a:xfrm>
            <a:off x="5268036" y="5364355"/>
            <a:ext cx="453955" cy="0"/>
          </a:xfrm>
          <a:prstGeom prst="straightConnector1">
            <a:avLst/>
          </a:prstGeom>
          <a:ln w="19050">
            <a:solidFill>
              <a:srgbClr val="FF0000"/>
            </a:solidFill>
            <a:tailEnd type="triangle"/>
          </a:ln>
        </p:spPr>
        <p:style>
          <a:lnRef idx="1">
            <a:schemeClr val="accent2"/>
          </a:lnRef>
          <a:fillRef idx="0">
            <a:schemeClr val="accent2"/>
          </a:fillRef>
          <a:effectRef idx="0">
            <a:schemeClr val="accent2"/>
          </a:effectRef>
          <a:fontRef idx="minor">
            <a:schemeClr val="tx1"/>
          </a:fontRef>
        </p:style>
      </p:cxnSp>
      <p:cxnSp>
        <p:nvCxnSpPr>
          <p:cNvPr id="30" name="Straight Connector 29">
            <a:extLst>
              <a:ext uri="{FF2B5EF4-FFF2-40B4-BE49-F238E27FC236}">
                <a16:creationId xmlns:a16="http://schemas.microsoft.com/office/drawing/2014/main" xmlns="" id="{2D00B819-E76F-440C-A3F6-45B695CAFF53}"/>
              </a:ext>
            </a:extLst>
          </p:cNvPr>
          <p:cNvCxnSpPr/>
          <p:nvPr>
            <p:custDataLst>
              <p:tags r:id="rId11"/>
            </p:custDataLst>
          </p:nvPr>
        </p:nvCxnSpPr>
        <p:spPr>
          <a:xfrm>
            <a:off x="5268036" y="4850644"/>
            <a:ext cx="0" cy="526576"/>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xmlns="" id="{2F16D94D-FEE9-4F6E-A754-8AF1ACFCC088}"/>
              </a:ext>
            </a:extLst>
          </p:cNvPr>
          <p:cNvSpPr/>
          <p:nvPr>
            <p:custDataLst>
              <p:tags r:id="rId12"/>
            </p:custDataLst>
          </p:nvPr>
        </p:nvSpPr>
        <p:spPr>
          <a:xfrm>
            <a:off x="5796092" y="5182172"/>
            <a:ext cx="6115014" cy="968278"/>
          </a:xfrm>
          <a:prstGeom prst="rect">
            <a:avLst/>
          </a:prstGeom>
        </p:spPr>
        <p:txBody>
          <a:bodyPr wrap="square">
            <a:spAutoFit/>
          </a:bodyPr>
          <a:lstStyle/>
          <a:p>
            <a:pPr algn="just">
              <a:lnSpc>
                <a:spcPct val="107000"/>
              </a:lnSpc>
              <a:spcAft>
                <a:spcPts val="800"/>
              </a:spcAft>
            </a:pPr>
            <a:r>
              <a:rPr lang="en-CA" sz="1800">
                <a:effectLst/>
                <a:latin typeface="Calibri" panose="020F0502020204030204" pitchFamily="34" charset="0"/>
                <a:ea typeface="Calibri" panose="020F0502020204030204" pitchFamily="34" charset="0"/>
                <a:cs typeface="Times New Roman" panose="02020603050405020304" pitchFamily="18" charset="0"/>
              </a:rPr>
              <a:t>The consolidation rule chosen among the different options available. </a:t>
            </a:r>
            <a:r>
              <a:rPr lang="en-US" sz="1800">
                <a:effectLst/>
                <a:latin typeface="Calibri" panose="020F0502020204030204" pitchFamily="34" charset="0"/>
                <a:ea typeface="Calibri" panose="020F0502020204030204" pitchFamily="34" charset="0"/>
                <a:cs typeface="Times New Roman" panose="02020603050405020304" pitchFamily="18" charset="0"/>
              </a:rPr>
              <a:t>While evaluating locations in a given zone, the system will only consider locations that match the consolidation rule.</a:t>
            </a:r>
            <a:endParaRPr lang="en-CA" sz="180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22113906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E461D73-3AF5-4A54-AC1F-132CB2D1AD37}"/>
              </a:ext>
            </a:extLst>
          </p:cNvPr>
          <p:cNvSpPr>
            <a:spLocks noGrp="1"/>
          </p:cNvSpPr>
          <p:nvPr>
            <p:ph type="title"/>
            <p:custDataLst>
              <p:tags r:id="rId1"/>
            </p:custDataLst>
          </p:nvPr>
        </p:nvSpPr>
        <p:spPr>
          <a:xfrm>
            <a:off x="838199" y="349163"/>
            <a:ext cx="10515600" cy="1325563"/>
          </a:xfrm>
        </p:spPr>
        <p:txBody>
          <a:bodyPr/>
          <a:lstStyle/>
          <a:p>
            <a:r>
              <a:rPr lang="fr-CA"/>
              <a:t>Storage Rules Details</a:t>
            </a:r>
            <a:endParaRPr lang="en-CA"/>
          </a:p>
        </p:txBody>
      </p:sp>
      <p:sp>
        <p:nvSpPr>
          <p:cNvPr id="4" name="Content Placeholder 2">
            <a:extLst>
              <a:ext uri="{FF2B5EF4-FFF2-40B4-BE49-F238E27FC236}">
                <a16:creationId xmlns:a16="http://schemas.microsoft.com/office/drawing/2014/main" xmlns="" id="{62B34120-D8B7-48CE-8B1B-37956AFC8805}"/>
              </a:ext>
            </a:extLst>
          </p:cNvPr>
          <p:cNvSpPr>
            <a:spLocks noGrp="1"/>
          </p:cNvSpPr>
          <p:nvPr>
            <p:ph idx="1"/>
            <p:custDataLst>
              <p:tags r:id="rId2"/>
            </p:custDataLst>
          </p:nvPr>
        </p:nvSpPr>
        <p:spPr>
          <a:xfrm>
            <a:off x="838200" y="1212355"/>
            <a:ext cx="10515600" cy="4774108"/>
          </a:xfrm>
        </p:spPr>
        <p:txBody>
          <a:bodyPr/>
          <a:lstStyle/>
          <a:p>
            <a:pPr marL="457200" indent="-457200" algn="just">
              <a:lnSpc>
                <a:spcPct val="130000"/>
              </a:lnSpc>
              <a:buFont typeface="+mj-lt"/>
              <a:buAutoNum type="arabicPeriod" startAt="5"/>
            </a:pPr>
            <a:r>
              <a:rPr lang="en-US" sz="2200"/>
              <a:t>(Continued)</a:t>
            </a:r>
            <a:endParaRPr lang="en-CA" sz="2200"/>
          </a:p>
        </p:txBody>
      </p:sp>
      <p:pic>
        <p:nvPicPr>
          <p:cNvPr id="6" name="Picture 5">
            <a:extLst>
              <a:ext uri="{FF2B5EF4-FFF2-40B4-BE49-F238E27FC236}">
                <a16:creationId xmlns:a16="http://schemas.microsoft.com/office/drawing/2014/main" xmlns="" id="{664F9BFD-CF48-4EC3-936C-67157AC45486}"/>
              </a:ext>
            </a:extLst>
          </p:cNvPr>
          <p:cNvPicPr>
            <a:picLocks noChangeAspect="1"/>
          </p:cNvPicPr>
          <p:nvPr>
            <p:custDataLst>
              <p:tags r:id="rId3"/>
            </p:custDataLst>
          </p:nvPr>
        </p:nvPicPr>
        <p:blipFill>
          <a:blip r:embed="rId13"/>
          <a:stretch>
            <a:fillRect/>
          </a:stretch>
        </p:blipFill>
        <p:spPr>
          <a:xfrm>
            <a:off x="396062" y="3596816"/>
            <a:ext cx="11548288" cy="1324008"/>
          </a:xfrm>
          <a:prstGeom prst="rect">
            <a:avLst/>
          </a:prstGeom>
        </p:spPr>
      </p:pic>
      <p:cxnSp>
        <p:nvCxnSpPr>
          <p:cNvPr id="7" name="Straight Connector 6">
            <a:extLst>
              <a:ext uri="{FF2B5EF4-FFF2-40B4-BE49-F238E27FC236}">
                <a16:creationId xmlns:a16="http://schemas.microsoft.com/office/drawing/2014/main" xmlns="" id="{197C1CB5-2424-4928-AF68-B51F4B6EC2B0}"/>
              </a:ext>
            </a:extLst>
          </p:cNvPr>
          <p:cNvCxnSpPr>
            <a:cxnSpLocks/>
          </p:cNvCxnSpPr>
          <p:nvPr>
            <p:custDataLst>
              <p:tags r:id="rId4"/>
            </p:custDataLst>
          </p:nvPr>
        </p:nvCxnSpPr>
        <p:spPr>
          <a:xfrm>
            <a:off x="7077786" y="2910095"/>
            <a:ext cx="0" cy="78197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xmlns="" id="{5A10E03A-F43B-4F1C-AAFD-57E8E532D5DB}"/>
              </a:ext>
            </a:extLst>
          </p:cNvPr>
          <p:cNvCxnSpPr>
            <a:cxnSpLocks/>
          </p:cNvCxnSpPr>
          <p:nvPr>
            <p:custDataLst>
              <p:tags r:id="rId5"/>
            </p:custDataLst>
          </p:nvPr>
        </p:nvCxnSpPr>
        <p:spPr>
          <a:xfrm flipH="1">
            <a:off x="6400800" y="2910095"/>
            <a:ext cx="696036" cy="0"/>
          </a:xfrm>
          <a:prstGeom prst="straightConnector1">
            <a:avLst/>
          </a:prstGeom>
          <a:ln w="19050">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11" name="Rectangle 10">
            <a:extLst>
              <a:ext uri="{FF2B5EF4-FFF2-40B4-BE49-F238E27FC236}">
                <a16:creationId xmlns:a16="http://schemas.microsoft.com/office/drawing/2014/main" xmlns="" id="{02281478-0BB6-4716-9097-48236325CD91}"/>
              </a:ext>
            </a:extLst>
          </p:cNvPr>
          <p:cNvSpPr/>
          <p:nvPr>
            <p:custDataLst>
              <p:tags r:id="rId6"/>
            </p:custDataLst>
          </p:nvPr>
        </p:nvSpPr>
        <p:spPr>
          <a:xfrm>
            <a:off x="396063" y="2499706"/>
            <a:ext cx="6004738" cy="923330"/>
          </a:xfrm>
          <a:prstGeom prst="rect">
            <a:avLst/>
          </a:prstGeom>
        </p:spPr>
        <p:txBody>
          <a:bodyPr wrap="square">
            <a:spAutoFit/>
          </a:bodyPr>
          <a:lstStyle/>
          <a:p>
            <a:pPr algn="just"/>
            <a:r>
              <a:rPr lang="en-US">
                <a:solidFill>
                  <a:srgbClr val="000000"/>
                </a:solidFill>
              </a:rPr>
              <a:t>Field used to provide a means to identify inventory that is to be kept separate from similar inventory (e.g., for disposal, return to the vendor, testing, inspection purposes). </a:t>
            </a:r>
            <a:endParaRPr lang="en-CA">
              <a:solidFill>
                <a:srgbClr val="000000"/>
              </a:solidFill>
            </a:endParaRPr>
          </a:p>
        </p:txBody>
      </p:sp>
      <p:cxnSp>
        <p:nvCxnSpPr>
          <p:cNvPr id="13" name="Straight Connector 12">
            <a:extLst>
              <a:ext uri="{FF2B5EF4-FFF2-40B4-BE49-F238E27FC236}">
                <a16:creationId xmlns:a16="http://schemas.microsoft.com/office/drawing/2014/main" xmlns="" id="{53F6219A-EF02-4C15-B723-6F7CE40F116D}"/>
              </a:ext>
            </a:extLst>
          </p:cNvPr>
          <p:cNvCxnSpPr>
            <a:cxnSpLocks/>
          </p:cNvCxnSpPr>
          <p:nvPr>
            <p:custDataLst>
              <p:tags r:id="rId7"/>
            </p:custDataLst>
          </p:nvPr>
        </p:nvCxnSpPr>
        <p:spPr>
          <a:xfrm>
            <a:off x="8354136" y="4863674"/>
            <a:ext cx="0" cy="78197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xmlns="" id="{CB1681EC-A5ED-4643-AB90-16DC5FA2932E}"/>
              </a:ext>
            </a:extLst>
          </p:cNvPr>
          <p:cNvCxnSpPr>
            <a:cxnSpLocks/>
          </p:cNvCxnSpPr>
          <p:nvPr>
            <p:custDataLst>
              <p:tags r:id="rId8"/>
            </p:custDataLst>
          </p:nvPr>
        </p:nvCxnSpPr>
        <p:spPr>
          <a:xfrm flipH="1">
            <a:off x="7677150" y="5645645"/>
            <a:ext cx="696036" cy="0"/>
          </a:xfrm>
          <a:prstGeom prst="straightConnector1">
            <a:avLst/>
          </a:prstGeom>
          <a:ln w="19050">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16" name="Rectangle 15">
            <a:extLst>
              <a:ext uri="{FF2B5EF4-FFF2-40B4-BE49-F238E27FC236}">
                <a16:creationId xmlns:a16="http://schemas.microsoft.com/office/drawing/2014/main" xmlns="" id="{6B466533-D58E-4C05-B5EE-3CF506BBA167}"/>
              </a:ext>
            </a:extLst>
          </p:cNvPr>
          <p:cNvSpPr/>
          <p:nvPr>
            <p:custDataLst>
              <p:tags r:id="rId9"/>
            </p:custDataLst>
          </p:nvPr>
        </p:nvSpPr>
        <p:spPr>
          <a:xfrm>
            <a:off x="247650" y="5236244"/>
            <a:ext cx="7315201" cy="923330"/>
          </a:xfrm>
          <a:prstGeom prst="rect">
            <a:avLst/>
          </a:prstGeom>
        </p:spPr>
        <p:txBody>
          <a:bodyPr wrap="square">
            <a:spAutoFit/>
          </a:bodyPr>
          <a:lstStyle/>
          <a:p>
            <a:pPr algn="just"/>
            <a:r>
              <a:rPr lang="en-US">
                <a:solidFill>
                  <a:srgbClr val="000000"/>
                </a:solidFill>
              </a:rPr>
              <a:t>The search rule chosen among the different options available which is either in order of the location's storage sequence or in order of the location's cube capacity, and then in order of the location's storage sequence.</a:t>
            </a:r>
            <a:endParaRPr lang="en-CA">
              <a:solidFill>
                <a:srgbClr val="000000"/>
              </a:solidFill>
            </a:endParaRPr>
          </a:p>
        </p:txBody>
      </p:sp>
      <p:sp>
        <p:nvSpPr>
          <p:cNvPr id="18" name="Rectangle 17">
            <a:extLst>
              <a:ext uri="{FF2B5EF4-FFF2-40B4-BE49-F238E27FC236}">
                <a16:creationId xmlns:a16="http://schemas.microsoft.com/office/drawing/2014/main" xmlns="" id="{4594D540-DEEA-487E-A249-0801E97515E9}"/>
              </a:ext>
            </a:extLst>
          </p:cNvPr>
          <p:cNvSpPr/>
          <p:nvPr>
            <p:custDataLst>
              <p:tags r:id="rId10"/>
            </p:custDataLst>
          </p:nvPr>
        </p:nvSpPr>
        <p:spPr>
          <a:xfrm>
            <a:off x="8025168" y="1848506"/>
            <a:ext cx="4005613" cy="1200329"/>
          </a:xfrm>
          <a:prstGeom prst="rect">
            <a:avLst/>
          </a:prstGeom>
        </p:spPr>
        <p:txBody>
          <a:bodyPr wrap="square">
            <a:spAutoFit/>
          </a:bodyPr>
          <a:lstStyle/>
          <a:p>
            <a:pPr algn="just"/>
            <a:r>
              <a:rPr lang="en-US">
                <a:solidFill>
                  <a:srgbClr val="000000"/>
                </a:solidFill>
              </a:rPr>
              <a:t>The quantity rule chosen among the different options available which is either the individual receipt quantity or the total expected quantity.</a:t>
            </a:r>
            <a:endParaRPr lang="en-CA">
              <a:solidFill>
                <a:srgbClr val="000000"/>
              </a:solidFill>
            </a:endParaRPr>
          </a:p>
        </p:txBody>
      </p:sp>
      <p:cxnSp>
        <p:nvCxnSpPr>
          <p:cNvPr id="19" name="Straight Arrow Connector 18">
            <a:extLst>
              <a:ext uri="{FF2B5EF4-FFF2-40B4-BE49-F238E27FC236}">
                <a16:creationId xmlns:a16="http://schemas.microsoft.com/office/drawing/2014/main" xmlns="" id="{4F9B1E6B-BEE8-4CC0-A07B-EF70D64E1C94}"/>
              </a:ext>
            </a:extLst>
          </p:cNvPr>
          <p:cNvCxnSpPr>
            <a:cxnSpLocks/>
          </p:cNvCxnSpPr>
          <p:nvPr>
            <p:custDataLst>
              <p:tags r:id="rId11"/>
            </p:custDataLst>
          </p:nvPr>
        </p:nvCxnSpPr>
        <p:spPr>
          <a:xfrm flipV="1">
            <a:off x="10201986" y="3125035"/>
            <a:ext cx="0" cy="586082"/>
          </a:xfrm>
          <a:prstGeom prst="straightConnector1">
            <a:avLst/>
          </a:prstGeom>
          <a:ln w="19050">
            <a:solidFill>
              <a:srgbClr val="FF0000"/>
            </a:solidFill>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07479718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D0A18F3-9F12-464B-BC50-F741E79EDDDA}"/>
              </a:ext>
            </a:extLst>
          </p:cNvPr>
          <p:cNvSpPr>
            <a:spLocks noGrp="1"/>
          </p:cNvSpPr>
          <p:nvPr>
            <p:ph type="ctrTitle"/>
            <p:custDataLst>
              <p:tags r:id="rId1"/>
            </p:custDataLst>
          </p:nvPr>
        </p:nvSpPr>
        <p:spPr/>
        <p:txBody>
          <a:bodyPr/>
          <a:lstStyle/>
          <a:p>
            <a:r>
              <a:rPr lang="en-CA" sz="4400" b="1"/>
              <a:t>Container Types</a:t>
            </a:r>
          </a:p>
        </p:txBody>
      </p:sp>
    </p:spTree>
    <p:extLst>
      <p:ext uri="{BB962C8B-B14F-4D97-AF65-F5344CB8AC3E}">
        <p14:creationId xmlns:p14="http://schemas.microsoft.com/office/powerpoint/2010/main" val="303144287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D357319-C62B-406F-92E4-6AFADA282E3C}"/>
              </a:ext>
            </a:extLst>
          </p:cNvPr>
          <p:cNvSpPr>
            <a:spLocks noGrp="1"/>
          </p:cNvSpPr>
          <p:nvPr>
            <p:ph type="title"/>
            <p:custDataLst>
              <p:tags r:id="rId1"/>
            </p:custDataLst>
          </p:nvPr>
        </p:nvSpPr>
        <p:spPr/>
        <p:txBody>
          <a:bodyPr/>
          <a:lstStyle/>
          <a:p>
            <a:r>
              <a:rPr lang="fr-CA"/>
              <a:t>Container Types</a:t>
            </a:r>
            <a:endParaRPr lang="en-CA"/>
          </a:p>
        </p:txBody>
      </p:sp>
      <p:sp>
        <p:nvSpPr>
          <p:cNvPr id="3" name="Content Placeholder 2">
            <a:extLst>
              <a:ext uri="{FF2B5EF4-FFF2-40B4-BE49-F238E27FC236}">
                <a16:creationId xmlns:a16="http://schemas.microsoft.com/office/drawing/2014/main" xmlns="" id="{9ADAC16D-DA49-4C55-835F-3AB4A53EC184}"/>
              </a:ext>
            </a:extLst>
          </p:cNvPr>
          <p:cNvSpPr>
            <a:spLocks noGrp="1"/>
          </p:cNvSpPr>
          <p:nvPr>
            <p:ph idx="1"/>
            <p:custDataLst>
              <p:tags r:id="rId2"/>
            </p:custDataLst>
          </p:nvPr>
        </p:nvSpPr>
        <p:spPr>
          <a:xfrm>
            <a:off x="696036" y="1267326"/>
            <a:ext cx="10385946" cy="4909637"/>
          </a:xfrm>
        </p:spPr>
        <p:txBody>
          <a:bodyPr/>
          <a:lstStyle/>
          <a:p>
            <a:pPr algn="just">
              <a:lnSpc>
                <a:spcPct val="150000"/>
              </a:lnSpc>
            </a:pPr>
            <a:r>
              <a:rPr lang="en-US" sz="2200" dirty="0"/>
              <a:t>The Container Types resource is used to add, modify, copy, and delete the records in the container types table and to query the records in the container types table.</a:t>
            </a:r>
          </a:p>
          <a:p>
            <a:pPr algn="just">
              <a:lnSpc>
                <a:spcPct val="150000"/>
              </a:lnSpc>
            </a:pPr>
            <a:r>
              <a:rPr lang="en-US" sz="2200" dirty="0"/>
              <a:t>Containers serve to group inventory together and are used to either move product from one location to another or to track multiple inventory tags as a single entity. Containers may be created in the process of storing, picking, replenishing or packing. The container is specified when product is being stored, picked or replenished into a container.</a:t>
            </a:r>
          </a:p>
          <a:p>
            <a:pPr algn="just">
              <a:lnSpc>
                <a:spcPct val="150000"/>
              </a:lnSpc>
            </a:pPr>
            <a:r>
              <a:rPr lang="en-US" sz="2200" dirty="0"/>
              <a:t>The type of container is typically a box, tote, pallet or any vehicle used to consolidate merchandise for inventory transfer or storage purposes.</a:t>
            </a:r>
            <a:endParaRPr lang="en-CA" sz="2200" dirty="0"/>
          </a:p>
        </p:txBody>
      </p:sp>
    </p:spTree>
    <p:extLst>
      <p:ext uri="{BB962C8B-B14F-4D97-AF65-F5344CB8AC3E}">
        <p14:creationId xmlns:p14="http://schemas.microsoft.com/office/powerpoint/2010/main" val="357967003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D357319-C62B-406F-92E4-6AFADA282E3C}"/>
              </a:ext>
            </a:extLst>
          </p:cNvPr>
          <p:cNvSpPr>
            <a:spLocks noGrp="1"/>
          </p:cNvSpPr>
          <p:nvPr>
            <p:ph type="title"/>
            <p:custDataLst>
              <p:tags r:id="rId1"/>
            </p:custDataLst>
          </p:nvPr>
        </p:nvSpPr>
        <p:spPr/>
        <p:txBody>
          <a:bodyPr/>
          <a:lstStyle/>
          <a:p>
            <a:r>
              <a:rPr lang="fr-CA"/>
              <a:t>Container Types</a:t>
            </a:r>
            <a:endParaRPr lang="en-CA"/>
          </a:p>
        </p:txBody>
      </p:sp>
      <p:sp>
        <p:nvSpPr>
          <p:cNvPr id="3" name="Content Placeholder 2">
            <a:extLst>
              <a:ext uri="{FF2B5EF4-FFF2-40B4-BE49-F238E27FC236}">
                <a16:creationId xmlns:a16="http://schemas.microsoft.com/office/drawing/2014/main" xmlns="" id="{9ADAC16D-DA49-4C55-835F-3AB4A53EC184}"/>
              </a:ext>
            </a:extLst>
          </p:cNvPr>
          <p:cNvSpPr>
            <a:spLocks noGrp="1"/>
          </p:cNvSpPr>
          <p:nvPr>
            <p:ph idx="1"/>
            <p:custDataLst>
              <p:tags r:id="rId2"/>
            </p:custDataLst>
          </p:nvPr>
        </p:nvSpPr>
        <p:spPr>
          <a:xfrm>
            <a:off x="641444" y="1051560"/>
            <a:ext cx="10836322" cy="4961630"/>
          </a:xfrm>
        </p:spPr>
        <p:txBody>
          <a:bodyPr/>
          <a:lstStyle/>
          <a:p>
            <a:pPr algn="just">
              <a:lnSpc>
                <a:spcPct val="130000"/>
              </a:lnSpc>
            </a:pPr>
            <a:r>
              <a:rPr lang="en-US" sz="1900" dirty="0"/>
              <a:t>Container types define whether a given container </a:t>
            </a:r>
            <a:r>
              <a:rPr lang="en-US" sz="1900" u="sng" dirty="0"/>
              <a:t>is permanent or not</a:t>
            </a:r>
            <a:r>
              <a:rPr lang="en-US" sz="1900" dirty="0"/>
              <a:t>:</a:t>
            </a:r>
          </a:p>
          <a:p>
            <a:pPr lvl="1" algn="just">
              <a:lnSpc>
                <a:spcPct val="130000"/>
              </a:lnSpc>
              <a:buFont typeface="Wingdings" panose="05000000000000000000" pitchFamily="2" charset="2"/>
              <a:buChar char="ü"/>
            </a:pPr>
            <a:r>
              <a:rPr lang="en-US" sz="1900" dirty="0"/>
              <a:t> </a:t>
            </a:r>
            <a:r>
              <a:rPr lang="en-US" sz="1700" b="1" dirty="0"/>
              <a:t>Permanent containers </a:t>
            </a:r>
            <a:r>
              <a:rPr lang="en-US" sz="1700" dirty="0"/>
              <a:t>will retain the name and attributes defined upon creation of the container, unless the container is delivered to an exit location or is shipped completed (e.g., a permanent container used to store product will be tracked after the store is completed). </a:t>
            </a:r>
          </a:p>
          <a:p>
            <a:pPr lvl="1" algn="just">
              <a:lnSpc>
                <a:spcPct val="130000"/>
              </a:lnSpc>
              <a:buFont typeface="Wingdings" panose="05000000000000000000" pitchFamily="2" charset="2"/>
              <a:buChar char="ü"/>
            </a:pPr>
            <a:r>
              <a:rPr lang="en-US" sz="1700" b="1" dirty="0"/>
              <a:t>Temporary containers </a:t>
            </a:r>
            <a:r>
              <a:rPr lang="en-US" sz="1700" dirty="0"/>
              <a:t>will disappear from the system when the function for which the container is being used is completed (e.g., when a temporary container is used to store product, the container will no longer be tracked by the system. </a:t>
            </a:r>
          </a:p>
          <a:p>
            <a:pPr algn="just">
              <a:lnSpc>
                <a:spcPct val="130000"/>
              </a:lnSpc>
            </a:pPr>
            <a:r>
              <a:rPr lang="en-US" sz="1900" dirty="0"/>
              <a:t>Containers are also defined as being </a:t>
            </a:r>
            <a:r>
              <a:rPr lang="en-US" sz="1900" u="sng" dirty="0"/>
              <a:t>transport or non-transport containers</a:t>
            </a:r>
            <a:r>
              <a:rPr lang="en-US" sz="1900" dirty="0"/>
              <a:t>:</a:t>
            </a:r>
          </a:p>
          <a:p>
            <a:pPr lvl="1" algn="just">
              <a:lnSpc>
                <a:spcPct val="130000"/>
              </a:lnSpc>
              <a:buFont typeface="Wingdings" panose="05000000000000000000" pitchFamily="2" charset="2"/>
              <a:buChar char="ü"/>
            </a:pPr>
            <a:r>
              <a:rPr lang="en-US" sz="1700" b="1" dirty="0"/>
              <a:t>Transport containers </a:t>
            </a:r>
            <a:r>
              <a:rPr lang="en-US" sz="1700" dirty="0"/>
              <a:t>are used in the process of moving product from one location to another within a given section (e.g., Totes and pallets used to move inventory from a receiving dock to storage locations or from storage locations to packing stations)</a:t>
            </a:r>
          </a:p>
          <a:p>
            <a:pPr lvl="1" algn="just">
              <a:lnSpc>
                <a:spcPct val="130000"/>
              </a:lnSpc>
              <a:buFont typeface="Wingdings" panose="05000000000000000000" pitchFamily="2" charset="2"/>
              <a:buChar char="ü"/>
            </a:pPr>
            <a:r>
              <a:rPr lang="en-US" sz="1700" b="1" dirty="0"/>
              <a:t>Non-transport containers </a:t>
            </a:r>
            <a:r>
              <a:rPr lang="en-US" sz="1700" dirty="0"/>
              <a:t>are used to track multiple tags as a single unit, for the purpose of storage and shipping. Non-transport containers may actually leave the building and be shipped to a customer.</a:t>
            </a:r>
          </a:p>
          <a:p>
            <a:pPr lvl="1" algn="just">
              <a:lnSpc>
                <a:spcPct val="130000"/>
              </a:lnSpc>
            </a:pPr>
            <a:endParaRPr lang="en-CA" sz="1900" dirty="0"/>
          </a:p>
        </p:txBody>
      </p:sp>
    </p:spTree>
    <p:extLst>
      <p:ext uri="{BB962C8B-B14F-4D97-AF65-F5344CB8AC3E}">
        <p14:creationId xmlns:p14="http://schemas.microsoft.com/office/powerpoint/2010/main" val="216508424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EF9B49E-9911-47A9-B117-84555AAB8FB2}"/>
              </a:ext>
            </a:extLst>
          </p:cNvPr>
          <p:cNvSpPr>
            <a:spLocks noGrp="1"/>
          </p:cNvSpPr>
          <p:nvPr>
            <p:ph type="title"/>
            <p:custDataLst>
              <p:tags r:id="rId1"/>
            </p:custDataLst>
          </p:nvPr>
        </p:nvSpPr>
        <p:spPr/>
        <p:txBody>
          <a:bodyPr/>
          <a:lstStyle/>
          <a:p>
            <a:r>
              <a:rPr lang="fr-CA"/>
              <a:t>Container Types</a:t>
            </a:r>
            <a:endParaRPr lang="en-CA"/>
          </a:p>
        </p:txBody>
      </p:sp>
      <p:sp>
        <p:nvSpPr>
          <p:cNvPr id="4" name="Content Placeholder 2">
            <a:extLst>
              <a:ext uri="{FF2B5EF4-FFF2-40B4-BE49-F238E27FC236}">
                <a16:creationId xmlns:a16="http://schemas.microsoft.com/office/drawing/2014/main" xmlns="" id="{D8B204E2-D1F2-4C51-8E64-665B9260C6D8}"/>
              </a:ext>
            </a:extLst>
          </p:cNvPr>
          <p:cNvSpPr>
            <a:spLocks noGrp="1"/>
          </p:cNvSpPr>
          <p:nvPr>
            <p:ph idx="1"/>
            <p:custDataLst>
              <p:tags r:id="rId2"/>
            </p:custDataLst>
          </p:nvPr>
        </p:nvSpPr>
        <p:spPr>
          <a:xfrm>
            <a:off x="669387" y="1312622"/>
            <a:ext cx="6742066" cy="4733783"/>
          </a:xfrm>
        </p:spPr>
        <p:txBody>
          <a:bodyPr/>
          <a:lstStyle/>
          <a:p>
            <a:pPr marL="457200" indent="-457200" algn="just">
              <a:lnSpc>
                <a:spcPct val="150000"/>
              </a:lnSpc>
              <a:buFont typeface="+mj-lt"/>
              <a:buAutoNum type="arabicPeriod"/>
            </a:pPr>
            <a:r>
              <a:rPr lang="en-US" sz="2300"/>
              <a:t>With a </a:t>
            </a:r>
            <a:r>
              <a:rPr lang="en-US" sz="2300" u="sng"/>
              <a:t>desktop computer</a:t>
            </a:r>
            <a:r>
              <a:rPr lang="en-US" sz="2300"/>
              <a:t>, select the </a:t>
            </a:r>
            <a:r>
              <a:rPr lang="en-US" sz="2300" b="1"/>
              <a:t>WMS System Administration</a:t>
            </a:r>
            <a:r>
              <a:rPr lang="en-US" sz="2300"/>
              <a:t> resource.</a:t>
            </a:r>
          </a:p>
          <a:p>
            <a:pPr marL="457200" indent="-457200" algn="just">
              <a:lnSpc>
                <a:spcPct val="150000"/>
              </a:lnSpc>
              <a:buFont typeface="+mj-lt"/>
              <a:buAutoNum type="arabicPeriod"/>
            </a:pPr>
            <a:r>
              <a:rPr lang="en-US" sz="2300"/>
              <a:t>Under WMS System Administration, click on </a:t>
            </a:r>
            <a:r>
              <a:rPr lang="en-US" sz="2300" b="1"/>
              <a:t>Configuration.</a:t>
            </a:r>
            <a:endParaRPr lang="en-US" sz="2300"/>
          </a:p>
          <a:p>
            <a:pPr marL="457200" indent="-457200" algn="just">
              <a:lnSpc>
                <a:spcPct val="150000"/>
              </a:lnSpc>
              <a:buFont typeface="+mj-lt"/>
              <a:buAutoNum type="arabicPeriod"/>
            </a:pPr>
            <a:r>
              <a:rPr lang="en-US" sz="2300"/>
              <a:t>Under Configuration, click on </a:t>
            </a:r>
            <a:r>
              <a:rPr lang="en-US" sz="2300" b="1"/>
              <a:t>WMS Warehouse Setup.</a:t>
            </a:r>
            <a:endParaRPr lang="en-US" sz="2300"/>
          </a:p>
          <a:p>
            <a:pPr marL="457200" indent="-457200" algn="just">
              <a:lnSpc>
                <a:spcPct val="150000"/>
              </a:lnSpc>
              <a:buFont typeface="+mj-lt"/>
              <a:buAutoNum type="arabicPeriod"/>
            </a:pPr>
            <a:r>
              <a:rPr lang="en-US" sz="2300"/>
              <a:t>Under WMS Warehouse Setup, click on </a:t>
            </a:r>
            <a:r>
              <a:rPr lang="en-US" sz="2300" b="1"/>
              <a:t>Container Types.</a:t>
            </a:r>
            <a:endParaRPr lang="en-US" sz="2300"/>
          </a:p>
          <a:p>
            <a:pPr marL="0" indent="0" algn="just">
              <a:lnSpc>
                <a:spcPct val="150000"/>
              </a:lnSpc>
              <a:buNone/>
            </a:pPr>
            <a:endParaRPr lang="en-US" sz="2200"/>
          </a:p>
        </p:txBody>
      </p:sp>
      <p:pic>
        <p:nvPicPr>
          <p:cNvPr id="6" name="Picture 5">
            <a:extLst>
              <a:ext uri="{FF2B5EF4-FFF2-40B4-BE49-F238E27FC236}">
                <a16:creationId xmlns:a16="http://schemas.microsoft.com/office/drawing/2014/main" xmlns="" id="{B1F3F685-043B-49A8-B9E4-E0F4AF15CD90}"/>
              </a:ext>
            </a:extLst>
          </p:cNvPr>
          <p:cNvPicPr>
            <a:picLocks noChangeAspect="1"/>
          </p:cNvPicPr>
          <p:nvPr>
            <p:custDataLst>
              <p:tags r:id="rId3"/>
            </p:custDataLst>
          </p:nvPr>
        </p:nvPicPr>
        <p:blipFill>
          <a:blip r:embed="rId5"/>
          <a:stretch>
            <a:fillRect/>
          </a:stretch>
        </p:blipFill>
        <p:spPr>
          <a:xfrm>
            <a:off x="8201026" y="365124"/>
            <a:ext cx="3359688" cy="5662869"/>
          </a:xfrm>
          <a:prstGeom prst="rect">
            <a:avLst/>
          </a:prstGeom>
        </p:spPr>
      </p:pic>
    </p:spTree>
    <p:extLst>
      <p:ext uri="{BB962C8B-B14F-4D97-AF65-F5344CB8AC3E}">
        <p14:creationId xmlns:p14="http://schemas.microsoft.com/office/powerpoint/2010/main" val="19309436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0156B7B-178A-4850-ABFC-AB2E3C52C83C}"/>
              </a:ext>
            </a:extLst>
          </p:cNvPr>
          <p:cNvSpPr>
            <a:spLocks noGrp="1"/>
          </p:cNvSpPr>
          <p:nvPr>
            <p:ph type="title"/>
            <p:custDataLst>
              <p:tags r:id="rId1"/>
            </p:custDataLst>
          </p:nvPr>
        </p:nvSpPr>
        <p:spPr/>
        <p:txBody>
          <a:bodyPr/>
          <a:lstStyle/>
          <a:p>
            <a:r>
              <a:rPr lang="fr-CA"/>
              <a:t>Warehouse Options</a:t>
            </a:r>
            <a:endParaRPr lang="en-CA"/>
          </a:p>
        </p:txBody>
      </p:sp>
      <p:sp>
        <p:nvSpPr>
          <p:cNvPr id="4" name="Content Placeholder 2">
            <a:extLst>
              <a:ext uri="{FF2B5EF4-FFF2-40B4-BE49-F238E27FC236}">
                <a16:creationId xmlns:a16="http://schemas.microsoft.com/office/drawing/2014/main" xmlns="" id="{E67F6EB8-7EFF-4FFA-B2F7-88264B3094B6}"/>
              </a:ext>
            </a:extLst>
          </p:cNvPr>
          <p:cNvSpPr>
            <a:spLocks noGrp="1"/>
          </p:cNvSpPr>
          <p:nvPr>
            <p:ph idx="1"/>
            <p:custDataLst>
              <p:tags r:id="rId2"/>
            </p:custDataLst>
          </p:nvPr>
        </p:nvSpPr>
        <p:spPr>
          <a:xfrm>
            <a:off x="356940" y="1121061"/>
            <a:ext cx="11225460" cy="4975692"/>
          </a:xfrm>
        </p:spPr>
        <p:txBody>
          <a:bodyPr/>
          <a:lstStyle/>
          <a:p>
            <a:pPr marL="457200" indent="-457200" algn="just">
              <a:lnSpc>
                <a:spcPct val="150000"/>
              </a:lnSpc>
              <a:buFont typeface="+mj-lt"/>
              <a:buAutoNum type="arabicPeriod" startAt="7"/>
            </a:pPr>
            <a:r>
              <a:rPr lang="en-US" sz="2100" dirty="0"/>
              <a:t>Complete the </a:t>
            </a:r>
            <a:r>
              <a:rPr lang="en-US" sz="2100" b="1" dirty="0"/>
              <a:t>Receiving </a:t>
            </a:r>
            <a:r>
              <a:rPr lang="en-US" sz="2100" dirty="0"/>
              <a:t>section</a:t>
            </a:r>
            <a:r>
              <a:rPr lang="en-US" sz="2100" b="1" dirty="0"/>
              <a:t> </a:t>
            </a:r>
            <a:r>
              <a:rPr lang="en-US" sz="2100" dirty="0"/>
              <a:t>for the fields shown below. An explanation of the fields is given in the next slides.</a:t>
            </a:r>
            <a:endParaRPr lang="en-CA" sz="2100" dirty="0"/>
          </a:p>
        </p:txBody>
      </p:sp>
      <p:pic>
        <p:nvPicPr>
          <p:cNvPr id="5" name="Picture 4">
            <a:extLst>
              <a:ext uri="{FF2B5EF4-FFF2-40B4-BE49-F238E27FC236}">
                <a16:creationId xmlns:a16="http://schemas.microsoft.com/office/drawing/2014/main" xmlns="" id="{E54BF2EF-2BD3-4E39-AD83-936182ACAF95}"/>
              </a:ext>
            </a:extLst>
          </p:cNvPr>
          <p:cNvPicPr>
            <a:picLocks noChangeAspect="1"/>
          </p:cNvPicPr>
          <p:nvPr>
            <p:custDataLst>
              <p:tags r:id="rId3"/>
            </p:custDataLst>
          </p:nvPr>
        </p:nvPicPr>
        <p:blipFill>
          <a:blip r:embed="rId5"/>
          <a:stretch>
            <a:fillRect/>
          </a:stretch>
        </p:blipFill>
        <p:spPr>
          <a:xfrm>
            <a:off x="838200" y="2419020"/>
            <a:ext cx="7653954" cy="2479450"/>
          </a:xfrm>
          <a:prstGeom prst="rect">
            <a:avLst/>
          </a:prstGeom>
        </p:spPr>
      </p:pic>
    </p:spTree>
    <p:extLst>
      <p:ext uri="{BB962C8B-B14F-4D97-AF65-F5344CB8AC3E}">
        <p14:creationId xmlns:p14="http://schemas.microsoft.com/office/powerpoint/2010/main" val="247620226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3421CF7-1E84-48E9-BD8F-AA334880F6F8}"/>
              </a:ext>
            </a:extLst>
          </p:cNvPr>
          <p:cNvSpPr>
            <a:spLocks noGrp="1"/>
          </p:cNvSpPr>
          <p:nvPr>
            <p:ph type="title"/>
            <p:custDataLst>
              <p:tags r:id="rId1"/>
            </p:custDataLst>
          </p:nvPr>
        </p:nvSpPr>
        <p:spPr/>
        <p:txBody>
          <a:bodyPr/>
          <a:lstStyle/>
          <a:p>
            <a:r>
              <a:rPr lang="fr-CA"/>
              <a:t>Container </a:t>
            </a:r>
            <a:r>
              <a:rPr lang="fr-CA" dirty="0"/>
              <a:t>Types</a:t>
            </a:r>
            <a:endParaRPr lang="en-CA"/>
          </a:p>
        </p:txBody>
      </p:sp>
      <p:sp>
        <p:nvSpPr>
          <p:cNvPr id="4" name="Content Placeholder 2">
            <a:extLst>
              <a:ext uri="{FF2B5EF4-FFF2-40B4-BE49-F238E27FC236}">
                <a16:creationId xmlns:a16="http://schemas.microsoft.com/office/drawing/2014/main" xmlns="" id="{71B5FFAE-5E04-4D23-83EF-93E0D3619395}"/>
              </a:ext>
            </a:extLst>
          </p:cNvPr>
          <p:cNvSpPr>
            <a:spLocks noGrp="1"/>
          </p:cNvSpPr>
          <p:nvPr>
            <p:ph idx="1"/>
            <p:custDataLst>
              <p:tags r:id="rId2"/>
            </p:custDataLst>
          </p:nvPr>
        </p:nvSpPr>
        <p:spPr>
          <a:xfrm>
            <a:off x="838200" y="1085850"/>
            <a:ext cx="10515600" cy="5091113"/>
          </a:xfrm>
        </p:spPr>
        <p:txBody>
          <a:bodyPr/>
          <a:lstStyle/>
          <a:p>
            <a:pPr marL="457200" indent="-457200" algn="just">
              <a:lnSpc>
                <a:spcPct val="150000"/>
              </a:lnSpc>
              <a:buFont typeface="+mj-lt"/>
              <a:buAutoNum type="arabicPeriod" startAt="5"/>
            </a:pPr>
            <a:r>
              <a:rPr lang="fr-CA" dirty="0"/>
              <a:t>In the new </a:t>
            </a:r>
            <a:r>
              <a:rPr lang="fr-CA" dirty="0" err="1"/>
              <a:t>window</a:t>
            </a:r>
            <a:r>
              <a:rPr lang="fr-CA" dirty="0"/>
              <a:t>, </a:t>
            </a:r>
            <a:r>
              <a:rPr lang="en-US" dirty="0"/>
              <a:t>the different container types already configured in the WMS will be listed.</a:t>
            </a:r>
          </a:p>
          <a:p>
            <a:pPr marL="457200" indent="-457200" algn="just">
              <a:lnSpc>
                <a:spcPct val="150000"/>
              </a:lnSpc>
              <a:buFont typeface="+mj-lt"/>
              <a:buAutoNum type="arabicPeriod" startAt="5"/>
            </a:pPr>
            <a:r>
              <a:rPr lang="en-US" u="sng" dirty="0"/>
              <a:t>If you want to create a container type</a:t>
            </a:r>
            <a:r>
              <a:rPr lang="en-US" dirty="0"/>
              <a:t>, do this:</a:t>
            </a:r>
          </a:p>
          <a:p>
            <a:pPr marL="0" indent="0" algn="just">
              <a:lnSpc>
                <a:spcPct val="150000"/>
              </a:lnSpc>
              <a:buNone/>
            </a:pPr>
            <a:r>
              <a:rPr lang="fr-CA" dirty="0"/>
              <a:t>	</a:t>
            </a:r>
            <a:r>
              <a:rPr lang="fr-CA" dirty="0">
                <a:solidFill>
                  <a:schemeClr val="accent2"/>
                </a:solidFill>
              </a:rPr>
              <a:t>6.1</a:t>
            </a:r>
            <a:r>
              <a:rPr lang="fr-CA" dirty="0"/>
              <a:t> Click on </a:t>
            </a:r>
            <a:r>
              <a:rPr lang="fr-CA" dirty="0" err="1"/>
              <a:t>Create</a:t>
            </a:r>
            <a:r>
              <a:rPr lang="fr-CA" dirty="0"/>
              <a:t> at the </a:t>
            </a:r>
            <a:r>
              <a:rPr lang="fr-CA" dirty="0" err="1"/>
              <a:t>bottom</a:t>
            </a:r>
            <a:r>
              <a:rPr lang="fr-CA" dirty="0"/>
              <a:t> right of </a:t>
            </a:r>
            <a:r>
              <a:rPr lang="fr-CA" dirty="0" err="1"/>
              <a:t>your</a:t>
            </a:r>
            <a:r>
              <a:rPr lang="fr-CA" dirty="0"/>
              <a:t> screen.</a:t>
            </a:r>
          </a:p>
          <a:p>
            <a:pPr marL="0" indent="0" algn="just">
              <a:lnSpc>
                <a:spcPct val="150000"/>
              </a:lnSpc>
              <a:buNone/>
            </a:pPr>
            <a:endParaRPr lang="fr-CA" dirty="0"/>
          </a:p>
          <a:p>
            <a:pPr marL="0" indent="0" algn="just">
              <a:lnSpc>
                <a:spcPct val="150000"/>
              </a:lnSpc>
              <a:spcBef>
                <a:spcPts val="1000"/>
              </a:spcBef>
              <a:buClr>
                <a:srgbClr val="F58220"/>
              </a:buClr>
              <a:buNone/>
            </a:pPr>
            <a:r>
              <a:rPr lang="fr-CA" dirty="0">
                <a:solidFill>
                  <a:schemeClr val="accent2"/>
                </a:solidFill>
              </a:rPr>
              <a:t>	</a:t>
            </a:r>
            <a:endParaRPr lang="fr-CA" dirty="0"/>
          </a:p>
          <a:p>
            <a:pPr marL="0" indent="0" algn="just">
              <a:lnSpc>
                <a:spcPct val="150000"/>
              </a:lnSpc>
              <a:buNone/>
            </a:pPr>
            <a:endParaRPr lang="fr-CA" dirty="0"/>
          </a:p>
          <a:p>
            <a:pPr marL="0" indent="0" algn="just">
              <a:lnSpc>
                <a:spcPct val="150000"/>
              </a:lnSpc>
              <a:buNone/>
            </a:pPr>
            <a:endParaRPr lang="fr-CA" dirty="0"/>
          </a:p>
          <a:p>
            <a:pPr marL="0" indent="0" algn="just">
              <a:lnSpc>
                <a:spcPct val="150000"/>
              </a:lnSpc>
              <a:buNone/>
            </a:pPr>
            <a:endParaRPr lang="fr-CA" dirty="0"/>
          </a:p>
          <a:p>
            <a:pPr marL="0" indent="0" algn="just">
              <a:lnSpc>
                <a:spcPct val="150000"/>
              </a:lnSpc>
              <a:buNone/>
            </a:pPr>
            <a:endParaRPr lang="en-US" dirty="0"/>
          </a:p>
          <a:p>
            <a:pPr marL="0" indent="0" algn="just">
              <a:lnSpc>
                <a:spcPct val="150000"/>
              </a:lnSpc>
              <a:buNone/>
            </a:pPr>
            <a:endParaRPr lang="en-CA" dirty="0"/>
          </a:p>
        </p:txBody>
      </p:sp>
      <p:pic>
        <p:nvPicPr>
          <p:cNvPr id="5" name="Picture 4">
            <a:extLst>
              <a:ext uri="{FF2B5EF4-FFF2-40B4-BE49-F238E27FC236}">
                <a16:creationId xmlns:a16="http://schemas.microsoft.com/office/drawing/2014/main" xmlns="" id="{15E57A74-11AA-43A3-BCA1-3A0C437F2E93}"/>
              </a:ext>
            </a:extLst>
          </p:cNvPr>
          <p:cNvPicPr>
            <a:picLocks noChangeAspect="1"/>
          </p:cNvPicPr>
          <p:nvPr>
            <p:custDataLst>
              <p:tags r:id="rId3"/>
            </p:custDataLst>
          </p:nvPr>
        </p:nvPicPr>
        <p:blipFill>
          <a:blip r:embed="rId5"/>
          <a:stretch>
            <a:fillRect/>
          </a:stretch>
        </p:blipFill>
        <p:spPr>
          <a:xfrm>
            <a:off x="336884" y="4140755"/>
            <a:ext cx="11325727" cy="1360042"/>
          </a:xfrm>
          <a:prstGeom prst="rect">
            <a:avLst/>
          </a:prstGeom>
        </p:spPr>
      </p:pic>
    </p:spTree>
    <p:extLst>
      <p:ext uri="{BB962C8B-B14F-4D97-AF65-F5344CB8AC3E}">
        <p14:creationId xmlns:p14="http://schemas.microsoft.com/office/powerpoint/2010/main" val="263507166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FC2A433-5074-4FDF-8EBC-E8E168B9A115}"/>
              </a:ext>
            </a:extLst>
          </p:cNvPr>
          <p:cNvSpPr>
            <a:spLocks noGrp="1"/>
          </p:cNvSpPr>
          <p:nvPr>
            <p:ph type="title"/>
            <p:custDataLst>
              <p:tags r:id="rId1"/>
            </p:custDataLst>
          </p:nvPr>
        </p:nvSpPr>
        <p:spPr/>
        <p:txBody>
          <a:bodyPr/>
          <a:lstStyle/>
          <a:p>
            <a:r>
              <a:rPr lang="fr-CA"/>
              <a:t>Container </a:t>
            </a:r>
            <a:r>
              <a:rPr lang="fr-CA" dirty="0"/>
              <a:t>Types</a:t>
            </a:r>
            <a:endParaRPr lang="en-CA"/>
          </a:p>
        </p:txBody>
      </p:sp>
      <p:sp>
        <p:nvSpPr>
          <p:cNvPr id="4" name="Content Placeholder 2">
            <a:extLst>
              <a:ext uri="{FF2B5EF4-FFF2-40B4-BE49-F238E27FC236}">
                <a16:creationId xmlns:a16="http://schemas.microsoft.com/office/drawing/2014/main" xmlns="" id="{3EDE7F38-FE92-4989-BD66-3E86E792744B}"/>
              </a:ext>
            </a:extLst>
          </p:cNvPr>
          <p:cNvSpPr>
            <a:spLocks noGrp="1"/>
          </p:cNvSpPr>
          <p:nvPr>
            <p:ph idx="1"/>
            <p:custDataLst>
              <p:tags r:id="rId2"/>
            </p:custDataLst>
          </p:nvPr>
        </p:nvSpPr>
        <p:spPr>
          <a:xfrm>
            <a:off x="838200" y="1155032"/>
            <a:ext cx="5995737" cy="5021931"/>
          </a:xfrm>
        </p:spPr>
        <p:txBody>
          <a:bodyPr/>
          <a:lstStyle/>
          <a:p>
            <a:pPr marL="0" indent="0" algn="just">
              <a:lnSpc>
                <a:spcPct val="200000"/>
              </a:lnSpc>
              <a:spcBef>
                <a:spcPts val="1000"/>
              </a:spcBef>
              <a:buClr>
                <a:srgbClr val="F58220"/>
              </a:buClr>
              <a:buNone/>
            </a:pPr>
            <a:r>
              <a:rPr lang="fr-CA" dirty="0">
                <a:solidFill>
                  <a:schemeClr val="accent2"/>
                </a:solidFill>
              </a:rPr>
              <a:t>6.2</a:t>
            </a:r>
            <a:r>
              <a:rPr lang="fr-CA" dirty="0"/>
              <a:t> </a:t>
            </a:r>
            <a:r>
              <a:rPr lang="fr-CA" sz="2400" dirty="0" err="1">
                <a:solidFill>
                  <a:schemeClr val="tx1">
                    <a:lumMod val="50000"/>
                    <a:lumOff val="50000"/>
                  </a:schemeClr>
                </a:solidFill>
              </a:rPr>
              <a:t>From</a:t>
            </a:r>
            <a:r>
              <a:rPr lang="fr-CA" sz="2400" dirty="0">
                <a:solidFill>
                  <a:schemeClr val="tx1">
                    <a:lumMod val="50000"/>
                    <a:lumOff val="50000"/>
                  </a:schemeClr>
                </a:solidFill>
              </a:rPr>
              <a:t> the new </a:t>
            </a:r>
            <a:r>
              <a:rPr lang="fr-CA" sz="2400" dirty="0" err="1">
                <a:solidFill>
                  <a:schemeClr val="tx1">
                    <a:lumMod val="50000"/>
                    <a:lumOff val="50000"/>
                  </a:schemeClr>
                </a:solidFill>
              </a:rPr>
              <a:t>window</a:t>
            </a:r>
            <a:r>
              <a:rPr lang="fr-CA" sz="2400" dirty="0">
                <a:solidFill>
                  <a:schemeClr val="tx1">
                    <a:lumMod val="50000"/>
                    <a:lumOff val="50000"/>
                  </a:schemeClr>
                </a:solidFill>
              </a:rPr>
              <a:t>, enter the </a:t>
            </a:r>
            <a:r>
              <a:rPr lang="fr-CA" sz="2400" dirty="0" err="1">
                <a:solidFill>
                  <a:schemeClr val="tx1">
                    <a:lumMod val="50000"/>
                    <a:lumOff val="50000"/>
                  </a:schemeClr>
                </a:solidFill>
              </a:rPr>
              <a:t>name</a:t>
            </a:r>
            <a:r>
              <a:rPr lang="fr-CA" sz="2400" dirty="0">
                <a:solidFill>
                  <a:schemeClr val="tx1">
                    <a:lumMod val="50000"/>
                    <a:lumOff val="50000"/>
                  </a:schemeClr>
                </a:solidFill>
              </a:rPr>
              <a:t> of the container type.</a:t>
            </a:r>
          </a:p>
          <a:p>
            <a:pPr marL="0" indent="0" algn="just">
              <a:lnSpc>
                <a:spcPct val="200000"/>
              </a:lnSpc>
              <a:spcBef>
                <a:spcPts val="1000"/>
              </a:spcBef>
              <a:buClr>
                <a:srgbClr val="F58220"/>
              </a:buClr>
              <a:buNone/>
            </a:pPr>
            <a:r>
              <a:rPr lang="fr-CA" dirty="0">
                <a:solidFill>
                  <a:schemeClr val="accent2"/>
                </a:solidFill>
              </a:rPr>
              <a:t>6.3</a:t>
            </a:r>
            <a:r>
              <a:rPr lang="fr-CA" dirty="0"/>
              <a:t> </a:t>
            </a:r>
            <a:r>
              <a:rPr lang="fr-CA" sz="2400" dirty="0">
                <a:solidFill>
                  <a:schemeClr val="tx1">
                    <a:lumMod val="50000"/>
                    <a:lumOff val="50000"/>
                  </a:schemeClr>
                </a:solidFill>
              </a:rPr>
              <a:t>Click Continue.  </a:t>
            </a:r>
            <a:endParaRPr lang="en-US" sz="2400" dirty="0">
              <a:solidFill>
                <a:schemeClr val="tx1">
                  <a:lumMod val="50000"/>
                  <a:lumOff val="50000"/>
                </a:schemeClr>
              </a:solidFill>
            </a:endParaRPr>
          </a:p>
          <a:p>
            <a:pPr marL="0" indent="0">
              <a:lnSpc>
                <a:spcPct val="200000"/>
              </a:lnSpc>
              <a:buNone/>
            </a:pPr>
            <a:endParaRPr lang="en-CA" dirty="0"/>
          </a:p>
        </p:txBody>
      </p:sp>
      <p:grpSp>
        <p:nvGrpSpPr>
          <p:cNvPr id="8" name="Group 7">
            <a:extLst>
              <a:ext uri="{FF2B5EF4-FFF2-40B4-BE49-F238E27FC236}">
                <a16:creationId xmlns:a16="http://schemas.microsoft.com/office/drawing/2014/main" xmlns="" id="{461D65D5-4445-4364-8D6B-6B95466DE4A2}"/>
              </a:ext>
            </a:extLst>
          </p:cNvPr>
          <p:cNvGrpSpPr/>
          <p:nvPr>
            <p:custDataLst>
              <p:tags r:id="rId3"/>
            </p:custDataLst>
          </p:nvPr>
        </p:nvGrpSpPr>
        <p:grpSpPr>
          <a:xfrm>
            <a:off x="7539790" y="365125"/>
            <a:ext cx="3279080" cy="5522328"/>
            <a:chOff x="7520563" y="0"/>
            <a:chExt cx="2849127" cy="4969586"/>
          </a:xfrm>
        </p:grpSpPr>
        <p:pic>
          <p:nvPicPr>
            <p:cNvPr id="5" name="Picture 4">
              <a:extLst>
                <a:ext uri="{FF2B5EF4-FFF2-40B4-BE49-F238E27FC236}">
                  <a16:creationId xmlns:a16="http://schemas.microsoft.com/office/drawing/2014/main" xmlns="" id="{9105E238-28CA-4DE7-BDE1-A5270D6DC2DF}"/>
                </a:ext>
              </a:extLst>
            </p:cNvPr>
            <p:cNvPicPr>
              <a:picLocks noChangeAspect="1"/>
            </p:cNvPicPr>
            <p:nvPr/>
          </p:nvPicPr>
          <p:blipFill rotWithShape="1">
            <a:blip r:embed="rId6"/>
            <a:srcRect t="57438"/>
            <a:stretch/>
          </p:blipFill>
          <p:spPr>
            <a:xfrm>
              <a:off x="7520563" y="2146842"/>
              <a:ext cx="2849127" cy="2822744"/>
            </a:xfrm>
            <a:prstGeom prst="rect">
              <a:avLst/>
            </a:prstGeom>
          </p:spPr>
        </p:pic>
        <p:pic>
          <p:nvPicPr>
            <p:cNvPr id="6" name="Picture 5">
              <a:extLst>
                <a:ext uri="{FF2B5EF4-FFF2-40B4-BE49-F238E27FC236}">
                  <a16:creationId xmlns:a16="http://schemas.microsoft.com/office/drawing/2014/main" xmlns="" id="{29C7880C-BE7D-4FD3-8AAD-8315499ACBD7}"/>
                </a:ext>
              </a:extLst>
            </p:cNvPr>
            <p:cNvPicPr>
              <a:picLocks noChangeAspect="1"/>
            </p:cNvPicPr>
            <p:nvPr/>
          </p:nvPicPr>
          <p:blipFill rotWithShape="1">
            <a:blip r:embed="rId6"/>
            <a:srcRect b="55735"/>
            <a:stretch/>
          </p:blipFill>
          <p:spPr>
            <a:xfrm>
              <a:off x="7520563" y="0"/>
              <a:ext cx="2849127" cy="2935705"/>
            </a:xfrm>
            <a:prstGeom prst="rect">
              <a:avLst/>
            </a:prstGeom>
          </p:spPr>
        </p:pic>
      </p:grpSp>
    </p:spTree>
    <p:extLst>
      <p:ext uri="{BB962C8B-B14F-4D97-AF65-F5344CB8AC3E}">
        <p14:creationId xmlns:p14="http://schemas.microsoft.com/office/powerpoint/2010/main" val="144230567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46D69CB6-929D-4496-9BB0-2D868F6853D0}"/>
              </a:ext>
            </a:extLst>
          </p:cNvPr>
          <p:cNvSpPr>
            <a:spLocks noGrp="1"/>
          </p:cNvSpPr>
          <p:nvPr>
            <p:ph type="title"/>
            <p:custDataLst>
              <p:tags r:id="rId1"/>
            </p:custDataLst>
          </p:nvPr>
        </p:nvSpPr>
        <p:spPr/>
        <p:txBody>
          <a:bodyPr/>
          <a:lstStyle/>
          <a:p>
            <a:r>
              <a:rPr lang="en-US" dirty="0"/>
              <a:t>Container Types</a:t>
            </a:r>
            <a:endParaRPr lang="fr-FR" dirty="0"/>
          </a:p>
        </p:txBody>
      </p:sp>
      <p:sp>
        <p:nvSpPr>
          <p:cNvPr id="6" name="Content Placeholder 2">
            <a:extLst>
              <a:ext uri="{FF2B5EF4-FFF2-40B4-BE49-F238E27FC236}">
                <a16:creationId xmlns:a16="http://schemas.microsoft.com/office/drawing/2014/main" xmlns="" id="{A16E7328-5449-48C9-97E1-8FEC1530AB23}"/>
              </a:ext>
            </a:extLst>
          </p:cNvPr>
          <p:cNvSpPr>
            <a:spLocks noGrp="1"/>
          </p:cNvSpPr>
          <p:nvPr>
            <p:ph idx="1"/>
            <p:custDataLst>
              <p:tags r:id="rId2"/>
            </p:custDataLst>
          </p:nvPr>
        </p:nvSpPr>
        <p:spPr>
          <a:xfrm>
            <a:off x="838199" y="1022314"/>
            <a:ext cx="10262937" cy="1325563"/>
          </a:xfrm>
        </p:spPr>
        <p:txBody>
          <a:bodyPr/>
          <a:lstStyle/>
          <a:p>
            <a:pPr marL="0" indent="0" algn="just">
              <a:lnSpc>
                <a:spcPct val="150000"/>
              </a:lnSpc>
              <a:buNone/>
            </a:pPr>
            <a:r>
              <a:rPr lang="fr-CA" dirty="0">
                <a:solidFill>
                  <a:schemeClr val="accent2"/>
                </a:solidFill>
              </a:rPr>
              <a:t>6.4</a:t>
            </a:r>
            <a:r>
              <a:rPr lang="fr-CA" dirty="0"/>
              <a:t> </a:t>
            </a:r>
            <a:r>
              <a:rPr lang="fr-CA" sz="2400" dirty="0">
                <a:solidFill>
                  <a:schemeClr val="tx1">
                    <a:lumMod val="50000"/>
                    <a:lumOff val="50000"/>
                  </a:schemeClr>
                </a:solidFill>
              </a:rPr>
              <a:t>A new </a:t>
            </a:r>
            <a:r>
              <a:rPr lang="fr-CA" sz="2400" dirty="0" err="1">
                <a:solidFill>
                  <a:schemeClr val="tx1">
                    <a:lumMod val="50000"/>
                    <a:lumOff val="50000"/>
                  </a:schemeClr>
                </a:solidFill>
              </a:rPr>
              <a:t>window</a:t>
            </a:r>
            <a:r>
              <a:rPr lang="fr-CA" sz="2400" dirty="0">
                <a:solidFill>
                  <a:schemeClr val="tx1">
                    <a:lumMod val="50000"/>
                    <a:lumOff val="50000"/>
                  </a:schemeClr>
                </a:solidFill>
              </a:rPr>
              <a:t> </a:t>
            </a:r>
            <a:r>
              <a:rPr lang="fr-CA" sz="2400" dirty="0" err="1">
                <a:solidFill>
                  <a:schemeClr val="tx1">
                    <a:lumMod val="50000"/>
                    <a:lumOff val="50000"/>
                  </a:schemeClr>
                </a:solidFill>
              </a:rPr>
              <a:t>will</a:t>
            </a:r>
            <a:r>
              <a:rPr lang="fr-CA" sz="2400" dirty="0">
                <a:solidFill>
                  <a:schemeClr val="tx1">
                    <a:lumMod val="50000"/>
                    <a:lumOff val="50000"/>
                  </a:schemeClr>
                </a:solidFill>
              </a:rPr>
              <a:t> </a:t>
            </a:r>
            <a:r>
              <a:rPr lang="fr-CA" sz="2400" dirty="0" err="1">
                <a:solidFill>
                  <a:schemeClr val="tx1">
                    <a:lumMod val="50000"/>
                    <a:lumOff val="50000"/>
                  </a:schemeClr>
                </a:solidFill>
              </a:rPr>
              <a:t>appear</a:t>
            </a:r>
            <a:r>
              <a:rPr lang="fr-CA" sz="2400" dirty="0">
                <a:solidFill>
                  <a:schemeClr val="tx1">
                    <a:lumMod val="50000"/>
                    <a:lumOff val="50000"/>
                  </a:schemeClr>
                </a:solidFill>
              </a:rPr>
              <a:t>. </a:t>
            </a:r>
            <a:r>
              <a:rPr lang="en-US" sz="2400" dirty="0"/>
              <a:t>Complete the </a:t>
            </a:r>
            <a:r>
              <a:rPr lang="en-US" sz="2400" b="1" dirty="0"/>
              <a:t>General </a:t>
            </a:r>
            <a:r>
              <a:rPr lang="en-US" sz="2400" dirty="0"/>
              <a:t>section</a:t>
            </a:r>
            <a:r>
              <a:rPr lang="en-US" sz="2400" b="1" dirty="0"/>
              <a:t> </a:t>
            </a:r>
            <a:r>
              <a:rPr lang="en-US" sz="2400" dirty="0"/>
              <a:t>for the fields shown below. </a:t>
            </a:r>
          </a:p>
          <a:p>
            <a:pPr marL="0" indent="0" algn="just">
              <a:lnSpc>
                <a:spcPct val="150000"/>
              </a:lnSpc>
              <a:spcBef>
                <a:spcPts val="1000"/>
              </a:spcBef>
              <a:buClr>
                <a:srgbClr val="F58220"/>
              </a:buClr>
              <a:buNone/>
            </a:pPr>
            <a:r>
              <a:rPr lang="fr-CA" sz="2400" dirty="0">
                <a:solidFill>
                  <a:schemeClr val="tx1">
                    <a:lumMod val="50000"/>
                    <a:lumOff val="50000"/>
                  </a:schemeClr>
                </a:solidFill>
              </a:rPr>
              <a:t> </a:t>
            </a:r>
            <a:endParaRPr lang="fr-CA" dirty="0"/>
          </a:p>
        </p:txBody>
      </p:sp>
      <p:pic>
        <p:nvPicPr>
          <p:cNvPr id="4" name="Picture 3">
            <a:extLst>
              <a:ext uri="{FF2B5EF4-FFF2-40B4-BE49-F238E27FC236}">
                <a16:creationId xmlns:a16="http://schemas.microsoft.com/office/drawing/2014/main" xmlns="" id="{589F6E7B-33C6-49AF-BD70-522AD0CA0DDD}"/>
              </a:ext>
            </a:extLst>
          </p:cNvPr>
          <p:cNvPicPr>
            <a:picLocks noChangeAspect="1"/>
          </p:cNvPicPr>
          <p:nvPr>
            <p:custDataLst>
              <p:tags r:id="rId3"/>
            </p:custDataLst>
          </p:nvPr>
        </p:nvPicPr>
        <p:blipFill>
          <a:blip r:embed="rId6"/>
          <a:stretch>
            <a:fillRect/>
          </a:stretch>
        </p:blipFill>
        <p:spPr>
          <a:xfrm>
            <a:off x="4704345" y="1685095"/>
            <a:ext cx="6240054" cy="4582805"/>
          </a:xfrm>
          <a:prstGeom prst="rect">
            <a:avLst/>
          </a:prstGeom>
        </p:spPr>
      </p:pic>
      <p:sp>
        <p:nvSpPr>
          <p:cNvPr id="10" name="TextBox 9">
            <a:extLst>
              <a:ext uri="{FF2B5EF4-FFF2-40B4-BE49-F238E27FC236}">
                <a16:creationId xmlns:a16="http://schemas.microsoft.com/office/drawing/2014/main" xmlns="" id="{FBA5DDE6-2A3D-481D-A2E1-8540694426F7}"/>
              </a:ext>
            </a:extLst>
          </p:cNvPr>
          <p:cNvSpPr txBox="1"/>
          <p:nvPr>
            <p:custDataLst>
              <p:tags r:id="rId4"/>
            </p:custDataLst>
          </p:nvPr>
        </p:nvSpPr>
        <p:spPr>
          <a:xfrm>
            <a:off x="838198" y="2157838"/>
            <a:ext cx="3866147" cy="1143070"/>
          </a:xfrm>
          <a:prstGeom prst="rect">
            <a:avLst/>
          </a:prstGeom>
          <a:noFill/>
        </p:spPr>
        <p:txBody>
          <a:bodyPr wrap="square">
            <a:spAutoFit/>
          </a:bodyPr>
          <a:lstStyle/>
          <a:p>
            <a:pPr marL="0" indent="0" algn="just">
              <a:lnSpc>
                <a:spcPct val="150000"/>
              </a:lnSpc>
              <a:buNone/>
            </a:pPr>
            <a:r>
              <a:rPr lang="en-US" sz="2400" dirty="0">
                <a:solidFill>
                  <a:schemeClr val="tx1">
                    <a:lumMod val="50000"/>
                    <a:lumOff val="50000"/>
                  </a:schemeClr>
                </a:solidFill>
              </a:rPr>
              <a:t>An explanation of the fields is given in the next slides.</a:t>
            </a:r>
            <a:endParaRPr lang="en-CA" sz="2400" dirty="0">
              <a:solidFill>
                <a:schemeClr val="tx1">
                  <a:lumMod val="50000"/>
                  <a:lumOff val="50000"/>
                </a:schemeClr>
              </a:solidFill>
            </a:endParaRPr>
          </a:p>
        </p:txBody>
      </p:sp>
    </p:spTree>
    <p:extLst>
      <p:ext uri="{BB962C8B-B14F-4D97-AF65-F5344CB8AC3E}">
        <p14:creationId xmlns:p14="http://schemas.microsoft.com/office/powerpoint/2010/main" val="215938072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46D69CB6-929D-4496-9BB0-2D868F6853D0}"/>
              </a:ext>
            </a:extLst>
          </p:cNvPr>
          <p:cNvSpPr>
            <a:spLocks noGrp="1"/>
          </p:cNvSpPr>
          <p:nvPr>
            <p:ph type="title"/>
            <p:custDataLst>
              <p:tags r:id="rId1"/>
            </p:custDataLst>
          </p:nvPr>
        </p:nvSpPr>
        <p:spPr/>
        <p:txBody>
          <a:bodyPr/>
          <a:lstStyle/>
          <a:p>
            <a:r>
              <a:rPr lang="en-US" dirty="0"/>
              <a:t>Container Types</a:t>
            </a:r>
            <a:endParaRPr lang="fr-FR" dirty="0"/>
          </a:p>
        </p:txBody>
      </p:sp>
      <p:graphicFrame>
        <p:nvGraphicFramePr>
          <p:cNvPr id="3" name="Tableau 3">
            <a:extLst>
              <a:ext uri="{FF2B5EF4-FFF2-40B4-BE49-F238E27FC236}">
                <a16:creationId xmlns:a16="http://schemas.microsoft.com/office/drawing/2014/main" xmlns="" id="{492634B8-5771-4317-948A-CBBDC7D69FC8}"/>
              </a:ext>
            </a:extLst>
          </p:cNvPr>
          <p:cNvGraphicFramePr>
            <a:graphicFrameLocks noGrp="1"/>
          </p:cNvGraphicFramePr>
          <p:nvPr>
            <p:ph idx="1"/>
            <p:custDataLst>
              <p:tags r:id="rId2"/>
            </p:custDataLst>
            <p:extLst>
              <p:ext uri="{D42A27DB-BD31-4B8C-83A1-F6EECF244321}">
                <p14:modId xmlns:p14="http://schemas.microsoft.com/office/powerpoint/2010/main" val="2767047902"/>
              </p:ext>
            </p:extLst>
          </p:nvPr>
        </p:nvGraphicFramePr>
        <p:xfrm>
          <a:off x="352926" y="1801922"/>
          <a:ext cx="11582399" cy="4572000"/>
        </p:xfrm>
        <a:graphic>
          <a:graphicData uri="http://schemas.openxmlformats.org/drawingml/2006/table">
            <a:tbl>
              <a:tblPr firstRow="1" bandRow="1">
                <a:tableStyleId>{F5AB1C69-6EDB-4FF4-983F-18BD219EF322}</a:tableStyleId>
              </a:tblPr>
              <a:tblGrid>
                <a:gridCol w="1593523">
                  <a:extLst>
                    <a:ext uri="{9D8B030D-6E8A-4147-A177-3AD203B41FA5}">
                      <a16:colId xmlns:a16="http://schemas.microsoft.com/office/drawing/2014/main" xmlns="" val="1244353781"/>
                    </a:ext>
                  </a:extLst>
                </a:gridCol>
                <a:gridCol w="9988876">
                  <a:extLst>
                    <a:ext uri="{9D8B030D-6E8A-4147-A177-3AD203B41FA5}">
                      <a16:colId xmlns:a16="http://schemas.microsoft.com/office/drawing/2014/main" xmlns="" val="616239538"/>
                    </a:ext>
                  </a:extLst>
                </a:gridCol>
              </a:tblGrid>
              <a:tr h="338185">
                <a:tc>
                  <a:txBody>
                    <a:bodyPr/>
                    <a:lstStyle/>
                    <a:p>
                      <a:r>
                        <a:rPr lang="en-US" dirty="0"/>
                        <a:t>Field</a:t>
                      </a:r>
                      <a:endParaRPr lang="fr-FR" dirty="0"/>
                    </a:p>
                  </a:txBody>
                  <a:tcPr/>
                </a:tc>
                <a:tc>
                  <a:txBody>
                    <a:bodyPr/>
                    <a:lstStyle/>
                    <a:p>
                      <a:r>
                        <a:rPr lang="en-US" dirty="0"/>
                        <a:t>Explanation</a:t>
                      </a:r>
                      <a:endParaRPr lang="fr-FR" dirty="0"/>
                    </a:p>
                  </a:txBody>
                  <a:tcPr/>
                </a:tc>
                <a:extLst>
                  <a:ext uri="{0D108BD9-81ED-4DB2-BD59-A6C34878D82A}">
                    <a16:rowId xmlns:a16="http://schemas.microsoft.com/office/drawing/2014/main" xmlns="" val="1598423268"/>
                  </a:ext>
                </a:extLst>
              </a:tr>
              <a:tr h="338185">
                <a:tc>
                  <a:txBody>
                    <a:bodyPr/>
                    <a:lstStyle/>
                    <a:p>
                      <a:r>
                        <a:rPr lang="en-US" dirty="0">
                          <a:solidFill>
                            <a:schemeClr val="bg2">
                              <a:lumMod val="50000"/>
                            </a:schemeClr>
                          </a:solidFill>
                        </a:rPr>
                        <a:t>Description</a:t>
                      </a:r>
                      <a:endParaRPr lang="fr-FR" dirty="0">
                        <a:solidFill>
                          <a:schemeClr val="bg2">
                            <a:lumMod val="50000"/>
                          </a:schemeClr>
                        </a:solidFill>
                      </a:endParaRPr>
                    </a:p>
                  </a:txBody>
                  <a:tcPr/>
                </a:tc>
                <a:tc>
                  <a:txBody>
                    <a:bodyPr/>
                    <a:lstStyle/>
                    <a:p>
                      <a:r>
                        <a:rPr lang="en-US" dirty="0">
                          <a:solidFill>
                            <a:schemeClr val="bg2">
                              <a:lumMod val="50000"/>
                            </a:schemeClr>
                          </a:solidFill>
                        </a:rPr>
                        <a:t>Description of the container type.</a:t>
                      </a:r>
                      <a:endParaRPr lang="fr-FR" dirty="0">
                        <a:solidFill>
                          <a:schemeClr val="bg2">
                            <a:lumMod val="50000"/>
                          </a:schemeClr>
                        </a:solidFill>
                      </a:endParaRPr>
                    </a:p>
                  </a:txBody>
                  <a:tcPr/>
                </a:tc>
                <a:extLst>
                  <a:ext uri="{0D108BD9-81ED-4DB2-BD59-A6C34878D82A}">
                    <a16:rowId xmlns:a16="http://schemas.microsoft.com/office/drawing/2014/main" xmlns="" val="1314315412"/>
                  </a:ext>
                </a:extLst>
              </a:tr>
              <a:tr h="1124158">
                <a:tc>
                  <a:txBody>
                    <a:bodyPr/>
                    <a:lstStyle/>
                    <a:p>
                      <a:r>
                        <a:rPr lang="en-US" dirty="0">
                          <a:solidFill>
                            <a:schemeClr val="bg2">
                              <a:lumMod val="50000"/>
                            </a:schemeClr>
                          </a:solidFill>
                        </a:rPr>
                        <a:t>Transport</a:t>
                      </a:r>
                      <a:endParaRPr lang="fr-FR" dirty="0">
                        <a:solidFill>
                          <a:schemeClr val="bg2">
                            <a:lumMod val="50000"/>
                          </a:schemeClr>
                        </a:solidFill>
                      </a:endParaRPr>
                    </a:p>
                  </a:txBody>
                  <a:tcPr/>
                </a:tc>
                <a:tc>
                  <a:txBody>
                    <a:bodyPr/>
                    <a:lstStyle/>
                    <a:p>
                      <a:pPr marL="285750" indent="-285750" algn="just">
                        <a:buFont typeface="Arial" panose="020B0604020202020204" pitchFamily="34" charset="0"/>
                        <a:buChar char="•"/>
                      </a:pPr>
                      <a:r>
                        <a:rPr lang="en-US" dirty="0">
                          <a:solidFill>
                            <a:schemeClr val="bg2">
                              <a:lumMod val="50000"/>
                            </a:schemeClr>
                          </a:solidFill>
                        </a:rPr>
                        <a:t>Yes indicates that this is a transport container. Transport containers only contain inventory to be moved within the section. They are never used to store product or to ship product to a customer.</a:t>
                      </a:r>
                    </a:p>
                    <a:p>
                      <a:pPr marL="285750" indent="-285750" algn="just">
                        <a:buFont typeface="Arial" panose="020B0604020202020204" pitchFamily="34" charset="0"/>
                        <a:buChar char="•"/>
                      </a:pPr>
                      <a:r>
                        <a:rPr lang="en-US" dirty="0">
                          <a:solidFill>
                            <a:schemeClr val="bg2">
                              <a:lumMod val="50000"/>
                            </a:schemeClr>
                          </a:solidFill>
                        </a:rPr>
                        <a:t>No indicates that this is a non-transport container. A non-transport container is used for the purposes of storage and/or shipping.</a:t>
                      </a:r>
                      <a:endParaRPr lang="fr-FR" dirty="0">
                        <a:solidFill>
                          <a:schemeClr val="bg2">
                            <a:lumMod val="50000"/>
                          </a:schemeClr>
                        </a:solidFill>
                      </a:endParaRPr>
                    </a:p>
                  </a:txBody>
                  <a:tcPr/>
                </a:tc>
                <a:extLst>
                  <a:ext uri="{0D108BD9-81ED-4DB2-BD59-A6C34878D82A}">
                    <a16:rowId xmlns:a16="http://schemas.microsoft.com/office/drawing/2014/main" xmlns="" val="1725244108"/>
                  </a:ext>
                </a:extLst>
              </a:tr>
              <a:tr h="1407712">
                <a:tc>
                  <a:txBody>
                    <a:bodyPr/>
                    <a:lstStyle/>
                    <a:p>
                      <a:r>
                        <a:rPr lang="en-US">
                          <a:solidFill>
                            <a:schemeClr val="bg2">
                              <a:lumMod val="50000"/>
                            </a:schemeClr>
                          </a:solidFill>
                        </a:rPr>
                        <a:t>Permanent</a:t>
                      </a:r>
                      <a:endParaRPr lang="fr-FR">
                        <a:solidFill>
                          <a:schemeClr val="bg2">
                            <a:lumMod val="50000"/>
                          </a:schemeClr>
                        </a:solidFill>
                      </a:endParaRPr>
                    </a:p>
                  </a:txBody>
                  <a:tcPr/>
                </a:tc>
                <a:tc>
                  <a:txBody>
                    <a:bodyPr/>
                    <a:lstStyle/>
                    <a:p>
                      <a:pPr marL="285750" indent="-285750" algn="just">
                        <a:buFont typeface="Arial" panose="020B0604020202020204" pitchFamily="34" charset="0"/>
                        <a:buChar char="•"/>
                      </a:pPr>
                      <a:r>
                        <a:rPr lang="en-US" dirty="0">
                          <a:solidFill>
                            <a:schemeClr val="bg2">
                              <a:lumMod val="50000"/>
                            </a:schemeClr>
                          </a:solidFill>
                        </a:rPr>
                        <a:t>Yes indicates that this is a permanent container. Permanent containers exist as containers even if there is no inventory within them. In this case, the system retains the container license number because the container needs to be reused within the section</a:t>
                      </a:r>
                    </a:p>
                    <a:p>
                      <a:pPr marL="285750" indent="-285750" algn="just">
                        <a:buFont typeface="Arial" panose="020B0604020202020204" pitchFamily="34" charset="0"/>
                        <a:buChar char="•"/>
                      </a:pPr>
                      <a:r>
                        <a:rPr lang="en-US" dirty="0">
                          <a:solidFill>
                            <a:schemeClr val="bg2">
                              <a:lumMod val="50000"/>
                            </a:schemeClr>
                          </a:solidFill>
                        </a:rPr>
                        <a:t>No indicates that this is a temporary container. Temporary containers are deleted once they are emptied.</a:t>
                      </a:r>
                      <a:endParaRPr lang="fr-FR" dirty="0">
                        <a:solidFill>
                          <a:schemeClr val="bg2">
                            <a:lumMod val="50000"/>
                          </a:schemeClr>
                        </a:solidFill>
                      </a:endParaRPr>
                    </a:p>
                  </a:txBody>
                  <a:tcPr/>
                </a:tc>
                <a:extLst>
                  <a:ext uri="{0D108BD9-81ED-4DB2-BD59-A6C34878D82A}">
                    <a16:rowId xmlns:a16="http://schemas.microsoft.com/office/drawing/2014/main" xmlns="" val="854832882"/>
                  </a:ext>
                </a:extLst>
              </a:tr>
              <a:tr h="594419">
                <a:tc>
                  <a:txBody>
                    <a:bodyPr/>
                    <a:lstStyle/>
                    <a:p>
                      <a:r>
                        <a:rPr lang="fr-FR" dirty="0">
                          <a:solidFill>
                            <a:schemeClr val="bg2">
                              <a:lumMod val="50000"/>
                            </a:schemeClr>
                          </a:solidFill>
                        </a:rPr>
                        <a:t>Is </a:t>
                      </a:r>
                      <a:r>
                        <a:rPr lang="fr-FR" dirty="0" err="1">
                          <a:solidFill>
                            <a:schemeClr val="bg2">
                              <a:lumMod val="50000"/>
                            </a:schemeClr>
                          </a:solidFill>
                        </a:rPr>
                        <a:t>Shippable</a:t>
                      </a:r>
                      <a:r>
                        <a:rPr lang="fr-FR" dirty="0">
                          <a:solidFill>
                            <a:schemeClr val="bg2">
                              <a:lumMod val="50000"/>
                            </a:schemeClr>
                          </a:solidFill>
                        </a:rPr>
                        <a:t> Container</a:t>
                      </a:r>
                    </a:p>
                    <a:p>
                      <a:r>
                        <a:rPr lang="fr-FR" dirty="0">
                          <a:solidFill>
                            <a:schemeClr val="bg2">
                              <a:lumMod val="50000"/>
                            </a:schemeClr>
                          </a:solidFill>
                        </a:rPr>
                        <a:t>	</a:t>
                      </a:r>
                    </a:p>
                  </a:txBody>
                  <a:tcPr/>
                </a:tc>
                <a:tc>
                  <a:txBody>
                    <a:bodyPr/>
                    <a:lstStyle/>
                    <a:p>
                      <a:pPr marL="285750" indent="-285750" algn="just">
                        <a:buFont typeface="Arial" panose="020B0604020202020204" pitchFamily="34" charset="0"/>
                        <a:buChar char="•"/>
                      </a:pPr>
                      <a:r>
                        <a:rPr lang="en-US" dirty="0">
                          <a:solidFill>
                            <a:schemeClr val="bg2">
                              <a:lumMod val="50000"/>
                            </a:schemeClr>
                          </a:solidFill>
                        </a:rPr>
                        <a:t>Yes indicates that the container type can be used for shipping purposes. When the container is defined as a transport container, it cannot be nested into another container. </a:t>
                      </a:r>
                    </a:p>
                    <a:p>
                      <a:pPr marL="285750" indent="-285750" algn="just">
                        <a:buFont typeface="Arial" panose="020B0604020202020204" pitchFamily="34" charset="0"/>
                        <a:buChar char="•"/>
                      </a:pPr>
                      <a:r>
                        <a:rPr lang="en-US" dirty="0">
                          <a:solidFill>
                            <a:schemeClr val="bg2">
                              <a:lumMod val="50000"/>
                            </a:schemeClr>
                          </a:solidFill>
                        </a:rPr>
                        <a:t>No indicates that the container type cannot be used for shipping purposes, but can be nested or merged into other containers.</a:t>
                      </a:r>
                      <a:endParaRPr lang="fr-FR" dirty="0">
                        <a:solidFill>
                          <a:schemeClr val="bg2">
                            <a:lumMod val="50000"/>
                          </a:schemeClr>
                        </a:solidFill>
                      </a:endParaRPr>
                    </a:p>
                  </a:txBody>
                  <a:tcPr/>
                </a:tc>
                <a:extLst>
                  <a:ext uri="{0D108BD9-81ED-4DB2-BD59-A6C34878D82A}">
                    <a16:rowId xmlns:a16="http://schemas.microsoft.com/office/drawing/2014/main" xmlns="" val="205512947"/>
                  </a:ext>
                </a:extLst>
              </a:tr>
            </a:tbl>
          </a:graphicData>
        </a:graphic>
      </p:graphicFrame>
      <p:sp>
        <p:nvSpPr>
          <p:cNvPr id="7" name="Content Placeholder 2">
            <a:extLst>
              <a:ext uri="{FF2B5EF4-FFF2-40B4-BE49-F238E27FC236}">
                <a16:creationId xmlns:a16="http://schemas.microsoft.com/office/drawing/2014/main" xmlns="" id="{1A35C339-BC62-4ED2-AA9F-8065462D8AB3}"/>
              </a:ext>
            </a:extLst>
          </p:cNvPr>
          <p:cNvSpPr txBox="1">
            <a:spLocks/>
          </p:cNvSpPr>
          <p:nvPr>
            <p:custDataLst>
              <p:tags r:id="rId3"/>
            </p:custDataLst>
          </p:nvPr>
        </p:nvSpPr>
        <p:spPr>
          <a:xfrm>
            <a:off x="790074" y="931654"/>
            <a:ext cx="10134599" cy="866274"/>
          </a:xfrm>
          <a:prstGeom prst="rect">
            <a:avLst/>
          </a:prstGeom>
        </p:spPr>
        <p:txBody>
          <a:bodyPr/>
          <a:lstStyle>
            <a:lvl1pPr marL="228600" indent="-228600" algn="l" defTabSz="914400" rtl="0" eaLnBrk="1" latinLnBrk="0" hangingPunct="1">
              <a:lnSpc>
                <a:spcPct val="90000"/>
              </a:lnSpc>
              <a:spcBef>
                <a:spcPts val="1000"/>
              </a:spcBef>
              <a:buClr>
                <a:srgbClr val="F58220"/>
              </a:buClr>
              <a:buFont typeface="Arial" panose="020B0604020202020204" pitchFamily="34" charset="0"/>
              <a:buChar char="•"/>
              <a:defRPr sz="2400" kern="1200">
                <a:solidFill>
                  <a:schemeClr val="tx1">
                    <a:lumMod val="50000"/>
                    <a:lumOff val="50000"/>
                  </a:schemeClr>
                </a:solidFill>
                <a:latin typeface="+mn-lt"/>
                <a:ea typeface="+mn-ea"/>
                <a:cs typeface="+mn-cs"/>
              </a:defRPr>
            </a:lvl1pPr>
            <a:lvl2pPr marL="685800" indent="-228600" algn="l" defTabSz="914400" rtl="0" eaLnBrk="1" latinLnBrk="0" hangingPunct="1">
              <a:lnSpc>
                <a:spcPct val="90000"/>
              </a:lnSpc>
              <a:spcBef>
                <a:spcPts val="500"/>
              </a:spcBef>
              <a:buClr>
                <a:srgbClr val="F58220"/>
              </a:buClr>
              <a:buFont typeface="Arial" panose="020B0604020202020204" pitchFamily="34" charset="0"/>
              <a:buChar char="•"/>
              <a:defRPr sz="1800" kern="1200">
                <a:solidFill>
                  <a:schemeClr val="tx1">
                    <a:lumMod val="50000"/>
                    <a:lumOff val="50000"/>
                  </a:schemeClr>
                </a:solidFill>
                <a:latin typeface="+mn-lt"/>
                <a:ea typeface="+mn-ea"/>
                <a:cs typeface="+mn-cs"/>
              </a:defRPr>
            </a:lvl2pPr>
            <a:lvl3pPr marL="1143000" indent="-228600" algn="l" defTabSz="914400" rtl="0" eaLnBrk="1" latinLnBrk="0" hangingPunct="1">
              <a:lnSpc>
                <a:spcPct val="90000"/>
              </a:lnSpc>
              <a:spcBef>
                <a:spcPts val="500"/>
              </a:spcBef>
              <a:buClr>
                <a:srgbClr val="F58220"/>
              </a:buClr>
              <a:buFont typeface="Calibri" panose="020F0502020204030204" pitchFamily="34" charset="0"/>
              <a:buChar char="-"/>
              <a:defRPr sz="1400" kern="1200">
                <a:solidFill>
                  <a:schemeClr val="tx1">
                    <a:lumMod val="50000"/>
                    <a:lumOff val="50000"/>
                  </a:schemeClr>
                </a:solidFill>
                <a:latin typeface="+mn-lt"/>
                <a:ea typeface="+mn-ea"/>
                <a:cs typeface="+mn-cs"/>
              </a:defRPr>
            </a:lvl3pPr>
            <a:lvl4pPr marL="1600200" indent="-228600" algn="l" defTabSz="914400" rtl="0" eaLnBrk="1" latinLnBrk="0" hangingPunct="1">
              <a:lnSpc>
                <a:spcPct val="90000"/>
              </a:lnSpc>
              <a:spcBef>
                <a:spcPts val="500"/>
              </a:spcBef>
              <a:buClr>
                <a:srgbClr val="F58220"/>
              </a:buClr>
              <a:buFont typeface="Calibri" panose="020F0502020204030204" pitchFamily="34" charset="0"/>
              <a:buChar char="-"/>
              <a:defRPr sz="1400" kern="1200">
                <a:solidFill>
                  <a:schemeClr val="tx1">
                    <a:lumMod val="50000"/>
                    <a:lumOff val="50000"/>
                  </a:schemeClr>
                </a:solidFill>
                <a:latin typeface="+mn-lt"/>
                <a:ea typeface="+mn-ea"/>
                <a:cs typeface="+mn-cs"/>
              </a:defRPr>
            </a:lvl4pPr>
            <a:lvl5pPr marL="2057400" indent="-228600" algn="l" defTabSz="914400" rtl="0" eaLnBrk="1" latinLnBrk="0" hangingPunct="1">
              <a:lnSpc>
                <a:spcPct val="90000"/>
              </a:lnSpc>
              <a:spcBef>
                <a:spcPts val="500"/>
              </a:spcBef>
              <a:buClr>
                <a:srgbClr val="F58220"/>
              </a:buClr>
              <a:buFont typeface="Calibri" panose="020F0502020204030204" pitchFamily="34" charset="0"/>
              <a:buChar char="-"/>
              <a:defRPr sz="1400" kern="1200">
                <a:solidFill>
                  <a:schemeClr val="tx1">
                    <a:lumMod val="50000"/>
                    <a:lumOff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200000"/>
              </a:lnSpc>
              <a:buFont typeface="Arial" panose="020B0604020202020204" pitchFamily="34" charset="0"/>
              <a:buNone/>
            </a:pPr>
            <a:r>
              <a:rPr lang="fr-CA" dirty="0">
                <a:solidFill>
                  <a:schemeClr val="accent2"/>
                </a:solidFill>
              </a:rPr>
              <a:t>6.4 . </a:t>
            </a:r>
            <a:r>
              <a:rPr lang="fr-CA" dirty="0">
                <a:solidFill>
                  <a:schemeClr val="bg2">
                    <a:lumMod val="50000"/>
                  </a:schemeClr>
                </a:solidFill>
              </a:rPr>
              <a:t>(</a:t>
            </a:r>
            <a:r>
              <a:rPr lang="fr-CA" dirty="0" err="1">
                <a:solidFill>
                  <a:schemeClr val="bg2">
                    <a:lumMod val="50000"/>
                  </a:schemeClr>
                </a:solidFill>
              </a:rPr>
              <a:t>Continued</a:t>
            </a:r>
            <a:r>
              <a:rPr lang="fr-CA" dirty="0">
                <a:solidFill>
                  <a:schemeClr val="bg2">
                    <a:lumMod val="50000"/>
                  </a:schemeClr>
                </a:solidFill>
              </a:rPr>
              <a:t>)</a:t>
            </a:r>
            <a:r>
              <a:rPr lang="fr-CA" dirty="0">
                <a:solidFill>
                  <a:schemeClr val="accent2"/>
                </a:solidFill>
              </a:rPr>
              <a:t> </a:t>
            </a:r>
            <a:endParaRPr lang="en-CA" dirty="0"/>
          </a:p>
        </p:txBody>
      </p:sp>
    </p:spTree>
    <p:extLst>
      <p:ext uri="{BB962C8B-B14F-4D97-AF65-F5344CB8AC3E}">
        <p14:creationId xmlns:p14="http://schemas.microsoft.com/office/powerpoint/2010/main" val="85695672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7760CED-4F11-45C2-AB03-A0D4BF7299A9}"/>
              </a:ext>
            </a:extLst>
          </p:cNvPr>
          <p:cNvSpPr>
            <a:spLocks noGrp="1"/>
          </p:cNvSpPr>
          <p:nvPr>
            <p:ph type="title"/>
            <p:custDataLst>
              <p:tags r:id="rId1"/>
            </p:custDataLst>
          </p:nvPr>
        </p:nvSpPr>
        <p:spPr/>
        <p:txBody>
          <a:bodyPr/>
          <a:lstStyle/>
          <a:p>
            <a:r>
              <a:rPr lang="en-US" dirty="0"/>
              <a:t>Container Types</a:t>
            </a:r>
            <a:endParaRPr lang="en-CA" dirty="0"/>
          </a:p>
        </p:txBody>
      </p:sp>
      <p:sp>
        <p:nvSpPr>
          <p:cNvPr id="5" name="Content Placeholder 2">
            <a:extLst>
              <a:ext uri="{FF2B5EF4-FFF2-40B4-BE49-F238E27FC236}">
                <a16:creationId xmlns:a16="http://schemas.microsoft.com/office/drawing/2014/main" xmlns="" id="{95BAF2F0-C6BF-4579-9173-AC96B33EB648}"/>
              </a:ext>
            </a:extLst>
          </p:cNvPr>
          <p:cNvSpPr txBox="1">
            <a:spLocks/>
          </p:cNvSpPr>
          <p:nvPr>
            <p:custDataLst>
              <p:tags r:id="rId2"/>
            </p:custDataLst>
          </p:nvPr>
        </p:nvSpPr>
        <p:spPr>
          <a:xfrm>
            <a:off x="838200" y="931654"/>
            <a:ext cx="10134599" cy="866274"/>
          </a:xfrm>
          <a:prstGeom prst="rect">
            <a:avLst/>
          </a:prstGeom>
        </p:spPr>
        <p:txBody>
          <a:bodyPr/>
          <a:lstStyle>
            <a:lvl1pPr marL="228600" indent="-228600" algn="l" defTabSz="914400" rtl="0" eaLnBrk="1" latinLnBrk="0" hangingPunct="1">
              <a:lnSpc>
                <a:spcPct val="90000"/>
              </a:lnSpc>
              <a:spcBef>
                <a:spcPts val="1000"/>
              </a:spcBef>
              <a:buClr>
                <a:srgbClr val="F58220"/>
              </a:buClr>
              <a:buFont typeface="Arial" panose="020B0604020202020204" pitchFamily="34" charset="0"/>
              <a:buChar char="•"/>
              <a:defRPr sz="2400" kern="1200">
                <a:solidFill>
                  <a:schemeClr val="tx1">
                    <a:lumMod val="50000"/>
                    <a:lumOff val="50000"/>
                  </a:schemeClr>
                </a:solidFill>
                <a:latin typeface="+mn-lt"/>
                <a:ea typeface="+mn-ea"/>
                <a:cs typeface="+mn-cs"/>
              </a:defRPr>
            </a:lvl1pPr>
            <a:lvl2pPr marL="685800" indent="-228600" algn="l" defTabSz="914400" rtl="0" eaLnBrk="1" latinLnBrk="0" hangingPunct="1">
              <a:lnSpc>
                <a:spcPct val="90000"/>
              </a:lnSpc>
              <a:spcBef>
                <a:spcPts val="500"/>
              </a:spcBef>
              <a:buClr>
                <a:srgbClr val="F58220"/>
              </a:buClr>
              <a:buFont typeface="Arial" panose="020B0604020202020204" pitchFamily="34" charset="0"/>
              <a:buChar char="•"/>
              <a:defRPr sz="1800" kern="1200">
                <a:solidFill>
                  <a:schemeClr val="tx1">
                    <a:lumMod val="50000"/>
                    <a:lumOff val="50000"/>
                  </a:schemeClr>
                </a:solidFill>
                <a:latin typeface="+mn-lt"/>
                <a:ea typeface="+mn-ea"/>
                <a:cs typeface="+mn-cs"/>
              </a:defRPr>
            </a:lvl2pPr>
            <a:lvl3pPr marL="1143000" indent="-228600" algn="l" defTabSz="914400" rtl="0" eaLnBrk="1" latinLnBrk="0" hangingPunct="1">
              <a:lnSpc>
                <a:spcPct val="90000"/>
              </a:lnSpc>
              <a:spcBef>
                <a:spcPts val="500"/>
              </a:spcBef>
              <a:buClr>
                <a:srgbClr val="F58220"/>
              </a:buClr>
              <a:buFont typeface="Calibri" panose="020F0502020204030204" pitchFamily="34" charset="0"/>
              <a:buChar char="-"/>
              <a:defRPr sz="1400" kern="1200">
                <a:solidFill>
                  <a:schemeClr val="tx1">
                    <a:lumMod val="50000"/>
                    <a:lumOff val="50000"/>
                  </a:schemeClr>
                </a:solidFill>
                <a:latin typeface="+mn-lt"/>
                <a:ea typeface="+mn-ea"/>
                <a:cs typeface="+mn-cs"/>
              </a:defRPr>
            </a:lvl3pPr>
            <a:lvl4pPr marL="1600200" indent="-228600" algn="l" defTabSz="914400" rtl="0" eaLnBrk="1" latinLnBrk="0" hangingPunct="1">
              <a:lnSpc>
                <a:spcPct val="90000"/>
              </a:lnSpc>
              <a:spcBef>
                <a:spcPts val="500"/>
              </a:spcBef>
              <a:buClr>
                <a:srgbClr val="F58220"/>
              </a:buClr>
              <a:buFont typeface="Calibri" panose="020F0502020204030204" pitchFamily="34" charset="0"/>
              <a:buChar char="-"/>
              <a:defRPr sz="1400" kern="1200">
                <a:solidFill>
                  <a:schemeClr val="tx1">
                    <a:lumMod val="50000"/>
                    <a:lumOff val="50000"/>
                  </a:schemeClr>
                </a:solidFill>
                <a:latin typeface="+mn-lt"/>
                <a:ea typeface="+mn-ea"/>
                <a:cs typeface="+mn-cs"/>
              </a:defRPr>
            </a:lvl4pPr>
            <a:lvl5pPr marL="2057400" indent="-228600" algn="l" defTabSz="914400" rtl="0" eaLnBrk="1" latinLnBrk="0" hangingPunct="1">
              <a:lnSpc>
                <a:spcPct val="90000"/>
              </a:lnSpc>
              <a:spcBef>
                <a:spcPts val="500"/>
              </a:spcBef>
              <a:buClr>
                <a:srgbClr val="F58220"/>
              </a:buClr>
              <a:buFont typeface="Calibri" panose="020F0502020204030204" pitchFamily="34" charset="0"/>
              <a:buChar char="-"/>
              <a:defRPr sz="1400" kern="1200">
                <a:solidFill>
                  <a:schemeClr val="tx1">
                    <a:lumMod val="50000"/>
                    <a:lumOff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200000"/>
              </a:lnSpc>
              <a:buFont typeface="Arial" panose="020B0604020202020204" pitchFamily="34" charset="0"/>
              <a:buNone/>
            </a:pPr>
            <a:r>
              <a:rPr lang="fr-CA" dirty="0">
                <a:solidFill>
                  <a:schemeClr val="accent2"/>
                </a:solidFill>
              </a:rPr>
              <a:t>6.4 . </a:t>
            </a:r>
            <a:r>
              <a:rPr lang="fr-CA" dirty="0">
                <a:solidFill>
                  <a:schemeClr val="bg2">
                    <a:lumMod val="50000"/>
                  </a:schemeClr>
                </a:solidFill>
              </a:rPr>
              <a:t>(</a:t>
            </a:r>
            <a:r>
              <a:rPr lang="fr-CA" dirty="0" err="1">
                <a:solidFill>
                  <a:schemeClr val="bg2">
                    <a:lumMod val="50000"/>
                  </a:schemeClr>
                </a:solidFill>
              </a:rPr>
              <a:t>Continued</a:t>
            </a:r>
            <a:r>
              <a:rPr lang="fr-CA" dirty="0">
                <a:solidFill>
                  <a:schemeClr val="bg2">
                    <a:lumMod val="50000"/>
                  </a:schemeClr>
                </a:solidFill>
              </a:rPr>
              <a:t>)</a:t>
            </a:r>
            <a:r>
              <a:rPr lang="fr-CA" dirty="0">
                <a:solidFill>
                  <a:schemeClr val="accent2"/>
                </a:solidFill>
              </a:rPr>
              <a:t> </a:t>
            </a:r>
            <a:endParaRPr lang="en-CA" dirty="0"/>
          </a:p>
        </p:txBody>
      </p:sp>
      <p:graphicFrame>
        <p:nvGraphicFramePr>
          <p:cNvPr id="9" name="Content Placeholder 8">
            <a:extLst>
              <a:ext uri="{FF2B5EF4-FFF2-40B4-BE49-F238E27FC236}">
                <a16:creationId xmlns:a16="http://schemas.microsoft.com/office/drawing/2014/main" xmlns="" id="{11FC8A13-A36A-4E92-90D0-C870690D62D3}"/>
              </a:ext>
            </a:extLst>
          </p:cNvPr>
          <p:cNvGraphicFramePr>
            <a:graphicFrameLocks noGrp="1"/>
          </p:cNvGraphicFramePr>
          <p:nvPr>
            <p:ph idx="1"/>
            <p:custDataLst>
              <p:tags r:id="rId3"/>
            </p:custDataLst>
            <p:extLst>
              <p:ext uri="{D42A27DB-BD31-4B8C-83A1-F6EECF244321}">
                <p14:modId xmlns:p14="http://schemas.microsoft.com/office/powerpoint/2010/main" val="3776379407"/>
              </p:ext>
            </p:extLst>
          </p:nvPr>
        </p:nvGraphicFramePr>
        <p:xfrm>
          <a:off x="505690" y="1894180"/>
          <a:ext cx="11180619" cy="4114800"/>
        </p:xfrm>
        <a:graphic>
          <a:graphicData uri="http://schemas.openxmlformats.org/drawingml/2006/table">
            <a:tbl>
              <a:tblPr firstRow="1" bandRow="1">
                <a:tableStyleId>{F5AB1C69-6EDB-4FF4-983F-18BD219EF322}</a:tableStyleId>
              </a:tblPr>
              <a:tblGrid>
                <a:gridCol w="2927321">
                  <a:extLst>
                    <a:ext uri="{9D8B030D-6E8A-4147-A177-3AD203B41FA5}">
                      <a16:colId xmlns:a16="http://schemas.microsoft.com/office/drawing/2014/main" xmlns="" val="3887827247"/>
                    </a:ext>
                  </a:extLst>
                </a:gridCol>
                <a:gridCol w="8253298">
                  <a:extLst>
                    <a:ext uri="{9D8B030D-6E8A-4147-A177-3AD203B41FA5}">
                      <a16:colId xmlns:a16="http://schemas.microsoft.com/office/drawing/2014/main" xmlns="" val="4264795949"/>
                    </a:ext>
                  </a:extLst>
                </a:gridCol>
              </a:tblGrid>
              <a:tr h="338185">
                <a:tc>
                  <a:txBody>
                    <a:bodyPr/>
                    <a:lstStyle/>
                    <a:p>
                      <a:r>
                        <a:rPr lang="en-US" dirty="0"/>
                        <a:t>Field</a:t>
                      </a:r>
                      <a:endParaRPr lang="fr-FR" dirty="0"/>
                    </a:p>
                  </a:txBody>
                  <a:tcPr/>
                </a:tc>
                <a:tc>
                  <a:txBody>
                    <a:bodyPr/>
                    <a:lstStyle/>
                    <a:p>
                      <a:r>
                        <a:rPr lang="en-US" dirty="0"/>
                        <a:t>Explanation</a:t>
                      </a:r>
                      <a:endParaRPr lang="fr-FR" dirty="0"/>
                    </a:p>
                  </a:txBody>
                  <a:tcPr/>
                </a:tc>
                <a:extLst>
                  <a:ext uri="{0D108BD9-81ED-4DB2-BD59-A6C34878D82A}">
                    <a16:rowId xmlns:a16="http://schemas.microsoft.com/office/drawing/2014/main" xmlns="" val="452709902"/>
                  </a:ext>
                </a:extLst>
              </a:tr>
              <a:tr h="221228">
                <a:tc>
                  <a:txBody>
                    <a:bodyPr/>
                    <a:lstStyle/>
                    <a:p>
                      <a:r>
                        <a:rPr lang="en-US" sz="1800" kern="1200" dirty="0">
                          <a:solidFill>
                            <a:schemeClr val="bg2">
                              <a:lumMod val="50000"/>
                            </a:schemeClr>
                          </a:solidFill>
                          <a:latin typeface="+mn-lt"/>
                          <a:ea typeface="+mn-ea"/>
                          <a:cs typeface="+mn-cs"/>
                        </a:rPr>
                        <a:t>Minimum Fill Percent </a:t>
                      </a:r>
                      <a:endParaRPr lang="fr-FR" sz="1800" kern="1200" dirty="0">
                        <a:solidFill>
                          <a:schemeClr val="bg2">
                            <a:lumMod val="50000"/>
                          </a:schemeClr>
                        </a:solidFill>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bg2">
                              <a:lumMod val="50000"/>
                            </a:schemeClr>
                          </a:solidFill>
                          <a:latin typeface="+mn-lt"/>
                          <a:ea typeface="+mn-ea"/>
                          <a:cs typeface="+mn-cs"/>
                        </a:rPr>
                        <a:t>The minimum volume of product that merit the container.</a:t>
                      </a:r>
                    </a:p>
                  </a:txBody>
                  <a:tcPr/>
                </a:tc>
                <a:extLst>
                  <a:ext uri="{0D108BD9-81ED-4DB2-BD59-A6C34878D82A}">
                    <a16:rowId xmlns:a16="http://schemas.microsoft.com/office/drawing/2014/main" xmlns="" val="2932959175"/>
                  </a:ext>
                </a:extLst>
              </a:tr>
              <a:tr h="338185">
                <a:tc>
                  <a:txBody>
                    <a:bodyPr/>
                    <a:lstStyle/>
                    <a:p>
                      <a:r>
                        <a:rPr lang="en-US" sz="1800" kern="1200" dirty="0">
                          <a:solidFill>
                            <a:schemeClr val="bg2">
                              <a:lumMod val="50000"/>
                            </a:schemeClr>
                          </a:solidFill>
                          <a:latin typeface="+mn-lt"/>
                          <a:ea typeface="+mn-ea"/>
                          <a:cs typeface="+mn-cs"/>
                        </a:rPr>
                        <a:t>Maximum Fill Percent </a:t>
                      </a:r>
                      <a:endParaRPr lang="fr-FR" sz="1800" kern="1200" dirty="0">
                        <a:solidFill>
                          <a:schemeClr val="bg2">
                            <a:lumMod val="50000"/>
                          </a:schemeClr>
                        </a:solidFill>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bg2">
                              <a:lumMod val="50000"/>
                            </a:schemeClr>
                          </a:solidFill>
                          <a:latin typeface="+mn-lt"/>
                          <a:ea typeface="+mn-ea"/>
                          <a:cs typeface="+mn-cs"/>
                        </a:rPr>
                        <a:t>The maximum usable volume for the container.</a:t>
                      </a:r>
                    </a:p>
                  </a:txBody>
                  <a:tcPr/>
                </a:tc>
                <a:extLst>
                  <a:ext uri="{0D108BD9-81ED-4DB2-BD59-A6C34878D82A}">
                    <a16:rowId xmlns:a16="http://schemas.microsoft.com/office/drawing/2014/main" xmlns="" val="495334604"/>
                  </a:ext>
                </a:extLst>
              </a:tr>
              <a:tr h="338185">
                <a:tc>
                  <a:txBody>
                    <a:bodyPr/>
                    <a:lstStyle/>
                    <a:p>
                      <a:r>
                        <a:rPr lang="en-CA" sz="1800" kern="1200" dirty="0">
                          <a:solidFill>
                            <a:schemeClr val="bg2">
                              <a:lumMod val="50000"/>
                            </a:schemeClr>
                          </a:solidFill>
                          <a:latin typeface="+mn-lt"/>
                          <a:ea typeface="+mn-ea"/>
                          <a:cs typeface="+mn-cs"/>
                        </a:rPr>
                        <a:t>Maximum Weight Capacity</a:t>
                      </a:r>
                      <a:endParaRPr lang="fr-FR" sz="1800" kern="1200" dirty="0">
                        <a:solidFill>
                          <a:schemeClr val="bg2">
                            <a:lumMod val="50000"/>
                          </a:schemeClr>
                        </a:solidFill>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bg2">
                              <a:lumMod val="50000"/>
                            </a:schemeClr>
                          </a:solidFill>
                          <a:latin typeface="+mn-lt"/>
                          <a:ea typeface="+mn-ea"/>
                          <a:cs typeface="+mn-cs"/>
                        </a:rPr>
                        <a:t>The maximum weight that the container can carry.</a:t>
                      </a:r>
                    </a:p>
                  </a:txBody>
                  <a:tcPr/>
                </a:tc>
                <a:extLst>
                  <a:ext uri="{0D108BD9-81ED-4DB2-BD59-A6C34878D82A}">
                    <a16:rowId xmlns:a16="http://schemas.microsoft.com/office/drawing/2014/main" xmlns="" val="570808446"/>
                  </a:ext>
                </a:extLst>
              </a:tr>
              <a:tr h="338185">
                <a:tc>
                  <a:txBody>
                    <a:bodyPr/>
                    <a:lstStyle/>
                    <a:p>
                      <a:r>
                        <a:rPr lang="fr-FR" sz="1800" kern="1200" dirty="0" err="1">
                          <a:solidFill>
                            <a:schemeClr val="bg2">
                              <a:lumMod val="50000"/>
                            </a:schemeClr>
                          </a:solidFill>
                          <a:latin typeface="+mn-lt"/>
                          <a:ea typeface="+mn-ea"/>
                          <a:cs typeface="+mn-cs"/>
                        </a:rPr>
                        <a:t>Interior</a:t>
                      </a:r>
                      <a:r>
                        <a:rPr lang="fr-FR" sz="1800" kern="1200" dirty="0">
                          <a:solidFill>
                            <a:schemeClr val="bg2">
                              <a:lumMod val="50000"/>
                            </a:schemeClr>
                          </a:solidFill>
                          <a:latin typeface="+mn-lt"/>
                          <a:ea typeface="+mn-ea"/>
                          <a:cs typeface="+mn-cs"/>
                        </a:rPr>
                        <a:t> </a:t>
                      </a:r>
                      <a:r>
                        <a:rPr lang="fr-FR" sz="1800" kern="1200" dirty="0" err="1">
                          <a:solidFill>
                            <a:schemeClr val="bg2">
                              <a:lumMod val="50000"/>
                            </a:schemeClr>
                          </a:solidFill>
                          <a:latin typeface="+mn-lt"/>
                          <a:ea typeface="+mn-ea"/>
                          <a:cs typeface="+mn-cs"/>
                        </a:rPr>
                        <a:t>Depth</a:t>
                      </a:r>
                      <a:r>
                        <a:rPr lang="fr-FR" sz="1800" kern="1200" dirty="0">
                          <a:solidFill>
                            <a:schemeClr val="bg2">
                              <a:lumMod val="50000"/>
                            </a:schemeClr>
                          </a:solidFill>
                          <a:latin typeface="+mn-lt"/>
                          <a:ea typeface="+mn-ea"/>
                          <a:cs typeface="+mn-cs"/>
                        </a:rPr>
                        <a:t>/</a:t>
                      </a:r>
                      <a:r>
                        <a:rPr lang="fr-FR" sz="1800" kern="1200" dirty="0" err="1">
                          <a:solidFill>
                            <a:schemeClr val="bg2">
                              <a:lumMod val="50000"/>
                            </a:schemeClr>
                          </a:solidFill>
                          <a:latin typeface="+mn-lt"/>
                          <a:ea typeface="+mn-ea"/>
                          <a:cs typeface="+mn-cs"/>
                        </a:rPr>
                        <a:t>Height</a:t>
                      </a:r>
                      <a:r>
                        <a:rPr lang="fr-FR" sz="1800" kern="1200" dirty="0">
                          <a:solidFill>
                            <a:schemeClr val="bg2">
                              <a:lumMod val="50000"/>
                            </a:schemeClr>
                          </a:solidFill>
                          <a:latin typeface="+mn-lt"/>
                          <a:ea typeface="+mn-ea"/>
                          <a:cs typeface="+mn-cs"/>
                        </a:rPr>
                        <a:t>/</a:t>
                      </a:r>
                      <a:r>
                        <a:rPr lang="fr-FR" sz="1800" kern="1200" dirty="0" err="1">
                          <a:solidFill>
                            <a:schemeClr val="bg2">
                              <a:lumMod val="50000"/>
                            </a:schemeClr>
                          </a:solidFill>
                          <a:latin typeface="+mn-lt"/>
                          <a:ea typeface="+mn-ea"/>
                          <a:cs typeface="+mn-cs"/>
                        </a:rPr>
                        <a:t>Width</a:t>
                      </a:r>
                      <a:endParaRPr lang="fr-FR" sz="1800" kern="1200" dirty="0">
                        <a:solidFill>
                          <a:schemeClr val="bg2">
                            <a:lumMod val="50000"/>
                          </a:schemeClr>
                        </a:solidFill>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bg2">
                              <a:lumMod val="50000"/>
                            </a:schemeClr>
                          </a:solidFill>
                          <a:latin typeface="+mn-lt"/>
                          <a:ea typeface="+mn-ea"/>
                          <a:cs typeface="+mn-cs"/>
                        </a:rPr>
                        <a:t>The internal depth/height/width of a container.</a:t>
                      </a:r>
                    </a:p>
                  </a:txBody>
                  <a:tcPr/>
                </a:tc>
                <a:extLst>
                  <a:ext uri="{0D108BD9-81ED-4DB2-BD59-A6C34878D82A}">
                    <a16:rowId xmlns:a16="http://schemas.microsoft.com/office/drawing/2014/main" xmlns="" val="1606898228"/>
                  </a:ext>
                </a:extLst>
              </a:tr>
              <a:tr h="338185">
                <a:tc>
                  <a:txBody>
                    <a:bodyPr/>
                    <a:lstStyle/>
                    <a:p>
                      <a:r>
                        <a:rPr lang="fr-FR" sz="1800" kern="1200" dirty="0" err="1">
                          <a:solidFill>
                            <a:schemeClr val="bg2">
                              <a:lumMod val="50000"/>
                            </a:schemeClr>
                          </a:solidFill>
                          <a:latin typeface="+mn-lt"/>
                          <a:ea typeface="+mn-ea"/>
                          <a:cs typeface="+mn-cs"/>
                        </a:rPr>
                        <a:t>External</a:t>
                      </a:r>
                      <a:r>
                        <a:rPr lang="fr-FR" sz="1800" kern="1200" dirty="0">
                          <a:solidFill>
                            <a:schemeClr val="bg2">
                              <a:lumMod val="50000"/>
                            </a:schemeClr>
                          </a:solidFill>
                          <a:latin typeface="+mn-lt"/>
                          <a:ea typeface="+mn-ea"/>
                          <a:cs typeface="+mn-cs"/>
                        </a:rPr>
                        <a:t> </a:t>
                      </a:r>
                      <a:r>
                        <a:rPr lang="fr-FR" sz="1800" kern="1200" dirty="0" err="1">
                          <a:solidFill>
                            <a:schemeClr val="bg2">
                              <a:lumMod val="50000"/>
                            </a:schemeClr>
                          </a:solidFill>
                          <a:latin typeface="+mn-lt"/>
                          <a:ea typeface="+mn-ea"/>
                          <a:cs typeface="+mn-cs"/>
                        </a:rPr>
                        <a:t>Depth</a:t>
                      </a:r>
                      <a:r>
                        <a:rPr lang="fr-FR" sz="1800" kern="1200" dirty="0">
                          <a:solidFill>
                            <a:schemeClr val="bg2">
                              <a:lumMod val="50000"/>
                            </a:schemeClr>
                          </a:solidFill>
                          <a:latin typeface="+mn-lt"/>
                          <a:ea typeface="+mn-ea"/>
                          <a:cs typeface="+mn-cs"/>
                        </a:rPr>
                        <a:t>/</a:t>
                      </a:r>
                      <a:r>
                        <a:rPr lang="fr-FR" sz="1800" kern="1200" dirty="0" err="1">
                          <a:solidFill>
                            <a:schemeClr val="bg2">
                              <a:lumMod val="50000"/>
                            </a:schemeClr>
                          </a:solidFill>
                          <a:latin typeface="+mn-lt"/>
                          <a:ea typeface="+mn-ea"/>
                          <a:cs typeface="+mn-cs"/>
                        </a:rPr>
                        <a:t>Height</a:t>
                      </a:r>
                      <a:r>
                        <a:rPr lang="fr-FR" sz="1800" kern="1200" dirty="0">
                          <a:solidFill>
                            <a:schemeClr val="bg2">
                              <a:lumMod val="50000"/>
                            </a:schemeClr>
                          </a:solidFill>
                          <a:latin typeface="+mn-lt"/>
                          <a:ea typeface="+mn-ea"/>
                          <a:cs typeface="+mn-cs"/>
                        </a:rPr>
                        <a:t>/</a:t>
                      </a:r>
                      <a:r>
                        <a:rPr lang="fr-FR" sz="1800" kern="1200" dirty="0" err="1">
                          <a:solidFill>
                            <a:schemeClr val="bg2">
                              <a:lumMod val="50000"/>
                            </a:schemeClr>
                          </a:solidFill>
                          <a:latin typeface="+mn-lt"/>
                          <a:ea typeface="+mn-ea"/>
                          <a:cs typeface="+mn-cs"/>
                        </a:rPr>
                        <a:t>Width</a:t>
                      </a:r>
                      <a:endParaRPr lang="fr-FR" sz="1800" kern="1200" dirty="0">
                        <a:solidFill>
                          <a:schemeClr val="bg2">
                            <a:lumMod val="50000"/>
                          </a:schemeClr>
                        </a:solidFill>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bg2">
                              <a:lumMod val="50000"/>
                            </a:schemeClr>
                          </a:solidFill>
                          <a:latin typeface="+mn-lt"/>
                          <a:ea typeface="+mn-ea"/>
                          <a:cs typeface="+mn-cs"/>
                        </a:rPr>
                        <a:t>The external depth/height/width of a container.</a:t>
                      </a:r>
                    </a:p>
                    <a:p>
                      <a:endParaRPr lang="fr-FR" sz="1800" kern="1200" dirty="0">
                        <a:solidFill>
                          <a:schemeClr val="bg2">
                            <a:lumMod val="50000"/>
                          </a:schemeClr>
                        </a:solidFill>
                        <a:latin typeface="+mn-lt"/>
                        <a:ea typeface="+mn-ea"/>
                        <a:cs typeface="+mn-cs"/>
                      </a:endParaRPr>
                    </a:p>
                    <a:p>
                      <a:r>
                        <a:rPr lang="fr-FR" sz="1800" kern="1200" dirty="0" err="1">
                          <a:solidFill>
                            <a:schemeClr val="bg2">
                              <a:lumMod val="50000"/>
                            </a:schemeClr>
                          </a:solidFill>
                          <a:latin typeface="+mn-lt"/>
                          <a:ea typeface="+mn-ea"/>
                          <a:cs typeface="+mn-cs"/>
                        </a:rPr>
                        <a:t>Additional</a:t>
                      </a:r>
                      <a:r>
                        <a:rPr lang="fr-FR" sz="1800" kern="1200" dirty="0">
                          <a:solidFill>
                            <a:schemeClr val="bg2">
                              <a:lumMod val="50000"/>
                            </a:schemeClr>
                          </a:solidFill>
                          <a:latin typeface="+mn-lt"/>
                          <a:ea typeface="+mn-ea"/>
                          <a:cs typeface="+mn-cs"/>
                        </a:rPr>
                        <a:t> Note – </a:t>
                      </a:r>
                      <a:r>
                        <a:rPr lang="fr-FR" sz="1800" kern="1200" dirty="0" err="1">
                          <a:solidFill>
                            <a:schemeClr val="bg2">
                              <a:lumMod val="50000"/>
                            </a:schemeClr>
                          </a:solidFill>
                          <a:latin typeface="+mn-lt"/>
                          <a:ea typeface="+mn-ea"/>
                          <a:cs typeface="+mn-cs"/>
                        </a:rPr>
                        <a:t>External</a:t>
                      </a:r>
                      <a:r>
                        <a:rPr lang="fr-FR" sz="1800" kern="1200" dirty="0">
                          <a:solidFill>
                            <a:schemeClr val="bg2">
                              <a:lumMod val="50000"/>
                            </a:schemeClr>
                          </a:solidFill>
                          <a:latin typeface="+mn-lt"/>
                          <a:ea typeface="+mn-ea"/>
                          <a:cs typeface="+mn-cs"/>
                        </a:rPr>
                        <a:t> </a:t>
                      </a:r>
                      <a:r>
                        <a:rPr lang="fr-FR" sz="1800" kern="1200" dirty="0" err="1">
                          <a:solidFill>
                            <a:schemeClr val="bg2">
                              <a:lumMod val="50000"/>
                            </a:schemeClr>
                          </a:solidFill>
                          <a:latin typeface="+mn-lt"/>
                          <a:ea typeface="+mn-ea"/>
                          <a:cs typeface="+mn-cs"/>
                        </a:rPr>
                        <a:t>Height</a:t>
                      </a:r>
                      <a:r>
                        <a:rPr lang="fr-FR" sz="1800" kern="1200" dirty="0">
                          <a:solidFill>
                            <a:schemeClr val="bg2">
                              <a:lumMod val="50000"/>
                            </a:schemeClr>
                          </a:solidFill>
                          <a:latin typeface="+mn-lt"/>
                          <a:ea typeface="+mn-ea"/>
                          <a:cs typeface="+mn-cs"/>
                        </a:rPr>
                        <a:t> </a:t>
                      </a:r>
                    </a:p>
                    <a:p>
                      <a:pPr marL="285750" indent="-285750">
                        <a:buFont typeface="Arial" panose="020B0604020202020204" pitchFamily="34" charset="0"/>
                        <a:buChar char="•"/>
                      </a:pPr>
                      <a:r>
                        <a:rPr lang="en-US" sz="1800" kern="1200" dirty="0">
                          <a:solidFill>
                            <a:schemeClr val="bg2">
                              <a:lumMod val="50000"/>
                            </a:schemeClr>
                          </a:solidFill>
                          <a:latin typeface="+mn-lt"/>
                          <a:ea typeface="+mn-ea"/>
                          <a:cs typeface="+mn-cs"/>
                        </a:rPr>
                        <a:t>When Add Dimensions is set to No, the external height must be the actual height of the closed container or the estimated full capacity height of the pallet (i.e. including the estimated height of inventory placed on the pallet).</a:t>
                      </a:r>
                    </a:p>
                    <a:p>
                      <a:pPr marL="285750" indent="-285750">
                        <a:buFont typeface="Arial" panose="020B0604020202020204" pitchFamily="34" charset="0"/>
                        <a:buChar char="•"/>
                      </a:pPr>
                      <a:r>
                        <a:rPr lang="en-US" sz="1800" kern="1200" dirty="0">
                          <a:solidFill>
                            <a:schemeClr val="bg2">
                              <a:lumMod val="50000"/>
                            </a:schemeClr>
                          </a:solidFill>
                          <a:latin typeface="+mn-lt"/>
                          <a:ea typeface="+mn-ea"/>
                          <a:cs typeface="+mn-cs"/>
                        </a:rPr>
                        <a:t>When Add Dimensions is set to Yes, the external height must be the actual height of the empty pallet.</a:t>
                      </a:r>
                    </a:p>
                  </a:txBody>
                  <a:tcPr/>
                </a:tc>
                <a:extLst>
                  <a:ext uri="{0D108BD9-81ED-4DB2-BD59-A6C34878D82A}">
                    <a16:rowId xmlns:a16="http://schemas.microsoft.com/office/drawing/2014/main" xmlns="" val="3865383126"/>
                  </a:ext>
                </a:extLst>
              </a:tr>
            </a:tbl>
          </a:graphicData>
        </a:graphic>
      </p:graphicFrame>
    </p:spTree>
    <p:extLst>
      <p:ext uri="{BB962C8B-B14F-4D97-AF65-F5344CB8AC3E}">
        <p14:creationId xmlns:p14="http://schemas.microsoft.com/office/powerpoint/2010/main" val="69574103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7760CED-4F11-45C2-AB03-A0D4BF7299A9}"/>
              </a:ext>
            </a:extLst>
          </p:cNvPr>
          <p:cNvSpPr>
            <a:spLocks noGrp="1"/>
          </p:cNvSpPr>
          <p:nvPr>
            <p:ph type="title"/>
            <p:custDataLst>
              <p:tags r:id="rId1"/>
            </p:custDataLst>
          </p:nvPr>
        </p:nvSpPr>
        <p:spPr/>
        <p:txBody>
          <a:bodyPr/>
          <a:lstStyle/>
          <a:p>
            <a:r>
              <a:rPr lang="en-US" dirty="0"/>
              <a:t>Container Types</a:t>
            </a:r>
            <a:endParaRPr lang="en-CA" dirty="0"/>
          </a:p>
        </p:txBody>
      </p:sp>
      <p:sp>
        <p:nvSpPr>
          <p:cNvPr id="5" name="Content Placeholder 2">
            <a:extLst>
              <a:ext uri="{FF2B5EF4-FFF2-40B4-BE49-F238E27FC236}">
                <a16:creationId xmlns:a16="http://schemas.microsoft.com/office/drawing/2014/main" xmlns="" id="{95BAF2F0-C6BF-4579-9173-AC96B33EB648}"/>
              </a:ext>
            </a:extLst>
          </p:cNvPr>
          <p:cNvSpPr txBox="1">
            <a:spLocks/>
          </p:cNvSpPr>
          <p:nvPr>
            <p:custDataLst>
              <p:tags r:id="rId2"/>
            </p:custDataLst>
          </p:nvPr>
        </p:nvSpPr>
        <p:spPr>
          <a:xfrm>
            <a:off x="838200" y="1027906"/>
            <a:ext cx="10134599" cy="866274"/>
          </a:xfrm>
          <a:prstGeom prst="rect">
            <a:avLst/>
          </a:prstGeom>
        </p:spPr>
        <p:txBody>
          <a:bodyPr/>
          <a:lstStyle>
            <a:lvl1pPr marL="228600" indent="-228600" algn="l" defTabSz="914400" rtl="0" eaLnBrk="1" latinLnBrk="0" hangingPunct="1">
              <a:lnSpc>
                <a:spcPct val="90000"/>
              </a:lnSpc>
              <a:spcBef>
                <a:spcPts val="1000"/>
              </a:spcBef>
              <a:buClr>
                <a:srgbClr val="F58220"/>
              </a:buClr>
              <a:buFont typeface="Arial" panose="020B0604020202020204" pitchFamily="34" charset="0"/>
              <a:buChar char="•"/>
              <a:defRPr sz="2400" kern="1200">
                <a:solidFill>
                  <a:schemeClr val="tx1">
                    <a:lumMod val="50000"/>
                    <a:lumOff val="50000"/>
                  </a:schemeClr>
                </a:solidFill>
                <a:latin typeface="+mn-lt"/>
                <a:ea typeface="+mn-ea"/>
                <a:cs typeface="+mn-cs"/>
              </a:defRPr>
            </a:lvl1pPr>
            <a:lvl2pPr marL="685800" indent="-228600" algn="l" defTabSz="914400" rtl="0" eaLnBrk="1" latinLnBrk="0" hangingPunct="1">
              <a:lnSpc>
                <a:spcPct val="90000"/>
              </a:lnSpc>
              <a:spcBef>
                <a:spcPts val="500"/>
              </a:spcBef>
              <a:buClr>
                <a:srgbClr val="F58220"/>
              </a:buClr>
              <a:buFont typeface="Arial" panose="020B0604020202020204" pitchFamily="34" charset="0"/>
              <a:buChar char="•"/>
              <a:defRPr sz="1800" kern="1200">
                <a:solidFill>
                  <a:schemeClr val="tx1">
                    <a:lumMod val="50000"/>
                    <a:lumOff val="50000"/>
                  </a:schemeClr>
                </a:solidFill>
                <a:latin typeface="+mn-lt"/>
                <a:ea typeface="+mn-ea"/>
                <a:cs typeface="+mn-cs"/>
              </a:defRPr>
            </a:lvl2pPr>
            <a:lvl3pPr marL="1143000" indent="-228600" algn="l" defTabSz="914400" rtl="0" eaLnBrk="1" latinLnBrk="0" hangingPunct="1">
              <a:lnSpc>
                <a:spcPct val="90000"/>
              </a:lnSpc>
              <a:spcBef>
                <a:spcPts val="500"/>
              </a:spcBef>
              <a:buClr>
                <a:srgbClr val="F58220"/>
              </a:buClr>
              <a:buFont typeface="Calibri" panose="020F0502020204030204" pitchFamily="34" charset="0"/>
              <a:buChar char="-"/>
              <a:defRPr sz="1400" kern="1200">
                <a:solidFill>
                  <a:schemeClr val="tx1">
                    <a:lumMod val="50000"/>
                    <a:lumOff val="50000"/>
                  </a:schemeClr>
                </a:solidFill>
                <a:latin typeface="+mn-lt"/>
                <a:ea typeface="+mn-ea"/>
                <a:cs typeface="+mn-cs"/>
              </a:defRPr>
            </a:lvl3pPr>
            <a:lvl4pPr marL="1600200" indent="-228600" algn="l" defTabSz="914400" rtl="0" eaLnBrk="1" latinLnBrk="0" hangingPunct="1">
              <a:lnSpc>
                <a:spcPct val="90000"/>
              </a:lnSpc>
              <a:spcBef>
                <a:spcPts val="500"/>
              </a:spcBef>
              <a:buClr>
                <a:srgbClr val="F58220"/>
              </a:buClr>
              <a:buFont typeface="Calibri" panose="020F0502020204030204" pitchFamily="34" charset="0"/>
              <a:buChar char="-"/>
              <a:defRPr sz="1400" kern="1200">
                <a:solidFill>
                  <a:schemeClr val="tx1">
                    <a:lumMod val="50000"/>
                    <a:lumOff val="50000"/>
                  </a:schemeClr>
                </a:solidFill>
                <a:latin typeface="+mn-lt"/>
                <a:ea typeface="+mn-ea"/>
                <a:cs typeface="+mn-cs"/>
              </a:defRPr>
            </a:lvl4pPr>
            <a:lvl5pPr marL="2057400" indent="-228600" algn="l" defTabSz="914400" rtl="0" eaLnBrk="1" latinLnBrk="0" hangingPunct="1">
              <a:lnSpc>
                <a:spcPct val="90000"/>
              </a:lnSpc>
              <a:spcBef>
                <a:spcPts val="500"/>
              </a:spcBef>
              <a:buClr>
                <a:srgbClr val="F58220"/>
              </a:buClr>
              <a:buFont typeface="Calibri" panose="020F0502020204030204" pitchFamily="34" charset="0"/>
              <a:buChar char="-"/>
              <a:defRPr sz="1400" kern="1200">
                <a:solidFill>
                  <a:schemeClr val="tx1">
                    <a:lumMod val="50000"/>
                    <a:lumOff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200000"/>
              </a:lnSpc>
              <a:buFont typeface="Arial" panose="020B0604020202020204" pitchFamily="34" charset="0"/>
              <a:buNone/>
            </a:pPr>
            <a:r>
              <a:rPr lang="fr-CA" dirty="0">
                <a:solidFill>
                  <a:schemeClr val="accent2"/>
                </a:solidFill>
              </a:rPr>
              <a:t>6.4 . </a:t>
            </a:r>
            <a:r>
              <a:rPr lang="fr-CA" dirty="0">
                <a:solidFill>
                  <a:schemeClr val="bg2">
                    <a:lumMod val="50000"/>
                  </a:schemeClr>
                </a:solidFill>
              </a:rPr>
              <a:t>(</a:t>
            </a:r>
            <a:r>
              <a:rPr lang="fr-CA" dirty="0" err="1">
                <a:solidFill>
                  <a:schemeClr val="bg2">
                    <a:lumMod val="50000"/>
                  </a:schemeClr>
                </a:solidFill>
              </a:rPr>
              <a:t>Continued</a:t>
            </a:r>
            <a:r>
              <a:rPr lang="fr-CA" dirty="0">
                <a:solidFill>
                  <a:schemeClr val="bg2">
                    <a:lumMod val="50000"/>
                  </a:schemeClr>
                </a:solidFill>
              </a:rPr>
              <a:t>)</a:t>
            </a:r>
            <a:r>
              <a:rPr lang="fr-CA" dirty="0">
                <a:solidFill>
                  <a:schemeClr val="accent2"/>
                </a:solidFill>
              </a:rPr>
              <a:t> </a:t>
            </a:r>
            <a:endParaRPr lang="en-CA" dirty="0"/>
          </a:p>
        </p:txBody>
      </p:sp>
      <p:graphicFrame>
        <p:nvGraphicFramePr>
          <p:cNvPr id="7" name="Content Placeholder 8">
            <a:extLst>
              <a:ext uri="{FF2B5EF4-FFF2-40B4-BE49-F238E27FC236}">
                <a16:creationId xmlns:a16="http://schemas.microsoft.com/office/drawing/2014/main" xmlns="" id="{901B6E0B-2DC9-4E3B-966F-693646C16A79}"/>
              </a:ext>
            </a:extLst>
          </p:cNvPr>
          <p:cNvGraphicFramePr>
            <a:graphicFrameLocks/>
          </p:cNvGraphicFramePr>
          <p:nvPr>
            <p:custDataLst>
              <p:tags r:id="rId3"/>
            </p:custDataLst>
            <p:extLst>
              <p:ext uri="{D42A27DB-BD31-4B8C-83A1-F6EECF244321}">
                <p14:modId xmlns:p14="http://schemas.microsoft.com/office/powerpoint/2010/main" val="1883046320"/>
              </p:ext>
            </p:extLst>
          </p:nvPr>
        </p:nvGraphicFramePr>
        <p:xfrm>
          <a:off x="505690" y="2093285"/>
          <a:ext cx="11180619" cy="4297680"/>
        </p:xfrm>
        <a:graphic>
          <a:graphicData uri="http://schemas.openxmlformats.org/drawingml/2006/table">
            <a:tbl>
              <a:tblPr firstRow="1" bandRow="1">
                <a:tableStyleId>{F5AB1C69-6EDB-4FF4-983F-18BD219EF322}</a:tableStyleId>
              </a:tblPr>
              <a:tblGrid>
                <a:gridCol w="2165321">
                  <a:extLst>
                    <a:ext uri="{9D8B030D-6E8A-4147-A177-3AD203B41FA5}">
                      <a16:colId xmlns:a16="http://schemas.microsoft.com/office/drawing/2014/main" xmlns="" val="3887827247"/>
                    </a:ext>
                  </a:extLst>
                </a:gridCol>
                <a:gridCol w="9015298">
                  <a:extLst>
                    <a:ext uri="{9D8B030D-6E8A-4147-A177-3AD203B41FA5}">
                      <a16:colId xmlns:a16="http://schemas.microsoft.com/office/drawing/2014/main" xmlns="" val="4264795949"/>
                    </a:ext>
                  </a:extLst>
                </a:gridCol>
              </a:tblGrid>
              <a:tr h="338185">
                <a:tc>
                  <a:txBody>
                    <a:bodyPr/>
                    <a:lstStyle/>
                    <a:p>
                      <a:r>
                        <a:rPr lang="en-US" dirty="0"/>
                        <a:t>Field</a:t>
                      </a:r>
                      <a:endParaRPr lang="fr-FR" dirty="0"/>
                    </a:p>
                  </a:txBody>
                  <a:tcPr/>
                </a:tc>
                <a:tc>
                  <a:txBody>
                    <a:bodyPr/>
                    <a:lstStyle/>
                    <a:p>
                      <a:r>
                        <a:rPr lang="en-US" dirty="0"/>
                        <a:t>Explanation</a:t>
                      </a:r>
                      <a:endParaRPr lang="fr-FR" dirty="0"/>
                    </a:p>
                  </a:txBody>
                  <a:tcPr/>
                </a:tc>
                <a:extLst>
                  <a:ext uri="{0D108BD9-81ED-4DB2-BD59-A6C34878D82A}">
                    <a16:rowId xmlns:a16="http://schemas.microsoft.com/office/drawing/2014/main" xmlns="" val="452709902"/>
                  </a:ext>
                </a:extLst>
              </a:tr>
              <a:tr h="338185">
                <a:tc>
                  <a:txBody>
                    <a:bodyPr/>
                    <a:lstStyle/>
                    <a:p>
                      <a:r>
                        <a:rPr lang="fr-FR" sz="1800" kern="1200" dirty="0" err="1">
                          <a:solidFill>
                            <a:schemeClr val="bg2">
                              <a:lumMod val="50000"/>
                            </a:schemeClr>
                          </a:solidFill>
                          <a:highlight>
                            <a:srgbClr val="FFFF00"/>
                          </a:highlight>
                          <a:latin typeface="+mn-lt"/>
                          <a:ea typeface="+mn-ea"/>
                          <a:cs typeface="+mn-cs"/>
                        </a:rPr>
                        <a:t>Empty</a:t>
                      </a:r>
                      <a:r>
                        <a:rPr lang="fr-FR" sz="1800" kern="1200" dirty="0">
                          <a:solidFill>
                            <a:schemeClr val="bg2">
                              <a:lumMod val="50000"/>
                            </a:schemeClr>
                          </a:solidFill>
                          <a:highlight>
                            <a:srgbClr val="FFFF00"/>
                          </a:highlight>
                          <a:latin typeface="+mn-lt"/>
                          <a:ea typeface="+mn-ea"/>
                          <a:cs typeface="+mn-cs"/>
                        </a:rPr>
                        <a:t> Container </a:t>
                      </a:r>
                      <a:r>
                        <a:rPr lang="fr-FR" sz="1800" kern="1200" dirty="0" err="1">
                          <a:solidFill>
                            <a:schemeClr val="bg2">
                              <a:lumMod val="50000"/>
                            </a:schemeClr>
                          </a:solidFill>
                          <a:highlight>
                            <a:srgbClr val="FFFF00"/>
                          </a:highlight>
                          <a:latin typeface="+mn-lt"/>
                          <a:ea typeface="+mn-ea"/>
                          <a:cs typeface="+mn-cs"/>
                        </a:rPr>
                        <a:t>Weight</a:t>
                      </a:r>
                      <a:endParaRPr lang="fr-FR" sz="1800" kern="1200" dirty="0">
                        <a:solidFill>
                          <a:schemeClr val="bg2">
                            <a:lumMod val="50000"/>
                          </a:schemeClr>
                        </a:solidFill>
                        <a:highlight>
                          <a:srgbClr val="FFFF00"/>
                        </a:highlight>
                        <a:latin typeface="+mn-lt"/>
                        <a:ea typeface="+mn-ea"/>
                        <a:cs typeface="+mn-cs"/>
                      </a:endParaRPr>
                    </a:p>
                  </a:txBody>
                  <a:tcPr/>
                </a:tc>
                <a:tc>
                  <a:txBody>
                    <a:bodyPr/>
                    <a:lstStyle/>
                    <a:p>
                      <a:endParaRPr lang="fr-FR" dirty="0">
                        <a:solidFill>
                          <a:schemeClr val="bg2">
                            <a:lumMod val="50000"/>
                          </a:schemeClr>
                        </a:solidFill>
                      </a:endParaRPr>
                    </a:p>
                  </a:txBody>
                  <a:tcPr/>
                </a:tc>
                <a:extLst>
                  <a:ext uri="{0D108BD9-81ED-4DB2-BD59-A6C34878D82A}">
                    <a16:rowId xmlns:a16="http://schemas.microsoft.com/office/drawing/2014/main" xmlns="" val="1701613429"/>
                  </a:ext>
                </a:extLst>
              </a:tr>
              <a:tr h="338185">
                <a:tc>
                  <a:txBody>
                    <a:bodyPr/>
                    <a:lstStyle/>
                    <a:p>
                      <a:r>
                        <a:rPr lang="en-US" sz="1800" kern="1200" dirty="0">
                          <a:solidFill>
                            <a:schemeClr val="bg2">
                              <a:lumMod val="50000"/>
                            </a:schemeClr>
                          </a:solidFill>
                          <a:highlight>
                            <a:srgbClr val="FFFF00"/>
                          </a:highlight>
                          <a:latin typeface="+mn-lt"/>
                          <a:ea typeface="+mn-ea"/>
                          <a:cs typeface="+mn-cs"/>
                        </a:rPr>
                        <a:t>Empty Container Weight for Conveyor</a:t>
                      </a:r>
                      <a:endParaRPr lang="fr-FR" sz="1800" kern="1200" dirty="0">
                        <a:solidFill>
                          <a:schemeClr val="bg2">
                            <a:lumMod val="50000"/>
                          </a:schemeClr>
                        </a:solidFill>
                        <a:highlight>
                          <a:srgbClr val="FFFF00"/>
                        </a:highlight>
                        <a:latin typeface="+mn-lt"/>
                        <a:ea typeface="+mn-ea"/>
                        <a:cs typeface="+mn-cs"/>
                      </a:endParaRPr>
                    </a:p>
                  </a:txBody>
                  <a:tcPr/>
                </a:tc>
                <a:tc>
                  <a:txBody>
                    <a:bodyPr/>
                    <a:lstStyle/>
                    <a:p>
                      <a:endParaRPr lang="fr-FR" dirty="0">
                        <a:solidFill>
                          <a:schemeClr val="bg2">
                            <a:lumMod val="50000"/>
                          </a:schemeClr>
                        </a:solidFill>
                      </a:endParaRPr>
                    </a:p>
                  </a:txBody>
                  <a:tcPr/>
                </a:tc>
                <a:extLst>
                  <a:ext uri="{0D108BD9-81ED-4DB2-BD59-A6C34878D82A}">
                    <a16:rowId xmlns:a16="http://schemas.microsoft.com/office/drawing/2014/main" xmlns="" val="3938982420"/>
                  </a:ext>
                </a:extLst>
              </a:tr>
              <a:tr h="338185">
                <a:tc>
                  <a:txBody>
                    <a:bodyPr/>
                    <a:lstStyle/>
                    <a:p>
                      <a:r>
                        <a:rPr lang="en-CA" sz="1800" kern="1200" dirty="0">
                          <a:solidFill>
                            <a:schemeClr val="bg2">
                              <a:lumMod val="50000"/>
                            </a:schemeClr>
                          </a:solidFill>
                          <a:latin typeface="+mn-lt"/>
                          <a:ea typeface="+mn-ea"/>
                          <a:cs typeface="+mn-cs"/>
                        </a:rPr>
                        <a:t>Allow Cross Docking</a:t>
                      </a:r>
                      <a:endParaRPr lang="fr-FR" sz="1800" kern="1200" dirty="0">
                        <a:solidFill>
                          <a:schemeClr val="bg2">
                            <a:lumMod val="50000"/>
                          </a:schemeClr>
                        </a:solidFill>
                        <a:latin typeface="+mn-lt"/>
                        <a:ea typeface="+mn-ea"/>
                        <a:cs typeface="+mn-cs"/>
                      </a:endParaRPr>
                    </a:p>
                  </a:txBody>
                  <a:tcPr/>
                </a:tc>
                <a:tc>
                  <a:txBody>
                    <a:bodyPr/>
                    <a:lstStyle/>
                    <a:p>
                      <a:pPr marL="285750" indent="-285750" algn="l" defTabSz="914400" rtl="0" eaLnBrk="1" latinLnBrk="0" hangingPunct="1">
                        <a:buFont typeface="Arial" panose="020B0604020202020204" pitchFamily="34" charset="0"/>
                        <a:buChar char="•"/>
                      </a:pPr>
                      <a:r>
                        <a:rPr lang="en-US" sz="1800" kern="1200" dirty="0">
                          <a:solidFill>
                            <a:schemeClr val="bg2">
                              <a:lumMod val="50000"/>
                            </a:schemeClr>
                          </a:solidFill>
                          <a:latin typeface="+mn-lt"/>
                          <a:ea typeface="+mn-ea"/>
                          <a:cs typeface="+mn-cs"/>
                        </a:rPr>
                        <a:t>Yes indicates that cross docks are to be filled with this type of container. This field, when used in conjunction with the Areas resource, allows cross docking.</a:t>
                      </a:r>
                    </a:p>
                    <a:p>
                      <a:pPr marL="285750" indent="-285750" algn="l" defTabSz="914400" rtl="0" eaLnBrk="1" latinLnBrk="0" hangingPunct="1">
                        <a:buFont typeface="Arial" panose="020B0604020202020204" pitchFamily="34" charset="0"/>
                        <a:buChar char="•"/>
                      </a:pPr>
                      <a:r>
                        <a:rPr lang="en-US" sz="1800" kern="1200" dirty="0">
                          <a:solidFill>
                            <a:schemeClr val="bg2">
                              <a:lumMod val="50000"/>
                            </a:schemeClr>
                          </a:solidFill>
                          <a:latin typeface="+mn-lt"/>
                          <a:ea typeface="+mn-ea"/>
                          <a:cs typeface="+mn-cs"/>
                        </a:rPr>
                        <a:t>No indicates that this type of container will not be used in cross dock opportunities.</a:t>
                      </a:r>
                    </a:p>
                  </a:txBody>
                  <a:tcPr/>
                </a:tc>
                <a:extLst>
                  <a:ext uri="{0D108BD9-81ED-4DB2-BD59-A6C34878D82A}">
                    <a16:rowId xmlns:a16="http://schemas.microsoft.com/office/drawing/2014/main" xmlns="" val="2307180689"/>
                  </a:ext>
                </a:extLst>
              </a:tr>
              <a:tr h="338185">
                <a:tc>
                  <a:txBody>
                    <a:bodyPr/>
                    <a:lstStyle/>
                    <a:p>
                      <a:r>
                        <a:rPr lang="en-CA" sz="1800" kern="1200" dirty="0">
                          <a:solidFill>
                            <a:schemeClr val="bg2">
                              <a:lumMod val="50000"/>
                            </a:schemeClr>
                          </a:solidFill>
                          <a:latin typeface="+mn-lt"/>
                          <a:ea typeface="+mn-ea"/>
                          <a:cs typeface="+mn-cs"/>
                        </a:rPr>
                        <a:t>Add Dimensions</a:t>
                      </a:r>
                      <a:endParaRPr lang="fr-FR" sz="1800" kern="1200" dirty="0">
                        <a:solidFill>
                          <a:schemeClr val="bg2">
                            <a:lumMod val="50000"/>
                          </a:schemeClr>
                        </a:solidFill>
                        <a:latin typeface="+mn-lt"/>
                        <a:ea typeface="+mn-ea"/>
                        <a:cs typeface="+mn-cs"/>
                      </a:endParaRPr>
                    </a:p>
                  </a:txBody>
                  <a:tcPr/>
                </a:tc>
                <a:tc>
                  <a:txBody>
                    <a:bodyPr/>
                    <a:lstStyle/>
                    <a:p>
                      <a:pPr marL="285750" indent="-285750" algn="l" defTabSz="914400" rtl="0" eaLnBrk="1" latinLnBrk="0" hangingPunct="1">
                        <a:buFont typeface="Arial" panose="020B0604020202020204" pitchFamily="34" charset="0"/>
                        <a:buChar char="•"/>
                      </a:pPr>
                      <a:r>
                        <a:rPr lang="en-US" sz="1800" kern="1200" dirty="0">
                          <a:solidFill>
                            <a:schemeClr val="bg2">
                              <a:lumMod val="50000"/>
                            </a:schemeClr>
                          </a:solidFill>
                          <a:latin typeface="+mn-lt"/>
                          <a:ea typeface="+mn-ea"/>
                          <a:cs typeface="+mn-cs"/>
                        </a:rPr>
                        <a:t>Yes indicates that the total volume consists of the container volume, calculated using the external dimensions, plus the volume calculated from the quantity and dimensions of each tag and container that make up the container's contents. The overall dimensions consist of the External Width and External Depth and an estimated height, calculated as the total volume divided by the External Width and External Depth.</a:t>
                      </a:r>
                    </a:p>
                    <a:p>
                      <a:pPr marL="285750" indent="-285750" algn="l" defTabSz="914400" rtl="0" eaLnBrk="1" latinLnBrk="0" hangingPunct="1">
                        <a:buFont typeface="Arial" panose="020B0604020202020204" pitchFamily="34" charset="0"/>
                        <a:buChar char="•"/>
                      </a:pPr>
                      <a:r>
                        <a:rPr lang="en-US" sz="1800" kern="1200" dirty="0">
                          <a:solidFill>
                            <a:schemeClr val="bg2">
                              <a:lumMod val="50000"/>
                            </a:schemeClr>
                          </a:solidFill>
                          <a:latin typeface="+mn-lt"/>
                          <a:ea typeface="+mn-ea"/>
                          <a:cs typeface="+mn-cs"/>
                        </a:rPr>
                        <a:t>No indicates that the overall dimensions will consist of the container's external dimensions.</a:t>
                      </a:r>
                    </a:p>
                  </a:txBody>
                  <a:tcPr/>
                </a:tc>
                <a:extLst>
                  <a:ext uri="{0D108BD9-81ED-4DB2-BD59-A6C34878D82A}">
                    <a16:rowId xmlns:a16="http://schemas.microsoft.com/office/drawing/2014/main" xmlns="" val="1267046296"/>
                  </a:ext>
                </a:extLst>
              </a:tr>
            </a:tbl>
          </a:graphicData>
        </a:graphic>
      </p:graphicFrame>
    </p:spTree>
    <p:extLst>
      <p:ext uri="{BB962C8B-B14F-4D97-AF65-F5344CB8AC3E}">
        <p14:creationId xmlns:p14="http://schemas.microsoft.com/office/powerpoint/2010/main" val="22622691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7760CED-4F11-45C2-AB03-A0D4BF7299A9}"/>
              </a:ext>
            </a:extLst>
          </p:cNvPr>
          <p:cNvSpPr>
            <a:spLocks noGrp="1"/>
          </p:cNvSpPr>
          <p:nvPr>
            <p:ph type="title"/>
            <p:custDataLst>
              <p:tags r:id="rId1"/>
            </p:custDataLst>
          </p:nvPr>
        </p:nvSpPr>
        <p:spPr/>
        <p:txBody>
          <a:bodyPr/>
          <a:lstStyle/>
          <a:p>
            <a:r>
              <a:rPr lang="en-US" dirty="0"/>
              <a:t>Container Types</a:t>
            </a:r>
            <a:endParaRPr lang="en-CA" dirty="0"/>
          </a:p>
        </p:txBody>
      </p:sp>
      <p:sp>
        <p:nvSpPr>
          <p:cNvPr id="5" name="Content Placeholder 2">
            <a:extLst>
              <a:ext uri="{FF2B5EF4-FFF2-40B4-BE49-F238E27FC236}">
                <a16:creationId xmlns:a16="http://schemas.microsoft.com/office/drawing/2014/main" xmlns="" id="{95BAF2F0-C6BF-4579-9173-AC96B33EB648}"/>
              </a:ext>
            </a:extLst>
          </p:cNvPr>
          <p:cNvSpPr txBox="1">
            <a:spLocks/>
          </p:cNvSpPr>
          <p:nvPr>
            <p:custDataLst>
              <p:tags r:id="rId2"/>
            </p:custDataLst>
          </p:nvPr>
        </p:nvSpPr>
        <p:spPr>
          <a:xfrm>
            <a:off x="838200" y="1082633"/>
            <a:ext cx="10134599" cy="866274"/>
          </a:xfrm>
          <a:prstGeom prst="rect">
            <a:avLst/>
          </a:prstGeom>
        </p:spPr>
        <p:txBody>
          <a:bodyPr/>
          <a:lstStyle>
            <a:lvl1pPr marL="228600" indent="-228600" algn="l" defTabSz="914400" rtl="0" eaLnBrk="1" latinLnBrk="0" hangingPunct="1">
              <a:lnSpc>
                <a:spcPct val="90000"/>
              </a:lnSpc>
              <a:spcBef>
                <a:spcPts val="1000"/>
              </a:spcBef>
              <a:buClr>
                <a:srgbClr val="F58220"/>
              </a:buClr>
              <a:buFont typeface="Arial" panose="020B0604020202020204" pitchFamily="34" charset="0"/>
              <a:buChar char="•"/>
              <a:defRPr sz="2400" kern="1200">
                <a:solidFill>
                  <a:schemeClr val="tx1">
                    <a:lumMod val="50000"/>
                    <a:lumOff val="50000"/>
                  </a:schemeClr>
                </a:solidFill>
                <a:latin typeface="+mn-lt"/>
                <a:ea typeface="+mn-ea"/>
                <a:cs typeface="+mn-cs"/>
              </a:defRPr>
            </a:lvl1pPr>
            <a:lvl2pPr marL="685800" indent="-228600" algn="l" defTabSz="914400" rtl="0" eaLnBrk="1" latinLnBrk="0" hangingPunct="1">
              <a:lnSpc>
                <a:spcPct val="90000"/>
              </a:lnSpc>
              <a:spcBef>
                <a:spcPts val="500"/>
              </a:spcBef>
              <a:buClr>
                <a:srgbClr val="F58220"/>
              </a:buClr>
              <a:buFont typeface="Arial" panose="020B0604020202020204" pitchFamily="34" charset="0"/>
              <a:buChar char="•"/>
              <a:defRPr sz="1800" kern="1200">
                <a:solidFill>
                  <a:schemeClr val="tx1">
                    <a:lumMod val="50000"/>
                    <a:lumOff val="50000"/>
                  </a:schemeClr>
                </a:solidFill>
                <a:latin typeface="+mn-lt"/>
                <a:ea typeface="+mn-ea"/>
                <a:cs typeface="+mn-cs"/>
              </a:defRPr>
            </a:lvl2pPr>
            <a:lvl3pPr marL="1143000" indent="-228600" algn="l" defTabSz="914400" rtl="0" eaLnBrk="1" latinLnBrk="0" hangingPunct="1">
              <a:lnSpc>
                <a:spcPct val="90000"/>
              </a:lnSpc>
              <a:spcBef>
                <a:spcPts val="500"/>
              </a:spcBef>
              <a:buClr>
                <a:srgbClr val="F58220"/>
              </a:buClr>
              <a:buFont typeface="Calibri" panose="020F0502020204030204" pitchFamily="34" charset="0"/>
              <a:buChar char="-"/>
              <a:defRPr sz="1400" kern="1200">
                <a:solidFill>
                  <a:schemeClr val="tx1">
                    <a:lumMod val="50000"/>
                    <a:lumOff val="50000"/>
                  </a:schemeClr>
                </a:solidFill>
                <a:latin typeface="+mn-lt"/>
                <a:ea typeface="+mn-ea"/>
                <a:cs typeface="+mn-cs"/>
              </a:defRPr>
            </a:lvl3pPr>
            <a:lvl4pPr marL="1600200" indent="-228600" algn="l" defTabSz="914400" rtl="0" eaLnBrk="1" latinLnBrk="0" hangingPunct="1">
              <a:lnSpc>
                <a:spcPct val="90000"/>
              </a:lnSpc>
              <a:spcBef>
                <a:spcPts val="500"/>
              </a:spcBef>
              <a:buClr>
                <a:srgbClr val="F58220"/>
              </a:buClr>
              <a:buFont typeface="Calibri" panose="020F0502020204030204" pitchFamily="34" charset="0"/>
              <a:buChar char="-"/>
              <a:defRPr sz="1400" kern="1200">
                <a:solidFill>
                  <a:schemeClr val="tx1">
                    <a:lumMod val="50000"/>
                    <a:lumOff val="50000"/>
                  </a:schemeClr>
                </a:solidFill>
                <a:latin typeface="+mn-lt"/>
                <a:ea typeface="+mn-ea"/>
                <a:cs typeface="+mn-cs"/>
              </a:defRPr>
            </a:lvl4pPr>
            <a:lvl5pPr marL="2057400" indent="-228600" algn="l" defTabSz="914400" rtl="0" eaLnBrk="1" latinLnBrk="0" hangingPunct="1">
              <a:lnSpc>
                <a:spcPct val="90000"/>
              </a:lnSpc>
              <a:spcBef>
                <a:spcPts val="500"/>
              </a:spcBef>
              <a:buClr>
                <a:srgbClr val="F58220"/>
              </a:buClr>
              <a:buFont typeface="Calibri" panose="020F0502020204030204" pitchFamily="34" charset="0"/>
              <a:buChar char="-"/>
              <a:defRPr sz="1400" kern="1200">
                <a:solidFill>
                  <a:schemeClr val="tx1">
                    <a:lumMod val="50000"/>
                    <a:lumOff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200000"/>
              </a:lnSpc>
              <a:buFont typeface="Arial" panose="020B0604020202020204" pitchFamily="34" charset="0"/>
              <a:buNone/>
            </a:pPr>
            <a:r>
              <a:rPr lang="fr-CA" dirty="0">
                <a:solidFill>
                  <a:schemeClr val="accent2"/>
                </a:solidFill>
              </a:rPr>
              <a:t>6.4 . </a:t>
            </a:r>
            <a:r>
              <a:rPr lang="fr-CA" dirty="0">
                <a:solidFill>
                  <a:schemeClr val="bg2">
                    <a:lumMod val="50000"/>
                  </a:schemeClr>
                </a:solidFill>
              </a:rPr>
              <a:t>(</a:t>
            </a:r>
            <a:r>
              <a:rPr lang="fr-CA" dirty="0" err="1">
                <a:solidFill>
                  <a:schemeClr val="bg2">
                    <a:lumMod val="50000"/>
                  </a:schemeClr>
                </a:solidFill>
              </a:rPr>
              <a:t>Continued</a:t>
            </a:r>
            <a:r>
              <a:rPr lang="fr-CA" dirty="0">
                <a:solidFill>
                  <a:schemeClr val="bg2">
                    <a:lumMod val="50000"/>
                  </a:schemeClr>
                </a:solidFill>
              </a:rPr>
              <a:t>)</a:t>
            </a:r>
            <a:r>
              <a:rPr lang="fr-CA" dirty="0">
                <a:solidFill>
                  <a:schemeClr val="accent2"/>
                </a:solidFill>
              </a:rPr>
              <a:t> </a:t>
            </a:r>
            <a:endParaRPr lang="en-CA" dirty="0"/>
          </a:p>
        </p:txBody>
      </p:sp>
      <p:graphicFrame>
        <p:nvGraphicFramePr>
          <p:cNvPr id="7" name="Content Placeholder 8">
            <a:extLst>
              <a:ext uri="{FF2B5EF4-FFF2-40B4-BE49-F238E27FC236}">
                <a16:creationId xmlns:a16="http://schemas.microsoft.com/office/drawing/2014/main" xmlns="" id="{901B6E0B-2DC9-4E3B-966F-693646C16A79}"/>
              </a:ext>
            </a:extLst>
          </p:cNvPr>
          <p:cNvGraphicFramePr>
            <a:graphicFrameLocks/>
          </p:cNvGraphicFramePr>
          <p:nvPr>
            <p:custDataLst>
              <p:tags r:id="rId3"/>
            </p:custDataLst>
            <p:extLst>
              <p:ext uri="{D42A27DB-BD31-4B8C-83A1-F6EECF244321}">
                <p14:modId xmlns:p14="http://schemas.microsoft.com/office/powerpoint/2010/main" val="1139469970"/>
              </p:ext>
            </p:extLst>
          </p:nvPr>
        </p:nvGraphicFramePr>
        <p:xfrm>
          <a:off x="505690" y="2093285"/>
          <a:ext cx="11180619" cy="3931920"/>
        </p:xfrm>
        <a:graphic>
          <a:graphicData uri="http://schemas.openxmlformats.org/drawingml/2006/table">
            <a:tbl>
              <a:tblPr firstRow="1" bandRow="1">
                <a:tableStyleId>{F5AB1C69-6EDB-4FF4-983F-18BD219EF322}</a:tableStyleId>
              </a:tblPr>
              <a:tblGrid>
                <a:gridCol w="2165321">
                  <a:extLst>
                    <a:ext uri="{9D8B030D-6E8A-4147-A177-3AD203B41FA5}">
                      <a16:colId xmlns:a16="http://schemas.microsoft.com/office/drawing/2014/main" xmlns="" val="3887827247"/>
                    </a:ext>
                  </a:extLst>
                </a:gridCol>
                <a:gridCol w="9015298">
                  <a:extLst>
                    <a:ext uri="{9D8B030D-6E8A-4147-A177-3AD203B41FA5}">
                      <a16:colId xmlns:a16="http://schemas.microsoft.com/office/drawing/2014/main" xmlns="" val="4264795949"/>
                    </a:ext>
                  </a:extLst>
                </a:gridCol>
              </a:tblGrid>
              <a:tr h="338185">
                <a:tc>
                  <a:txBody>
                    <a:bodyPr/>
                    <a:lstStyle/>
                    <a:p>
                      <a:r>
                        <a:rPr lang="en-US" dirty="0"/>
                        <a:t>Field</a:t>
                      </a:r>
                      <a:endParaRPr lang="fr-FR" dirty="0"/>
                    </a:p>
                  </a:txBody>
                  <a:tcPr/>
                </a:tc>
                <a:tc>
                  <a:txBody>
                    <a:bodyPr/>
                    <a:lstStyle/>
                    <a:p>
                      <a:r>
                        <a:rPr lang="en-US" dirty="0"/>
                        <a:t>Explanation</a:t>
                      </a:r>
                      <a:endParaRPr lang="fr-FR" dirty="0"/>
                    </a:p>
                  </a:txBody>
                  <a:tcPr/>
                </a:tc>
                <a:extLst>
                  <a:ext uri="{0D108BD9-81ED-4DB2-BD59-A6C34878D82A}">
                    <a16:rowId xmlns:a16="http://schemas.microsoft.com/office/drawing/2014/main" xmlns="" val="452709902"/>
                  </a:ext>
                </a:extLst>
              </a:tr>
              <a:tr h="338185">
                <a:tc>
                  <a:txBody>
                    <a:bodyPr/>
                    <a:lstStyle/>
                    <a:p>
                      <a:r>
                        <a:rPr lang="en-CA" sz="1800" kern="1200" dirty="0">
                          <a:solidFill>
                            <a:schemeClr val="bg2">
                              <a:lumMod val="50000"/>
                            </a:schemeClr>
                          </a:solidFill>
                          <a:latin typeface="+mn-lt"/>
                          <a:ea typeface="+mn-ea"/>
                          <a:cs typeface="+mn-cs"/>
                        </a:rPr>
                        <a:t>Single Piece Container</a:t>
                      </a:r>
                      <a:endParaRPr lang="fr-FR" sz="1800" kern="1200" dirty="0">
                        <a:solidFill>
                          <a:schemeClr val="bg2">
                            <a:lumMod val="50000"/>
                          </a:schemeClr>
                        </a:solidFill>
                        <a:latin typeface="+mn-lt"/>
                        <a:ea typeface="+mn-ea"/>
                        <a:cs typeface="+mn-cs"/>
                      </a:endParaRPr>
                    </a:p>
                  </a:txBody>
                  <a:tcPr/>
                </a:tc>
                <a:tc>
                  <a:txBody>
                    <a:bodyPr/>
                    <a:lstStyle/>
                    <a:p>
                      <a:pPr marL="285750" indent="-285750" algn="l" defTabSz="914400" rtl="0" eaLnBrk="1" latinLnBrk="0" hangingPunct="1">
                        <a:buFont typeface="Arial" panose="020B0604020202020204" pitchFamily="34" charset="0"/>
                        <a:buChar char="•"/>
                      </a:pPr>
                      <a:r>
                        <a:rPr lang="en-US" sz="1800" kern="1200" dirty="0">
                          <a:solidFill>
                            <a:schemeClr val="bg2">
                              <a:lumMod val="50000"/>
                            </a:schemeClr>
                          </a:solidFill>
                          <a:latin typeface="+mn-lt"/>
                          <a:ea typeface="+mn-ea"/>
                          <a:cs typeface="+mn-cs"/>
                        </a:rPr>
                        <a:t>Yes indicates that this container is considered to be only one piece if nested in a non-transport container.</a:t>
                      </a:r>
                    </a:p>
                    <a:p>
                      <a:pPr marL="285750" indent="-285750" algn="l" defTabSz="914400" rtl="0" eaLnBrk="1" latinLnBrk="0" hangingPunct="1">
                        <a:buFont typeface="Arial" panose="020B0604020202020204" pitchFamily="34" charset="0"/>
                        <a:buChar char="•"/>
                      </a:pPr>
                      <a:r>
                        <a:rPr lang="en-US" sz="1800" kern="1200" dirty="0">
                          <a:solidFill>
                            <a:schemeClr val="bg2">
                              <a:lumMod val="50000"/>
                            </a:schemeClr>
                          </a:solidFill>
                          <a:latin typeface="+mn-lt"/>
                          <a:ea typeface="+mn-ea"/>
                          <a:cs typeface="+mn-cs"/>
                        </a:rPr>
                        <a:t>No indicates that the container may represent several pieces if nested.</a:t>
                      </a:r>
                    </a:p>
                  </a:txBody>
                  <a:tcPr/>
                </a:tc>
                <a:extLst>
                  <a:ext uri="{0D108BD9-81ED-4DB2-BD59-A6C34878D82A}">
                    <a16:rowId xmlns:a16="http://schemas.microsoft.com/office/drawing/2014/main" xmlns="" val="392756055"/>
                  </a:ext>
                </a:extLst>
              </a:tr>
              <a:tr h="338185">
                <a:tc>
                  <a:txBody>
                    <a:bodyPr/>
                    <a:lstStyle/>
                    <a:p>
                      <a:r>
                        <a:rPr lang="en-CA" sz="1800" kern="1200" dirty="0">
                          <a:solidFill>
                            <a:schemeClr val="bg2">
                              <a:lumMod val="50000"/>
                            </a:schemeClr>
                          </a:solidFill>
                          <a:latin typeface="+mn-lt"/>
                          <a:ea typeface="+mn-ea"/>
                          <a:cs typeface="+mn-cs"/>
                        </a:rPr>
                        <a:t>Location Size</a:t>
                      </a:r>
                    </a:p>
                  </a:txBody>
                  <a:tcPr anchor="ctr"/>
                </a:tc>
                <a:tc>
                  <a:txBody>
                    <a:bodyPr/>
                    <a:lstStyle/>
                    <a:p>
                      <a:pPr marL="0" indent="0" algn="l" defTabSz="914400" rtl="0" eaLnBrk="1" latinLnBrk="0" hangingPunct="1">
                        <a:buFont typeface="Arial" panose="020B0604020202020204" pitchFamily="34" charset="0"/>
                        <a:buNone/>
                      </a:pPr>
                      <a:r>
                        <a:rPr lang="en-US" sz="1800" kern="1200" dirty="0">
                          <a:solidFill>
                            <a:schemeClr val="bg2">
                              <a:lumMod val="50000"/>
                            </a:schemeClr>
                          </a:solidFill>
                          <a:latin typeface="+mn-lt"/>
                          <a:ea typeface="+mn-ea"/>
                          <a:cs typeface="+mn-cs"/>
                        </a:rPr>
                        <a:t>This field is optional and matched to the Size field in the location when the system searches for a suitable storage location.</a:t>
                      </a:r>
                    </a:p>
                    <a:p>
                      <a:pPr marL="285750" indent="-285750" algn="l" defTabSz="914400" rtl="0" eaLnBrk="1" latinLnBrk="0" hangingPunct="1">
                        <a:buFont typeface="Arial" panose="020B0604020202020204" pitchFamily="34" charset="0"/>
                        <a:buChar char="•"/>
                      </a:pPr>
                      <a:r>
                        <a:rPr lang="en-US" sz="1800" kern="1200" dirty="0">
                          <a:solidFill>
                            <a:schemeClr val="bg2">
                              <a:lumMod val="50000"/>
                            </a:schemeClr>
                          </a:solidFill>
                          <a:latin typeface="+mn-lt"/>
                          <a:ea typeface="+mn-ea"/>
                          <a:cs typeface="+mn-cs"/>
                        </a:rPr>
                        <a:t>When this field is left blank, the system will perform volumetric calculations to determine if the container will fit into a location.</a:t>
                      </a:r>
                    </a:p>
                    <a:p>
                      <a:pPr marL="285750" indent="-285750" algn="l" defTabSz="914400" rtl="0" eaLnBrk="1" latinLnBrk="0" hangingPunct="1">
                        <a:buFont typeface="Arial" panose="020B0604020202020204" pitchFamily="34" charset="0"/>
                        <a:buChar char="•"/>
                      </a:pPr>
                      <a:r>
                        <a:rPr lang="en-US" sz="1800" kern="1200" dirty="0">
                          <a:solidFill>
                            <a:schemeClr val="bg2">
                              <a:lumMod val="50000"/>
                            </a:schemeClr>
                          </a:solidFill>
                          <a:latin typeface="+mn-lt"/>
                          <a:ea typeface="+mn-ea"/>
                          <a:cs typeface="+mn-cs"/>
                        </a:rPr>
                        <a:t>When this field is assigned a value other than blank, the system will assume that the container is a single load to determine if it will fit into a location.</a:t>
                      </a:r>
                    </a:p>
                  </a:txBody>
                  <a:tcPr/>
                </a:tc>
                <a:extLst>
                  <a:ext uri="{0D108BD9-81ED-4DB2-BD59-A6C34878D82A}">
                    <a16:rowId xmlns:a16="http://schemas.microsoft.com/office/drawing/2014/main" xmlns="" val="1813049887"/>
                  </a:ext>
                </a:extLst>
              </a:tr>
              <a:tr h="338185">
                <a:tc>
                  <a:txBody>
                    <a:bodyPr/>
                    <a:lstStyle/>
                    <a:p>
                      <a:r>
                        <a:rPr lang="en-CA" sz="1800" kern="1200" dirty="0">
                          <a:solidFill>
                            <a:schemeClr val="bg2">
                              <a:lumMod val="50000"/>
                            </a:schemeClr>
                          </a:solidFill>
                          <a:latin typeface="+mn-lt"/>
                          <a:ea typeface="+mn-ea"/>
                          <a:cs typeface="+mn-cs"/>
                        </a:rPr>
                        <a:t>EDI Packaging Type</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bg2">
                              <a:lumMod val="50000"/>
                            </a:schemeClr>
                          </a:solidFill>
                        </a:rPr>
                        <a:t>Choose the </a:t>
                      </a:r>
                      <a:r>
                        <a:rPr lang="en-US" sz="1800" kern="1200" dirty="0">
                          <a:solidFill>
                            <a:schemeClr val="bg2">
                              <a:lumMod val="50000"/>
                            </a:schemeClr>
                          </a:solidFill>
                          <a:latin typeface="+mn-lt"/>
                          <a:ea typeface="+mn-ea"/>
                          <a:cs typeface="+mn-cs"/>
                        </a:rPr>
                        <a:t>appropriate option based on your container type from the drop-down menu. This value is used to identify the packaging type of EDI shipping containers. Used for the UCC128 bar code number creation. This value represents the third character prefix of the UCC128.</a:t>
                      </a:r>
                    </a:p>
                  </a:txBody>
                  <a:tcPr/>
                </a:tc>
                <a:extLst>
                  <a:ext uri="{0D108BD9-81ED-4DB2-BD59-A6C34878D82A}">
                    <a16:rowId xmlns:a16="http://schemas.microsoft.com/office/drawing/2014/main" xmlns="" val="3020541165"/>
                  </a:ext>
                </a:extLst>
              </a:tr>
            </a:tbl>
          </a:graphicData>
        </a:graphic>
      </p:graphicFrame>
    </p:spTree>
    <p:extLst>
      <p:ext uri="{BB962C8B-B14F-4D97-AF65-F5344CB8AC3E}">
        <p14:creationId xmlns:p14="http://schemas.microsoft.com/office/powerpoint/2010/main" val="383761639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C1F2BA1-F687-44F6-8A6B-FDEE5E3CA2FA}"/>
              </a:ext>
            </a:extLst>
          </p:cNvPr>
          <p:cNvSpPr>
            <a:spLocks noGrp="1"/>
          </p:cNvSpPr>
          <p:nvPr>
            <p:ph type="title"/>
            <p:custDataLst>
              <p:tags r:id="rId1"/>
            </p:custDataLst>
          </p:nvPr>
        </p:nvSpPr>
        <p:spPr/>
        <p:txBody>
          <a:bodyPr/>
          <a:lstStyle/>
          <a:p>
            <a:r>
              <a:rPr lang="fr-CA" dirty="0"/>
              <a:t>Container Type</a:t>
            </a:r>
            <a:endParaRPr lang="en-CA" dirty="0"/>
          </a:p>
        </p:txBody>
      </p:sp>
      <p:sp>
        <p:nvSpPr>
          <p:cNvPr id="4" name="Content Placeholder 2">
            <a:extLst>
              <a:ext uri="{FF2B5EF4-FFF2-40B4-BE49-F238E27FC236}">
                <a16:creationId xmlns:a16="http://schemas.microsoft.com/office/drawing/2014/main" xmlns="" id="{D73DF70C-A971-4ABC-B0EC-BF457A93F4A7}"/>
              </a:ext>
            </a:extLst>
          </p:cNvPr>
          <p:cNvSpPr>
            <a:spLocks noGrp="1"/>
          </p:cNvSpPr>
          <p:nvPr>
            <p:ph idx="1"/>
            <p:custDataLst>
              <p:tags r:id="rId2"/>
            </p:custDataLst>
          </p:nvPr>
        </p:nvSpPr>
        <p:spPr>
          <a:xfrm>
            <a:off x="838200" y="1457943"/>
            <a:ext cx="10515600" cy="4429511"/>
          </a:xfrm>
        </p:spPr>
        <p:txBody>
          <a:bodyPr/>
          <a:lstStyle/>
          <a:p>
            <a:pPr marL="0" indent="0" algn="just">
              <a:lnSpc>
                <a:spcPct val="130000"/>
              </a:lnSpc>
              <a:buNone/>
            </a:pPr>
            <a:r>
              <a:rPr lang="en-US" sz="2100" dirty="0">
                <a:solidFill>
                  <a:schemeClr val="accent2"/>
                </a:solidFill>
              </a:rPr>
              <a:t>6.5</a:t>
            </a:r>
            <a:r>
              <a:rPr lang="en-US" sz="2100" dirty="0"/>
              <a:t> Once all the required fields in the General section have been completed, click Submit.</a:t>
            </a:r>
          </a:p>
          <a:p>
            <a:pPr marL="457200" indent="-457200" algn="just">
              <a:lnSpc>
                <a:spcPct val="130000"/>
              </a:lnSpc>
              <a:buFont typeface="+mj-lt"/>
              <a:buAutoNum type="arabicPeriod" startAt="8"/>
            </a:pPr>
            <a:endParaRPr lang="en-US" sz="2100" dirty="0"/>
          </a:p>
          <a:p>
            <a:pPr marL="457200" indent="-457200" algn="just">
              <a:lnSpc>
                <a:spcPct val="130000"/>
              </a:lnSpc>
              <a:buFont typeface="+mj-lt"/>
              <a:buAutoNum type="arabicPeriod" startAt="8"/>
            </a:pPr>
            <a:endParaRPr lang="en-US" sz="2100" dirty="0"/>
          </a:p>
          <a:p>
            <a:pPr marL="457200" indent="-457200" algn="just">
              <a:lnSpc>
                <a:spcPct val="130000"/>
              </a:lnSpc>
              <a:buFont typeface="+mj-lt"/>
              <a:buAutoNum type="arabicPeriod" startAt="8"/>
            </a:pPr>
            <a:endParaRPr lang="en-US" sz="2100" dirty="0"/>
          </a:p>
          <a:p>
            <a:pPr marL="0" indent="0" algn="just">
              <a:lnSpc>
                <a:spcPct val="130000"/>
              </a:lnSpc>
              <a:buNone/>
            </a:pPr>
            <a:endParaRPr lang="en-US" sz="1000" dirty="0"/>
          </a:p>
          <a:p>
            <a:pPr marL="0" indent="0" algn="just">
              <a:lnSpc>
                <a:spcPct val="130000"/>
              </a:lnSpc>
              <a:buNone/>
            </a:pPr>
            <a:r>
              <a:rPr lang="en-US" sz="2100" dirty="0">
                <a:solidFill>
                  <a:schemeClr val="accent2"/>
                </a:solidFill>
              </a:rPr>
              <a:t>6.6 </a:t>
            </a:r>
            <a:r>
              <a:rPr lang="en-US" sz="2100" dirty="0"/>
              <a:t>Click Close to exit the Container Type resource.</a:t>
            </a:r>
            <a:endParaRPr lang="en-CA" sz="2100" dirty="0"/>
          </a:p>
          <a:p>
            <a:pPr marL="457200" indent="-457200" algn="just">
              <a:lnSpc>
                <a:spcPct val="130000"/>
              </a:lnSpc>
              <a:buFont typeface="+mj-lt"/>
              <a:buAutoNum type="arabicPeriod" startAt="13"/>
            </a:pPr>
            <a:endParaRPr lang="en-CA" sz="2100" dirty="0"/>
          </a:p>
        </p:txBody>
      </p:sp>
      <p:pic>
        <p:nvPicPr>
          <p:cNvPr id="9" name="Picture 8">
            <a:extLst>
              <a:ext uri="{FF2B5EF4-FFF2-40B4-BE49-F238E27FC236}">
                <a16:creationId xmlns:a16="http://schemas.microsoft.com/office/drawing/2014/main" xmlns="" id="{056959A9-702C-4418-9D29-6FF4487B7E6D}"/>
              </a:ext>
            </a:extLst>
          </p:cNvPr>
          <p:cNvPicPr>
            <a:picLocks noChangeAspect="1"/>
          </p:cNvPicPr>
          <p:nvPr>
            <p:custDataLst>
              <p:tags r:id="rId3"/>
            </p:custDataLst>
          </p:nvPr>
        </p:nvPicPr>
        <p:blipFill>
          <a:blip r:embed="rId6"/>
          <a:stretch>
            <a:fillRect/>
          </a:stretch>
        </p:blipFill>
        <p:spPr>
          <a:xfrm>
            <a:off x="304800" y="2327857"/>
            <a:ext cx="11688382" cy="1226866"/>
          </a:xfrm>
          <a:prstGeom prst="rect">
            <a:avLst/>
          </a:prstGeom>
        </p:spPr>
      </p:pic>
      <p:pic>
        <p:nvPicPr>
          <p:cNvPr id="11" name="Picture 10">
            <a:extLst>
              <a:ext uri="{FF2B5EF4-FFF2-40B4-BE49-F238E27FC236}">
                <a16:creationId xmlns:a16="http://schemas.microsoft.com/office/drawing/2014/main" xmlns="" id="{2BCE3CDA-D6CA-4501-BCD5-96E9DCB0E93B}"/>
              </a:ext>
            </a:extLst>
          </p:cNvPr>
          <p:cNvPicPr>
            <a:picLocks noChangeAspect="1"/>
          </p:cNvPicPr>
          <p:nvPr>
            <p:custDataLst>
              <p:tags r:id="rId4"/>
            </p:custDataLst>
          </p:nvPr>
        </p:nvPicPr>
        <p:blipFill>
          <a:blip r:embed="rId7"/>
          <a:stretch>
            <a:fillRect/>
          </a:stretch>
        </p:blipFill>
        <p:spPr>
          <a:xfrm>
            <a:off x="304800" y="4800732"/>
            <a:ext cx="11688382" cy="1149138"/>
          </a:xfrm>
          <a:prstGeom prst="rect">
            <a:avLst/>
          </a:prstGeom>
        </p:spPr>
      </p:pic>
    </p:spTree>
    <p:extLst>
      <p:ext uri="{BB962C8B-B14F-4D97-AF65-F5344CB8AC3E}">
        <p14:creationId xmlns:p14="http://schemas.microsoft.com/office/powerpoint/2010/main" val="42254194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BDB72EA-4486-4071-B9DF-7DDAB009D633}"/>
              </a:ext>
            </a:extLst>
          </p:cNvPr>
          <p:cNvSpPr>
            <a:spLocks noGrp="1"/>
          </p:cNvSpPr>
          <p:nvPr>
            <p:ph type="title"/>
            <p:custDataLst>
              <p:tags r:id="rId1"/>
            </p:custDataLst>
          </p:nvPr>
        </p:nvSpPr>
        <p:spPr/>
        <p:txBody>
          <a:bodyPr/>
          <a:lstStyle/>
          <a:p>
            <a:r>
              <a:rPr lang="fr-CA" dirty="0"/>
              <a:t>Container Type</a:t>
            </a:r>
            <a:endParaRPr lang="en-CA" dirty="0"/>
          </a:p>
        </p:txBody>
      </p:sp>
      <p:sp>
        <p:nvSpPr>
          <p:cNvPr id="4" name="Content Placeholder 2">
            <a:extLst>
              <a:ext uri="{FF2B5EF4-FFF2-40B4-BE49-F238E27FC236}">
                <a16:creationId xmlns:a16="http://schemas.microsoft.com/office/drawing/2014/main" xmlns="" id="{8409DC2E-6F36-4033-9661-E7E82831A85A}"/>
              </a:ext>
            </a:extLst>
          </p:cNvPr>
          <p:cNvSpPr>
            <a:spLocks noGrp="1"/>
          </p:cNvSpPr>
          <p:nvPr>
            <p:ph idx="1"/>
            <p:custDataLst>
              <p:tags r:id="rId2"/>
            </p:custDataLst>
          </p:nvPr>
        </p:nvSpPr>
        <p:spPr>
          <a:xfrm>
            <a:off x="838200" y="1162050"/>
            <a:ext cx="10515600" cy="5014913"/>
          </a:xfrm>
        </p:spPr>
        <p:txBody>
          <a:bodyPr/>
          <a:lstStyle/>
          <a:p>
            <a:pPr marL="457200" indent="-457200" algn="just">
              <a:lnSpc>
                <a:spcPct val="150000"/>
              </a:lnSpc>
              <a:buFont typeface="+mj-lt"/>
              <a:buAutoNum type="arabicPeriod" startAt="7"/>
            </a:pPr>
            <a:r>
              <a:rPr lang="en-US" u="sng" dirty="0"/>
              <a:t>If you want to update a container type</a:t>
            </a:r>
            <a:r>
              <a:rPr lang="en-US" dirty="0"/>
              <a:t>, do this:</a:t>
            </a:r>
          </a:p>
          <a:p>
            <a:pPr marL="457200" lvl="1" indent="0" algn="just">
              <a:lnSpc>
                <a:spcPct val="150000"/>
              </a:lnSpc>
              <a:buNone/>
            </a:pPr>
            <a:r>
              <a:rPr lang="en-US" sz="2400" dirty="0">
                <a:solidFill>
                  <a:schemeClr val="accent2"/>
                </a:solidFill>
              </a:rPr>
              <a:t>7.1</a:t>
            </a:r>
            <a:r>
              <a:rPr lang="en-US" sz="2400" dirty="0"/>
              <a:t> Perform a search to retrieve the container type you wish to update and click on View Record Details.</a:t>
            </a:r>
          </a:p>
          <a:p>
            <a:pPr marL="457200" indent="-457200" algn="just">
              <a:buFont typeface="+mj-lt"/>
              <a:buAutoNum type="arabicPeriod" startAt="7"/>
            </a:pPr>
            <a:endParaRPr lang="en-CA" dirty="0"/>
          </a:p>
        </p:txBody>
      </p:sp>
      <p:pic>
        <p:nvPicPr>
          <p:cNvPr id="6" name="Picture 5">
            <a:extLst>
              <a:ext uri="{FF2B5EF4-FFF2-40B4-BE49-F238E27FC236}">
                <a16:creationId xmlns:a16="http://schemas.microsoft.com/office/drawing/2014/main" xmlns="" id="{DA4BF9FE-08FF-4D2C-8B88-0F6E20DCD194}"/>
              </a:ext>
            </a:extLst>
          </p:cNvPr>
          <p:cNvPicPr>
            <a:picLocks noChangeAspect="1"/>
          </p:cNvPicPr>
          <p:nvPr>
            <p:custDataLst>
              <p:tags r:id="rId3"/>
            </p:custDataLst>
          </p:nvPr>
        </p:nvPicPr>
        <p:blipFill>
          <a:blip r:embed="rId5"/>
          <a:stretch>
            <a:fillRect/>
          </a:stretch>
        </p:blipFill>
        <p:spPr>
          <a:xfrm>
            <a:off x="433137" y="3127663"/>
            <a:ext cx="11389895" cy="2960895"/>
          </a:xfrm>
          <a:prstGeom prst="rect">
            <a:avLst/>
          </a:prstGeom>
        </p:spPr>
      </p:pic>
    </p:spTree>
    <p:extLst>
      <p:ext uri="{BB962C8B-B14F-4D97-AF65-F5344CB8AC3E}">
        <p14:creationId xmlns:p14="http://schemas.microsoft.com/office/powerpoint/2010/main" val="373635471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35A60B7-1CB7-4ABD-ADBD-8711EA1FDBFF}"/>
              </a:ext>
            </a:extLst>
          </p:cNvPr>
          <p:cNvSpPr>
            <a:spLocks noGrp="1"/>
          </p:cNvSpPr>
          <p:nvPr>
            <p:ph type="title"/>
            <p:custDataLst>
              <p:tags r:id="rId1"/>
            </p:custDataLst>
          </p:nvPr>
        </p:nvSpPr>
        <p:spPr/>
        <p:txBody>
          <a:bodyPr/>
          <a:lstStyle/>
          <a:p>
            <a:r>
              <a:rPr lang="fr-CA" dirty="0"/>
              <a:t>Container Type</a:t>
            </a:r>
            <a:endParaRPr lang="en-CA" dirty="0"/>
          </a:p>
        </p:txBody>
      </p:sp>
      <p:sp>
        <p:nvSpPr>
          <p:cNvPr id="4" name="Content Placeholder 2">
            <a:extLst>
              <a:ext uri="{FF2B5EF4-FFF2-40B4-BE49-F238E27FC236}">
                <a16:creationId xmlns:a16="http://schemas.microsoft.com/office/drawing/2014/main" xmlns="" id="{80CC79B9-BB64-4CC0-AB82-3DCEBD7B5E43}"/>
              </a:ext>
            </a:extLst>
          </p:cNvPr>
          <p:cNvSpPr>
            <a:spLocks noGrp="1"/>
          </p:cNvSpPr>
          <p:nvPr>
            <p:ph idx="1"/>
            <p:custDataLst>
              <p:tags r:id="rId2"/>
            </p:custDataLst>
          </p:nvPr>
        </p:nvSpPr>
        <p:spPr>
          <a:xfrm>
            <a:off x="838200" y="1162050"/>
            <a:ext cx="10515600" cy="5014913"/>
          </a:xfrm>
        </p:spPr>
        <p:txBody>
          <a:bodyPr/>
          <a:lstStyle/>
          <a:p>
            <a:pPr marL="0" indent="0" algn="just">
              <a:lnSpc>
                <a:spcPct val="150000"/>
              </a:lnSpc>
              <a:buNone/>
            </a:pPr>
            <a:r>
              <a:rPr lang="en-US" sz="2200" dirty="0">
                <a:solidFill>
                  <a:schemeClr val="accent2"/>
                </a:solidFill>
              </a:rPr>
              <a:t>7.2</a:t>
            </a:r>
            <a:r>
              <a:rPr lang="en-US" sz="2200" dirty="0"/>
              <a:t> In the </a:t>
            </a:r>
            <a:r>
              <a:rPr lang="en-US" sz="2200" b="1" dirty="0"/>
              <a:t>General</a:t>
            </a:r>
            <a:r>
              <a:rPr lang="en-US" sz="2200" dirty="0"/>
              <a:t> section, update the description if need be. An explanation of the fields is given in slides </a:t>
            </a:r>
            <a:r>
              <a:rPr lang="en-US" sz="2200" dirty="0">
                <a:hlinkClick r:id="rId5" action="ppaction://hlinksldjump"/>
              </a:rPr>
              <a:t>113 to 116</a:t>
            </a:r>
            <a:r>
              <a:rPr lang="en-US" sz="2200" dirty="0"/>
              <a:t>. </a:t>
            </a:r>
            <a:endParaRPr lang="en-CA" sz="2200" dirty="0"/>
          </a:p>
        </p:txBody>
      </p:sp>
      <p:pic>
        <p:nvPicPr>
          <p:cNvPr id="6" name="Picture 5">
            <a:extLst>
              <a:ext uri="{FF2B5EF4-FFF2-40B4-BE49-F238E27FC236}">
                <a16:creationId xmlns:a16="http://schemas.microsoft.com/office/drawing/2014/main" xmlns="" id="{ABC4D644-D7B2-4655-9280-5074193A3C1E}"/>
              </a:ext>
            </a:extLst>
          </p:cNvPr>
          <p:cNvPicPr>
            <a:picLocks noChangeAspect="1"/>
          </p:cNvPicPr>
          <p:nvPr>
            <p:custDataLst>
              <p:tags r:id="rId3"/>
            </p:custDataLst>
          </p:nvPr>
        </p:nvPicPr>
        <p:blipFill>
          <a:blip r:embed="rId6"/>
          <a:stretch>
            <a:fillRect/>
          </a:stretch>
        </p:blipFill>
        <p:spPr>
          <a:xfrm>
            <a:off x="5105942" y="1780288"/>
            <a:ext cx="6075406" cy="4396675"/>
          </a:xfrm>
          <a:prstGeom prst="rect">
            <a:avLst/>
          </a:prstGeom>
        </p:spPr>
      </p:pic>
    </p:spTree>
    <p:extLst>
      <p:ext uri="{BB962C8B-B14F-4D97-AF65-F5344CB8AC3E}">
        <p14:creationId xmlns:p14="http://schemas.microsoft.com/office/powerpoint/2010/main" val="28395142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0156B7B-178A-4850-ABFC-AB2E3C52C83C}"/>
              </a:ext>
            </a:extLst>
          </p:cNvPr>
          <p:cNvSpPr>
            <a:spLocks noGrp="1"/>
          </p:cNvSpPr>
          <p:nvPr>
            <p:ph type="title"/>
            <p:custDataLst>
              <p:tags r:id="rId1"/>
            </p:custDataLst>
          </p:nvPr>
        </p:nvSpPr>
        <p:spPr/>
        <p:txBody>
          <a:bodyPr/>
          <a:lstStyle/>
          <a:p>
            <a:r>
              <a:rPr lang="fr-CA"/>
              <a:t>Warehouse Options</a:t>
            </a:r>
            <a:endParaRPr lang="en-CA"/>
          </a:p>
        </p:txBody>
      </p:sp>
      <p:sp>
        <p:nvSpPr>
          <p:cNvPr id="4" name="Content Placeholder 2">
            <a:extLst>
              <a:ext uri="{FF2B5EF4-FFF2-40B4-BE49-F238E27FC236}">
                <a16:creationId xmlns:a16="http://schemas.microsoft.com/office/drawing/2014/main" xmlns="" id="{E67F6EB8-7EFF-4FFA-B2F7-88264B3094B6}"/>
              </a:ext>
            </a:extLst>
          </p:cNvPr>
          <p:cNvSpPr>
            <a:spLocks noGrp="1"/>
          </p:cNvSpPr>
          <p:nvPr>
            <p:ph idx="1"/>
            <p:custDataLst>
              <p:tags r:id="rId2"/>
            </p:custDataLst>
          </p:nvPr>
        </p:nvSpPr>
        <p:spPr>
          <a:xfrm>
            <a:off x="576036" y="1297526"/>
            <a:ext cx="11225460" cy="4975692"/>
          </a:xfrm>
        </p:spPr>
        <p:txBody>
          <a:bodyPr/>
          <a:lstStyle/>
          <a:p>
            <a:pPr marL="457200" indent="-457200" algn="just">
              <a:lnSpc>
                <a:spcPct val="130000"/>
              </a:lnSpc>
              <a:buFont typeface="+mj-lt"/>
              <a:buAutoNum type="arabicPeriod" startAt="7"/>
            </a:pPr>
            <a:r>
              <a:rPr lang="en-US" sz="2100"/>
              <a:t>(Continued)</a:t>
            </a:r>
            <a:endParaRPr lang="en-CA" sz="2100"/>
          </a:p>
        </p:txBody>
      </p:sp>
      <p:graphicFrame>
        <p:nvGraphicFramePr>
          <p:cNvPr id="3" name="Table 5">
            <a:extLst>
              <a:ext uri="{FF2B5EF4-FFF2-40B4-BE49-F238E27FC236}">
                <a16:creationId xmlns:a16="http://schemas.microsoft.com/office/drawing/2014/main" xmlns="" id="{433597B1-B998-4911-B48D-B0EB3CA09156}"/>
              </a:ext>
            </a:extLst>
          </p:cNvPr>
          <p:cNvGraphicFramePr>
            <a:graphicFrameLocks noGrp="1"/>
          </p:cNvGraphicFramePr>
          <p:nvPr>
            <p:custDataLst>
              <p:tags r:id="rId3"/>
            </p:custDataLst>
            <p:extLst>
              <p:ext uri="{D42A27DB-BD31-4B8C-83A1-F6EECF244321}">
                <p14:modId xmlns:p14="http://schemas.microsoft.com/office/powerpoint/2010/main" val="2728521352"/>
              </p:ext>
            </p:extLst>
          </p:nvPr>
        </p:nvGraphicFramePr>
        <p:xfrm>
          <a:off x="576036" y="2045114"/>
          <a:ext cx="10887094" cy="3515360"/>
        </p:xfrm>
        <a:graphic>
          <a:graphicData uri="http://schemas.openxmlformats.org/drawingml/2006/table">
            <a:tbl>
              <a:tblPr firstRow="1" bandRow="1">
                <a:tableStyleId>{F5AB1C69-6EDB-4FF4-983F-18BD219EF322}</a:tableStyleId>
              </a:tblPr>
              <a:tblGrid>
                <a:gridCol w="2271372">
                  <a:extLst>
                    <a:ext uri="{9D8B030D-6E8A-4147-A177-3AD203B41FA5}">
                      <a16:colId xmlns:a16="http://schemas.microsoft.com/office/drawing/2014/main" xmlns="" val="3611636286"/>
                    </a:ext>
                  </a:extLst>
                </a:gridCol>
                <a:gridCol w="8615722">
                  <a:extLst>
                    <a:ext uri="{9D8B030D-6E8A-4147-A177-3AD203B41FA5}">
                      <a16:colId xmlns:a16="http://schemas.microsoft.com/office/drawing/2014/main" xmlns="" val="1392957211"/>
                    </a:ext>
                  </a:extLst>
                </a:gridCol>
              </a:tblGrid>
              <a:tr h="370840">
                <a:tc>
                  <a:txBody>
                    <a:bodyPr/>
                    <a:lstStyle/>
                    <a:p>
                      <a:r>
                        <a:rPr lang="fr-CA" sz="1700"/>
                        <a:t>Field</a:t>
                      </a:r>
                      <a:endParaRPr lang="en-CA" sz="1700"/>
                    </a:p>
                  </a:txBody>
                  <a:tcPr/>
                </a:tc>
                <a:tc>
                  <a:txBody>
                    <a:bodyPr/>
                    <a:lstStyle/>
                    <a:p>
                      <a:r>
                        <a:rPr lang="fr-CA" sz="1700" err="1"/>
                        <a:t>Explanation</a:t>
                      </a:r>
                      <a:endParaRPr lang="en-CA" sz="1700"/>
                    </a:p>
                  </a:txBody>
                  <a:tcPr/>
                </a:tc>
                <a:extLst>
                  <a:ext uri="{0D108BD9-81ED-4DB2-BD59-A6C34878D82A}">
                    <a16:rowId xmlns:a16="http://schemas.microsoft.com/office/drawing/2014/main" xmlns="" val="207613934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700" kern="1200">
                          <a:solidFill>
                            <a:schemeClr val="tx1">
                              <a:lumMod val="50000"/>
                              <a:lumOff val="50000"/>
                            </a:schemeClr>
                          </a:solidFill>
                          <a:latin typeface="+mn-lt"/>
                          <a:ea typeface="+mn-ea"/>
                          <a:cs typeface="+mn-cs"/>
                        </a:rPr>
                        <a:t>Clear Quantity</a:t>
                      </a:r>
                      <a:endParaRPr lang="fr-CA" sz="1700" kern="1200">
                        <a:solidFill>
                          <a:schemeClr val="tx1">
                            <a:lumMod val="50000"/>
                            <a:lumOff val="50000"/>
                          </a:schemeClr>
                        </a:solidFill>
                        <a:latin typeface="+mn-lt"/>
                        <a:ea typeface="+mn-ea"/>
                        <a:cs typeface="+mn-cs"/>
                      </a:endParaRPr>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700" kern="1200">
                          <a:solidFill>
                            <a:schemeClr val="tx1">
                              <a:lumMod val="50000"/>
                              <a:lumOff val="50000"/>
                            </a:schemeClr>
                          </a:solidFill>
                          <a:latin typeface="+mn-lt"/>
                          <a:ea typeface="+mn-ea"/>
                          <a:cs typeface="+mn-cs"/>
                        </a:rPr>
                        <a:t>Affects inbound order receiving on a mobile computer:</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700" kern="1200">
                          <a:solidFill>
                            <a:schemeClr val="tx1">
                              <a:lumMod val="50000"/>
                              <a:lumOff val="50000"/>
                            </a:schemeClr>
                          </a:solidFill>
                          <a:latin typeface="+mn-lt"/>
                          <a:ea typeface="+mn-ea"/>
                          <a:cs typeface="+mn-cs"/>
                        </a:rPr>
                        <a:t>Yes indicates that the quantity to receive is hidden. In this case, when the cursor is moved to the Quantity field, the field will appear to be blank. If nothing is changed in that field, then when the cursor is moved to another field, the user is forced to enter a quantity. </a:t>
                      </a:r>
                    </a:p>
                    <a:p>
                      <a:pPr marL="0" marR="0" lvl="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700" kern="1200">
                        <a:solidFill>
                          <a:schemeClr val="tx1">
                            <a:lumMod val="50000"/>
                            <a:lumOff val="50000"/>
                          </a:schemeClr>
                        </a:solidFill>
                        <a:latin typeface="+mn-lt"/>
                        <a:ea typeface="+mn-ea"/>
                        <a:cs typeface="+mn-cs"/>
                      </a:endParaRP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700" kern="1200">
                          <a:solidFill>
                            <a:schemeClr val="tx1">
                              <a:lumMod val="50000"/>
                              <a:lumOff val="50000"/>
                            </a:schemeClr>
                          </a:solidFill>
                          <a:latin typeface="+mn-lt"/>
                          <a:ea typeface="+mn-ea"/>
                          <a:cs typeface="+mn-cs"/>
                        </a:rPr>
                        <a:t>No indicates that the quantity to receive is displayed. In this case, when the cursor is moved to the Quantity field, the number is displayed without any trailing zeroes after the decimal point.</a:t>
                      </a:r>
                    </a:p>
                  </a:txBody>
                  <a:tcPr/>
                </a:tc>
                <a:extLst>
                  <a:ext uri="{0D108BD9-81ED-4DB2-BD59-A6C34878D82A}">
                    <a16:rowId xmlns:a16="http://schemas.microsoft.com/office/drawing/2014/main" xmlns="" val="262901116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700" kern="1200">
                          <a:solidFill>
                            <a:schemeClr val="tx1">
                              <a:lumMod val="50000"/>
                              <a:lumOff val="50000"/>
                            </a:schemeClr>
                          </a:solidFill>
                          <a:latin typeface="+mn-lt"/>
                          <a:ea typeface="+mn-ea"/>
                          <a:cs typeface="+mn-cs"/>
                        </a:rPr>
                        <a:t>Over Receipt Tolerance</a:t>
                      </a:r>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700" kern="1200">
                          <a:solidFill>
                            <a:schemeClr val="tx1">
                              <a:lumMod val="50000"/>
                              <a:lumOff val="50000"/>
                            </a:schemeClr>
                          </a:solidFill>
                          <a:latin typeface="+mn-lt"/>
                          <a:ea typeface="+mn-ea"/>
                          <a:cs typeface="+mn-cs"/>
                        </a:rPr>
                        <a:t>The percentage by which a receipt quantity may exceed the inbound order quantity.</a:t>
                      </a:r>
                    </a:p>
                  </a:txBody>
                  <a:tcPr/>
                </a:tc>
                <a:extLst>
                  <a:ext uri="{0D108BD9-81ED-4DB2-BD59-A6C34878D82A}">
                    <a16:rowId xmlns:a16="http://schemas.microsoft.com/office/drawing/2014/main" xmlns="" val="1071974661"/>
                  </a:ext>
                </a:extLst>
              </a:tr>
              <a:tr h="370840">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CA" sz="1700" kern="1200">
                          <a:solidFill>
                            <a:schemeClr val="tx1">
                              <a:lumMod val="50000"/>
                              <a:lumOff val="50000"/>
                            </a:schemeClr>
                          </a:solidFill>
                          <a:latin typeface="+mn-lt"/>
                          <a:ea typeface="+mn-ea"/>
                          <a:cs typeface="+mn-cs"/>
                        </a:rPr>
                        <a:t>Potential Cross Dock</a:t>
                      </a:r>
                    </a:p>
                  </a:txBody>
                  <a:tcPr/>
                </a:tc>
                <a:tc>
                  <a:txBody>
                    <a:bodyPr/>
                    <a:lstStyle/>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700" kern="1200">
                          <a:solidFill>
                            <a:schemeClr val="tx1">
                              <a:lumMod val="50000"/>
                              <a:lumOff val="50000"/>
                            </a:schemeClr>
                          </a:solidFill>
                          <a:latin typeface="+mn-lt"/>
                          <a:ea typeface="+mn-ea"/>
                          <a:cs typeface="+mn-cs"/>
                        </a:rPr>
                        <a:t>Yes indicates that potential cross docking is enabled for this system. </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700" kern="1200">
                          <a:solidFill>
                            <a:schemeClr val="tx1">
                              <a:lumMod val="50000"/>
                              <a:lumOff val="50000"/>
                            </a:schemeClr>
                          </a:solidFill>
                          <a:latin typeface="+mn-lt"/>
                          <a:ea typeface="+mn-ea"/>
                          <a:cs typeface="+mn-cs"/>
                        </a:rPr>
                        <a:t>No indicates that potential cross docking is not enabled.</a:t>
                      </a:r>
                    </a:p>
                  </a:txBody>
                  <a:tcPr/>
                </a:tc>
                <a:extLst>
                  <a:ext uri="{0D108BD9-81ED-4DB2-BD59-A6C34878D82A}">
                    <a16:rowId xmlns:a16="http://schemas.microsoft.com/office/drawing/2014/main" xmlns="" val="2321732275"/>
                  </a:ext>
                </a:extLst>
              </a:tr>
            </a:tbl>
          </a:graphicData>
        </a:graphic>
      </p:graphicFrame>
    </p:spTree>
    <p:extLst>
      <p:ext uri="{BB962C8B-B14F-4D97-AF65-F5344CB8AC3E}">
        <p14:creationId xmlns:p14="http://schemas.microsoft.com/office/powerpoint/2010/main" val="17129270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35A60B7-1CB7-4ABD-ADBD-8711EA1FDBFF}"/>
              </a:ext>
            </a:extLst>
          </p:cNvPr>
          <p:cNvSpPr>
            <a:spLocks noGrp="1"/>
          </p:cNvSpPr>
          <p:nvPr>
            <p:ph type="title"/>
            <p:custDataLst>
              <p:tags r:id="rId1"/>
            </p:custDataLst>
          </p:nvPr>
        </p:nvSpPr>
        <p:spPr/>
        <p:txBody>
          <a:bodyPr/>
          <a:lstStyle/>
          <a:p>
            <a:r>
              <a:rPr lang="fr-CA" dirty="0"/>
              <a:t>Container Type</a:t>
            </a:r>
            <a:endParaRPr lang="en-CA" dirty="0"/>
          </a:p>
        </p:txBody>
      </p:sp>
      <p:sp>
        <p:nvSpPr>
          <p:cNvPr id="4" name="Content Placeholder 2">
            <a:extLst>
              <a:ext uri="{FF2B5EF4-FFF2-40B4-BE49-F238E27FC236}">
                <a16:creationId xmlns:a16="http://schemas.microsoft.com/office/drawing/2014/main" xmlns="" id="{80CC79B9-BB64-4CC0-AB82-3DCEBD7B5E43}"/>
              </a:ext>
            </a:extLst>
          </p:cNvPr>
          <p:cNvSpPr>
            <a:spLocks noGrp="1"/>
          </p:cNvSpPr>
          <p:nvPr>
            <p:ph idx="1"/>
            <p:custDataLst>
              <p:tags r:id="rId2"/>
            </p:custDataLst>
          </p:nvPr>
        </p:nvSpPr>
        <p:spPr>
          <a:xfrm>
            <a:off x="838200" y="1162050"/>
            <a:ext cx="3797968" cy="5014913"/>
          </a:xfrm>
        </p:spPr>
        <p:txBody>
          <a:bodyPr/>
          <a:lstStyle/>
          <a:p>
            <a:pPr marL="0" indent="0" algn="just">
              <a:lnSpc>
                <a:spcPct val="150000"/>
              </a:lnSpc>
              <a:buNone/>
            </a:pPr>
            <a:r>
              <a:rPr lang="en-US" sz="2200" dirty="0">
                <a:solidFill>
                  <a:schemeClr val="accent2"/>
                </a:solidFill>
              </a:rPr>
              <a:t>7.3</a:t>
            </a:r>
            <a:r>
              <a:rPr lang="en-US" sz="2200" dirty="0"/>
              <a:t> Once all the required fields properly updated, click on Submit. </a:t>
            </a:r>
          </a:p>
          <a:p>
            <a:pPr marL="0" indent="0" algn="just">
              <a:lnSpc>
                <a:spcPct val="150000"/>
              </a:lnSpc>
              <a:buNone/>
            </a:pPr>
            <a:endParaRPr lang="en-CA" sz="2200" dirty="0"/>
          </a:p>
        </p:txBody>
      </p:sp>
      <p:pic>
        <p:nvPicPr>
          <p:cNvPr id="5" name="Picture 4">
            <a:extLst>
              <a:ext uri="{FF2B5EF4-FFF2-40B4-BE49-F238E27FC236}">
                <a16:creationId xmlns:a16="http://schemas.microsoft.com/office/drawing/2014/main" xmlns="" id="{BD02B721-8FD5-4FF9-9622-A21BD1BF1762}"/>
              </a:ext>
            </a:extLst>
          </p:cNvPr>
          <p:cNvPicPr>
            <a:picLocks noChangeAspect="1"/>
          </p:cNvPicPr>
          <p:nvPr>
            <p:custDataLst>
              <p:tags r:id="rId3"/>
            </p:custDataLst>
          </p:nvPr>
        </p:nvPicPr>
        <p:blipFill>
          <a:blip r:embed="rId5"/>
          <a:stretch>
            <a:fillRect/>
          </a:stretch>
        </p:blipFill>
        <p:spPr>
          <a:xfrm>
            <a:off x="4955378" y="791914"/>
            <a:ext cx="6398422" cy="5274171"/>
          </a:xfrm>
          <a:prstGeom prst="rect">
            <a:avLst/>
          </a:prstGeom>
        </p:spPr>
      </p:pic>
    </p:spTree>
    <p:extLst>
      <p:ext uri="{BB962C8B-B14F-4D97-AF65-F5344CB8AC3E}">
        <p14:creationId xmlns:p14="http://schemas.microsoft.com/office/powerpoint/2010/main" val="169501980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D0A18F3-9F12-464B-BC50-F741E79EDDDA}"/>
              </a:ext>
            </a:extLst>
          </p:cNvPr>
          <p:cNvSpPr>
            <a:spLocks noGrp="1"/>
          </p:cNvSpPr>
          <p:nvPr>
            <p:ph type="ctrTitle"/>
            <p:custDataLst>
              <p:tags r:id="rId1"/>
            </p:custDataLst>
          </p:nvPr>
        </p:nvSpPr>
        <p:spPr/>
        <p:txBody>
          <a:bodyPr/>
          <a:lstStyle/>
          <a:p>
            <a:r>
              <a:rPr lang="en-CA" sz="4400" b="1"/>
              <a:t>Container Selection Codes</a:t>
            </a:r>
          </a:p>
        </p:txBody>
      </p:sp>
    </p:spTree>
    <p:extLst>
      <p:ext uri="{BB962C8B-B14F-4D97-AF65-F5344CB8AC3E}">
        <p14:creationId xmlns:p14="http://schemas.microsoft.com/office/powerpoint/2010/main" val="174114269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3580C8A-1055-4538-98BE-075C1C32D618}"/>
              </a:ext>
            </a:extLst>
          </p:cNvPr>
          <p:cNvSpPr>
            <a:spLocks noGrp="1"/>
          </p:cNvSpPr>
          <p:nvPr>
            <p:ph type="title"/>
            <p:custDataLst>
              <p:tags r:id="rId1"/>
            </p:custDataLst>
          </p:nvPr>
        </p:nvSpPr>
        <p:spPr/>
        <p:txBody>
          <a:bodyPr/>
          <a:lstStyle/>
          <a:p>
            <a:r>
              <a:rPr lang="en-CA" sz="3600"/>
              <a:t>Container Selection Codes</a:t>
            </a:r>
            <a:endParaRPr lang="en-CA"/>
          </a:p>
        </p:txBody>
      </p:sp>
      <p:sp>
        <p:nvSpPr>
          <p:cNvPr id="3" name="Content Placeholder 2">
            <a:extLst>
              <a:ext uri="{FF2B5EF4-FFF2-40B4-BE49-F238E27FC236}">
                <a16:creationId xmlns:a16="http://schemas.microsoft.com/office/drawing/2014/main" xmlns="" id="{4DD9A189-09C9-4171-BF11-4B6B85455022}"/>
              </a:ext>
            </a:extLst>
          </p:cNvPr>
          <p:cNvSpPr>
            <a:spLocks noGrp="1"/>
          </p:cNvSpPr>
          <p:nvPr>
            <p:ph idx="1"/>
            <p:custDataLst>
              <p:tags r:id="rId2"/>
            </p:custDataLst>
          </p:nvPr>
        </p:nvSpPr>
        <p:spPr>
          <a:xfrm>
            <a:off x="593678" y="1419368"/>
            <a:ext cx="10515600" cy="4757596"/>
          </a:xfrm>
        </p:spPr>
        <p:txBody>
          <a:bodyPr/>
          <a:lstStyle/>
          <a:p>
            <a:pPr algn="just">
              <a:lnSpc>
                <a:spcPct val="150000"/>
              </a:lnSpc>
            </a:pPr>
            <a:r>
              <a:rPr lang="fr-CA" sz="2100"/>
              <a:t>The Container </a:t>
            </a:r>
            <a:r>
              <a:rPr lang="fr-CA" sz="2100" err="1"/>
              <a:t>Selection</a:t>
            </a:r>
            <a:r>
              <a:rPr lang="fr-CA" sz="2100"/>
              <a:t> Codes </a:t>
            </a:r>
            <a:r>
              <a:rPr lang="fr-CA" sz="2100" err="1"/>
              <a:t>is</a:t>
            </a:r>
            <a:r>
              <a:rPr lang="fr-CA" sz="2100"/>
              <a:t> </a:t>
            </a:r>
            <a:r>
              <a:rPr lang="fr-CA" sz="2100" err="1"/>
              <a:t>used</a:t>
            </a:r>
            <a:r>
              <a:rPr lang="fr-CA" sz="2100"/>
              <a:t> to </a:t>
            </a:r>
            <a:r>
              <a:rPr lang="en-US" sz="2100"/>
              <a:t>add, modify, copy, and delete the records in the container selection code table and to query the records in the container selection code table.</a:t>
            </a:r>
          </a:p>
          <a:p>
            <a:pPr algn="just">
              <a:lnSpc>
                <a:spcPct val="150000"/>
              </a:lnSpc>
            </a:pPr>
            <a:r>
              <a:rPr lang="en-US" sz="2100"/>
              <a:t>While picking, the user will be directed to pick into a container. The container is specified by the system, based on volumetric calculations.</a:t>
            </a:r>
          </a:p>
          <a:p>
            <a:pPr algn="just">
              <a:lnSpc>
                <a:spcPct val="150000"/>
              </a:lnSpc>
            </a:pPr>
            <a:r>
              <a:rPr lang="en-US" sz="2100"/>
              <a:t>Each container type is checked for the dimensions of the container type, the maximum weight capacity allowed, the minimum fill percentage, and the maximum fill percentage of the container. The dimensions and weight of the product to be picked in the area for the shipment or order are checked against the dimensions, weight, fill percentages, and rotation within the container.</a:t>
            </a:r>
            <a:endParaRPr lang="en-CA" sz="2100"/>
          </a:p>
        </p:txBody>
      </p:sp>
    </p:spTree>
    <p:extLst>
      <p:ext uri="{BB962C8B-B14F-4D97-AF65-F5344CB8AC3E}">
        <p14:creationId xmlns:p14="http://schemas.microsoft.com/office/powerpoint/2010/main" val="164052707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69BD6DC-77EC-4A7E-BCA5-8B6F9FA7CA90}"/>
              </a:ext>
            </a:extLst>
          </p:cNvPr>
          <p:cNvSpPr>
            <a:spLocks noGrp="1"/>
          </p:cNvSpPr>
          <p:nvPr>
            <p:ph type="title"/>
            <p:custDataLst>
              <p:tags r:id="rId1"/>
            </p:custDataLst>
          </p:nvPr>
        </p:nvSpPr>
        <p:spPr/>
        <p:txBody>
          <a:bodyPr/>
          <a:lstStyle/>
          <a:p>
            <a:r>
              <a:rPr lang="en-CA" dirty="0"/>
              <a:t>Container Selection Codes</a:t>
            </a:r>
          </a:p>
        </p:txBody>
      </p:sp>
      <p:pic>
        <p:nvPicPr>
          <p:cNvPr id="5" name="Picture 4">
            <a:extLst>
              <a:ext uri="{FF2B5EF4-FFF2-40B4-BE49-F238E27FC236}">
                <a16:creationId xmlns:a16="http://schemas.microsoft.com/office/drawing/2014/main" xmlns="" id="{39ED85B1-8905-4DD4-8304-A074C667D842}"/>
              </a:ext>
            </a:extLst>
          </p:cNvPr>
          <p:cNvPicPr>
            <a:picLocks noChangeAspect="1"/>
          </p:cNvPicPr>
          <p:nvPr>
            <p:custDataLst>
              <p:tags r:id="rId2"/>
            </p:custDataLst>
          </p:nvPr>
        </p:nvPicPr>
        <p:blipFill>
          <a:blip r:embed="rId5"/>
          <a:stretch>
            <a:fillRect/>
          </a:stretch>
        </p:blipFill>
        <p:spPr>
          <a:xfrm>
            <a:off x="8286750" y="365124"/>
            <a:ext cx="3381987" cy="5700455"/>
          </a:xfrm>
          <a:prstGeom prst="rect">
            <a:avLst/>
          </a:prstGeom>
        </p:spPr>
      </p:pic>
      <p:sp>
        <p:nvSpPr>
          <p:cNvPr id="6" name="Content Placeholder 2">
            <a:extLst>
              <a:ext uri="{FF2B5EF4-FFF2-40B4-BE49-F238E27FC236}">
                <a16:creationId xmlns:a16="http://schemas.microsoft.com/office/drawing/2014/main" xmlns="" id="{0B88AD6D-BFC7-438D-B911-0E380A87339E}"/>
              </a:ext>
            </a:extLst>
          </p:cNvPr>
          <p:cNvSpPr>
            <a:spLocks noGrp="1"/>
          </p:cNvSpPr>
          <p:nvPr>
            <p:ph idx="1"/>
            <p:custDataLst>
              <p:tags r:id="rId3"/>
            </p:custDataLst>
          </p:nvPr>
        </p:nvSpPr>
        <p:spPr>
          <a:xfrm>
            <a:off x="669387" y="1312622"/>
            <a:ext cx="6742066" cy="4733783"/>
          </a:xfrm>
        </p:spPr>
        <p:txBody>
          <a:bodyPr/>
          <a:lstStyle/>
          <a:p>
            <a:pPr marL="457200" indent="-457200" algn="just">
              <a:lnSpc>
                <a:spcPct val="150000"/>
              </a:lnSpc>
              <a:buFont typeface="+mj-lt"/>
              <a:buAutoNum type="arabicPeriod"/>
            </a:pPr>
            <a:r>
              <a:rPr lang="en-US" sz="2300"/>
              <a:t>With a </a:t>
            </a:r>
            <a:r>
              <a:rPr lang="en-US" sz="2300" u="sng"/>
              <a:t>desktop computer</a:t>
            </a:r>
            <a:r>
              <a:rPr lang="en-US" sz="2300"/>
              <a:t>, select the </a:t>
            </a:r>
            <a:r>
              <a:rPr lang="en-US" sz="2300" b="1"/>
              <a:t>WMS System Administration</a:t>
            </a:r>
            <a:r>
              <a:rPr lang="en-US" sz="2300"/>
              <a:t> resource.</a:t>
            </a:r>
          </a:p>
          <a:p>
            <a:pPr marL="457200" indent="-457200" algn="just">
              <a:lnSpc>
                <a:spcPct val="150000"/>
              </a:lnSpc>
              <a:buFont typeface="+mj-lt"/>
              <a:buAutoNum type="arabicPeriod"/>
            </a:pPr>
            <a:r>
              <a:rPr lang="en-US" sz="2300"/>
              <a:t>Under WMS System Administration, click on </a:t>
            </a:r>
            <a:r>
              <a:rPr lang="en-US" sz="2300" b="1"/>
              <a:t>Configuration.</a:t>
            </a:r>
            <a:endParaRPr lang="en-US" sz="2300"/>
          </a:p>
          <a:p>
            <a:pPr marL="457200" indent="-457200" algn="just">
              <a:lnSpc>
                <a:spcPct val="150000"/>
              </a:lnSpc>
              <a:buFont typeface="+mj-lt"/>
              <a:buAutoNum type="arabicPeriod"/>
            </a:pPr>
            <a:r>
              <a:rPr lang="en-US" sz="2300"/>
              <a:t>Under Configuration, click on </a:t>
            </a:r>
            <a:r>
              <a:rPr lang="en-US" sz="2300" b="1"/>
              <a:t>WMS Warehouse Setup.</a:t>
            </a:r>
            <a:endParaRPr lang="en-US" sz="2300"/>
          </a:p>
          <a:p>
            <a:pPr marL="457200" indent="-457200" algn="just">
              <a:lnSpc>
                <a:spcPct val="150000"/>
              </a:lnSpc>
              <a:buFont typeface="+mj-lt"/>
              <a:buAutoNum type="arabicPeriod"/>
            </a:pPr>
            <a:r>
              <a:rPr lang="en-US" sz="2300"/>
              <a:t>Under WMS Warehouse Setup, click on </a:t>
            </a:r>
            <a:r>
              <a:rPr lang="en-US" sz="2300" b="1"/>
              <a:t>Container Selection Codes.</a:t>
            </a:r>
            <a:endParaRPr lang="en-US" sz="2300"/>
          </a:p>
          <a:p>
            <a:pPr marL="0" indent="0" algn="just">
              <a:lnSpc>
                <a:spcPct val="150000"/>
              </a:lnSpc>
              <a:buNone/>
            </a:pPr>
            <a:endParaRPr lang="en-US" sz="2200"/>
          </a:p>
        </p:txBody>
      </p:sp>
    </p:spTree>
    <p:extLst>
      <p:ext uri="{BB962C8B-B14F-4D97-AF65-F5344CB8AC3E}">
        <p14:creationId xmlns:p14="http://schemas.microsoft.com/office/powerpoint/2010/main" val="78341018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712947D8-B9D7-4B7F-9B16-36B88B04EFFC}"/>
              </a:ext>
            </a:extLst>
          </p:cNvPr>
          <p:cNvSpPr>
            <a:spLocks noGrp="1"/>
          </p:cNvSpPr>
          <p:nvPr>
            <p:ph type="title"/>
            <p:custDataLst>
              <p:tags r:id="rId1"/>
            </p:custDataLst>
          </p:nvPr>
        </p:nvSpPr>
        <p:spPr/>
        <p:txBody>
          <a:bodyPr/>
          <a:lstStyle/>
          <a:p>
            <a:r>
              <a:rPr lang="en-CA"/>
              <a:t>Container Selection Codes</a:t>
            </a:r>
            <a:endParaRPr lang="fr-FR"/>
          </a:p>
        </p:txBody>
      </p:sp>
      <p:sp>
        <p:nvSpPr>
          <p:cNvPr id="8" name="Content Placeholder 2">
            <a:extLst>
              <a:ext uri="{FF2B5EF4-FFF2-40B4-BE49-F238E27FC236}">
                <a16:creationId xmlns:a16="http://schemas.microsoft.com/office/drawing/2014/main" xmlns="" id="{D233A8CF-9D92-4508-A0F5-E3D73CEAB709}"/>
              </a:ext>
            </a:extLst>
          </p:cNvPr>
          <p:cNvSpPr>
            <a:spLocks noGrp="1"/>
          </p:cNvSpPr>
          <p:nvPr>
            <p:ph idx="1"/>
            <p:custDataLst>
              <p:tags r:id="rId2"/>
            </p:custDataLst>
          </p:nvPr>
        </p:nvSpPr>
        <p:spPr>
          <a:xfrm>
            <a:off x="838200" y="1283368"/>
            <a:ext cx="10515600" cy="4893595"/>
          </a:xfrm>
        </p:spPr>
        <p:txBody>
          <a:bodyPr/>
          <a:lstStyle/>
          <a:p>
            <a:pPr marL="457200" indent="-457200" algn="just">
              <a:lnSpc>
                <a:spcPct val="150000"/>
              </a:lnSpc>
              <a:buFont typeface="+mj-lt"/>
              <a:buAutoNum type="arabicPeriod" startAt="5"/>
            </a:pPr>
            <a:r>
              <a:rPr lang="fr-CA" dirty="0"/>
              <a:t>In the new </a:t>
            </a:r>
            <a:r>
              <a:rPr lang="fr-CA" dirty="0" err="1"/>
              <a:t>window</a:t>
            </a:r>
            <a:r>
              <a:rPr lang="fr-CA" dirty="0"/>
              <a:t>, </a:t>
            </a:r>
            <a:r>
              <a:rPr lang="en-US" dirty="0"/>
              <a:t>the container selection codes already configured in the WMS will be listed.</a:t>
            </a:r>
          </a:p>
          <a:p>
            <a:pPr marL="457200" indent="-457200" algn="just">
              <a:lnSpc>
                <a:spcPct val="150000"/>
              </a:lnSpc>
              <a:buFont typeface="+mj-lt"/>
              <a:buAutoNum type="arabicPeriod" startAt="5"/>
            </a:pPr>
            <a:r>
              <a:rPr lang="en-US" u="sng" dirty="0"/>
              <a:t>If you want to create a container selection code</a:t>
            </a:r>
            <a:r>
              <a:rPr lang="en-US" dirty="0"/>
              <a:t>, do this:</a:t>
            </a:r>
          </a:p>
          <a:p>
            <a:pPr marL="0" indent="0" algn="just">
              <a:lnSpc>
                <a:spcPct val="150000"/>
              </a:lnSpc>
              <a:buNone/>
            </a:pPr>
            <a:r>
              <a:rPr lang="fr-CA" dirty="0"/>
              <a:t>	</a:t>
            </a:r>
            <a:r>
              <a:rPr lang="fr-CA" dirty="0">
                <a:solidFill>
                  <a:schemeClr val="accent2"/>
                </a:solidFill>
              </a:rPr>
              <a:t>6.1</a:t>
            </a:r>
            <a:r>
              <a:rPr lang="fr-CA" dirty="0"/>
              <a:t> Click on </a:t>
            </a:r>
            <a:r>
              <a:rPr lang="fr-CA" dirty="0" err="1"/>
              <a:t>Create</a:t>
            </a:r>
            <a:r>
              <a:rPr lang="fr-CA" dirty="0"/>
              <a:t> at the </a:t>
            </a:r>
            <a:r>
              <a:rPr lang="fr-CA" dirty="0" err="1"/>
              <a:t>bottom</a:t>
            </a:r>
            <a:r>
              <a:rPr lang="fr-CA" dirty="0"/>
              <a:t> right of </a:t>
            </a:r>
            <a:r>
              <a:rPr lang="fr-CA" dirty="0" err="1"/>
              <a:t>your</a:t>
            </a:r>
            <a:r>
              <a:rPr lang="fr-CA" dirty="0"/>
              <a:t> screen.</a:t>
            </a:r>
          </a:p>
          <a:p>
            <a:pPr marL="0" indent="0" algn="just">
              <a:lnSpc>
                <a:spcPct val="150000"/>
              </a:lnSpc>
              <a:buNone/>
            </a:pPr>
            <a:endParaRPr lang="fr-CA" dirty="0"/>
          </a:p>
          <a:p>
            <a:pPr marL="0" indent="0" algn="just">
              <a:lnSpc>
                <a:spcPct val="150000"/>
              </a:lnSpc>
              <a:spcBef>
                <a:spcPts val="1000"/>
              </a:spcBef>
              <a:buClr>
                <a:srgbClr val="F58220"/>
              </a:buClr>
              <a:buNone/>
            </a:pPr>
            <a:r>
              <a:rPr lang="fr-CA" dirty="0">
                <a:solidFill>
                  <a:schemeClr val="accent2"/>
                </a:solidFill>
              </a:rPr>
              <a:t>	</a:t>
            </a:r>
            <a:endParaRPr lang="fr-CA" dirty="0"/>
          </a:p>
          <a:p>
            <a:pPr marL="0" indent="0" algn="just">
              <a:lnSpc>
                <a:spcPct val="150000"/>
              </a:lnSpc>
              <a:buNone/>
            </a:pPr>
            <a:endParaRPr lang="fr-CA" dirty="0"/>
          </a:p>
          <a:p>
            <a:pPr marL="0" indent="0" algn="just">
              <a:lnSpc>
                <a:spcPct val="150000"/>
              </a:lnSpc>
              <a:buNone/>
            </a:pPr>
            <a:endParaRPr lang="fr-CA" dirty="0"/>
          </a:p>
          <a:p>
            <a:pPr marL="0" indent="0" algn="just">
              <a:lnSpc>
                <a:spcPct val="150000"/>
              </a:lnSpc>
              <a:buNone/>
            </a:pPr>
            <a:endParaRPr lang="fr-CA" dirty="0"/>
          </a:p>
          <a:p>
            <a:pPr marL="0" indent="0" algn="just">
              <a:lnSpc>
                <a:spcPct val="150000"/>
              </a:lnSpc>
              <a:buNone/>
            </a:pPr>
            <a:endParaRPr lang="en-US" dirty="0"/>
          </a:p>
          <a:p>
            <a:pPr marL="0" indent="0" algn="just">
              <a:lnSpc>
                <a:spcPct val="150000"/>
              </a:lnSpc>
              <a:buNone/>
            </a:pPr>
            <a:endParaRPr lang="en-CA" dirty="0"/>
          </a:p>
        </p:txBody>
      </p:sp>
      <p:pic>
        <p:nvPicPr>
          <p:cNvPr id="9" name="Picture 8">
            <a:extLst>
              <a:ext uri="{FF2B5EF4-FFF2-40B4-BE49-F238E27FC236}">
                <a16:creationId xmlns:a16="http://schemas.microsoft.com/office/drawing/2014/main" xmlns="" id="{9BC817EE-E1E4-48C3-B79A-A7334367A079}"/>
              </a:ext>
            </a:extLst>
          </p:cNvPr>
          <p:cNvPicPr>
            <a:picLocks noChangeAspect="1"/>
          </p:cNvPicPr>
          <p:nvPr>
            <p:custDataLst>
              <p:tags r:id="rId3"/>
            </p:custDataLst>
          </p:nvPr>
        </p:nvPicPr>
        <p:blipFill>
          <a:blip r:embed="rId5"/>
          <a:stretch>
            <a:fillRect/>
          </a:stretch>
        </p:blipFill>
        <p:spPr>
          <a:xfrm>
            <a:off x="352926" y="4114491"/>
            <a:ext cx="11598442" cy="1988770"/>
          </a:xfrm>
          <a:prstGeom prst="rect">
            <a:avLst/>
          </a:prstGeom>
        </p:spPr>
      </p:pic>
    </p:spTree>
    <p:extLst>
      <p:ext uri="{BB962C8B-B14F-4D97-AF65-F5344CB8AC3E}">
        <p14:creationId xmlns:p14="http://schemas.microsoft.com/office/powerpoint/2010/main" val="53209381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712947D8-B9D7-4B7F-9B16-36B88B04EFFC}"/>
              </a:ext>
            </a:extLst>
          </p:cNvPr>
          <p:cNvSpPr>
            <a:spLocks noGrp="1"/>
          </p:cNvSpPr>
          <p:nvPr>
            <p:ph type="title"/>
            <p:custDataLst>
              <p:tags r:id="rId1"/>
            </p:custDataLst>
          </p:nvPr>
        </p:nvSpPr>
        <p:spPr/>
        <p:txBody>
          <a:bodyPr/>
          <a:lstStyle/>
          <a:p>
            <a:r>
              <a:rPr lang="en-CA" dirty="0"/>
              <a:t>Container Selection Codes</a:t>
            </a:r>
            <a:endParaRPr lang="fr-FR" dirty="0"/>
          </a:p>
        </p:txBody>
      </p:sp>
      <p:sp>
        <p:nvSpPr>
          <p:cNvPr id="8" name="Content Placeholder 2">
            <a:extLst>
              <a:ext uri="{FF2B5EF4-FFF2-40B4-BE49-F238E27FC236}">
                <a16:creationId xmlns:a16="http://schemas.microsoft.com/office/drawing/2014/main" xmlns="" id="{790CC0DD-86B1-4BD6-94C7-8EDC2B6529FF}"/>
              </a:ext>
            </a:extLst>
          </p:cNvPr>
          <p:cNvSpPr>
            <a:spLocks noGrp="1"/>
          </p:cNvSpPr>
          <p:nvPr>
            <p:ph idx="1"/>
            <p:custDataLst>
              <p:tags r:id="rId2"/>
            </p:custDataLst>
          </p:nvPr>
        </p:nvSpPr>
        <p:spPr>
          <a:xfrm>
            <a:off x="838200" y="1251284"/>
            <a:ext cx="5995737" cy="4925679"/>
          </a:xfrm>
        </p:spPr>
        <p:txBody>
          <a:bodyPr/>
          <a:lstStyle/>
          <a:p>
            <a:pPr marL="0" indent="0" algn="just">
              <a:lnSpc>
                <a:spcPct val="150000"/>
              </a:lnSpc>
              <a:spcBef>
                <a:spcPts val="1000"/>
              </a:spcBef>
              <a:buClr>
                <a:srgbClr val="F58220"/>
              </a:buClr>
              <a:buNone/>
            </a:pPr>
            <a:r>
              <a:rPr lang="fr-CA" dirty="0">
                <a:solidFill>
                  <a:schemeClr val="accent2"/>
                </a:solidFill>
              </a:rPr>
              <a:t>6.2</a:t>
            </a:r>
            <a:r>
              <a:rPr lang="fr-CA" dirty="0"/>
              <a:t> </a:t>
            </a:r>
            <a:r>
              <a:rPr lang="fr-CA" dirty="0" err="1">
                <a:solidFill>
                  <a:schemeClr val="tx1">
                    <a:lumMod val="50000"/>
                    <a:lumOff val="50000"/>
                  </a:schemeClr>
                </a:solidFill>
              </a:rPr>
              <a:t>From</a:t>
            </a:r>
            <a:r>
              <a:rPr lang="fr-CA" dirty="0">
                <a:solidFill>
                  <a:schemeClr val="tx1">
                    <a:lumMod val="50000"/>
                    <a:lumOff val="50000"/>
                  </a:schemeClr>
                </a:solidFill>
              </a:rPr>
              <a:t> the new </a:t>
            </a:r>
            <a:r>
              <a:rPr lang="fr-CA" dirty="0" err="1">
                <a:solidFill>
                  <a:schemeClr val="tx1">
                    <a:lumMod val="50000"/>
                    <a:lumOff val="50000"/>
                  </a:schemeClr>
                </a:solidFill>
              </a:rPr>
              <a:t>window</a:t>
            </a:r>
            <a:r>
              <a:rPr lang="fr-CA" dirty="0">
                <a:solidFill>
                  <a:schemeClr val="tx1">
                    <a:lumMod val="50000"/>
                    <a:lumOff val="50000"/>
                  </a:schemeClr>
                </a:solidFill>
              </a:rPr>
              <a:t>, enter the </a:t>
            </a:r>
            <a:r>
              <a:rPr lang="fr-CA" dirty="0" err="1">
                <a:solidFill>
                  <a:schemeClr val="tx1">
                    <a:lumMod val="50000"/>
                    <a:lumOff val="50000"/>
                  </a:schemeClr>
                </a:solidFill>
              </a:rPr>
              <a:t>name</a:t>
            </a:r>
            <a:r>
              <a:rPr lang="fr-CA" dirty="0">
                <a:solidFill>
                  <a:schemeClr val="tx1">
                    <a:lumMod val="50000"/>
                    <a:lumOff val="50000"/>
                  </a:schemeClr>
                </a:solidFill>
              </a:rPr>
              <a:t> of the </a:t>
            </a:r>
            <a:r>
              <a:rPr lang="fr-CA" dirty="0"/>
              <a:t>Container </a:t>
            </a:r>
            <a:r>
              <a:rPr lang="fr-CA" dirty="0" err="1"/>
              <a:t>selection</a:t>
            </a:r>
            <a:r>
              <a:rPr lang="fr-CA" dirty="0"/>
              <a:t> code</a:t>
            </a:r>
            <a:r>
              <a:rPr lang="fr-CA" dirty="0">
                <a:solidFill>
                  <a:schemeClr val="tx1">
                    <a:lumMod val="50000"/>
                    <a:lumOff val="50000"/>
                  </a:schemeClr>
                </a:solidFill>
              </a:rPr>
              <a:t>.</a:t>
            </a:r>
          </a:p>
          <a:p>
            <a:pPr algn="just">
              <a:lnSpc>
                <a:spcPct val="150000"/>
              </a:lnSpc>
              <a:buFont typeface="Wingdings" panose="05000000000000000000" pitchFamily="2" charset="2"/>
              <a:buChar char="ü"/>
            </a:pPr>
            <a:r>
              <a:rPr lang="en-US" dirty="0">
                <a:solidFill>
                  <a:schemeClr val="tx1">
                    <a:lumMod val="50000"/>
                    <a:lumOff val="50000"/>
                  </a:schemeClr>
                </a:solidFill>
              </a:rPr>
              <a:t> The container selection code identifies the header record and is unique across all records.</a:t>
            </a:r>
            <a:endParaRPr lang="fr-CA" dirty="0">
              <a:solidFill>
                <a:schemeClr val="tx1">
                  <a:lumMod val="50000"/>
                  <a:lumOff val="50000"/>
                </a:schemeClr>
              </a:solidFill>
            </a:endParaRPr>
          </a:p>
          <a:p>
            <a:pPr marL="0" indent="0" algn="just">
              <a:lnSpc>
                <a:spcPct val="150000"/>
              </a:lnSpc>
              <a:spcBef>
                <a:spcPts val="1000"/>
              </a:spcBef>
              <a:buClr>
                <a:srgbClr val="F58220"/>
              </a:buClr>
              <a:buNone/>
            </a:pPr>
            <a:r>
              <a:rPr lang="fr-CA" dirty="0">
                <a:solidFill>
                  <a:schemeClr val="accent2"/>
                </a:solidFill>
              </a:rPr>
              <a:t>6.3</a:t>
            </a:r>
            <a:r>
              <a:rPr lang="fr-CA" dirty="0"/>
              <a:t> </a:t>
            </a:r>
            <a:r>
              <a:rPr lang="fr-CA" dirty="0">
                <a:solidFill>
                  <a:schemeClr val="tx1">
                    <a:lumMod val="50000"/>
                    <a:lumOff val="50000"/>
                  </a:schemeClr>
                </a:solidFill>
              </a:rPr>
              <a:t>Click Continue.  </a:t>
            </a:r>
            <a:endParaRPr lang="en-US" dirty="0">
              <a:solidFill>
                <a:schemeClr val="tx1">
                  <a:lumMod val="50000"/>
                  <a:lumOff val="50000"/>
                </a:schemeClr>
              </a:solidFill>
            </a:endParaRPr>
          </a:p>
          <a:p>
            <a:pPr marL="0" indent="0">
              <a:lnSpc>
                <a:spcPct val="150000"/>
              </a:lnSpc>
              <a:buNone/>
            </a:pPr>
            <a:endParaRPr lang="en-CA" dirty="0"/>
          </a:p>
        </p:txBody>
      </p:sp>
      <p:grpSp>
        <p:nvGrpSpPr>
          <p:cNvPr id="11" name="Group 10">
            <a:extLst>
              <a:ext uri="{FF2B5EF4-FFF2-40B4-BE49-F238E27FC236}">
                <a16:creationId xmlns:a16="http://schemas.microsoft.com/office/drawing/2014/main" xmlns="" id="{74D6F485-227B-4597-916A-852802405FDA}"/>
              </a:ext>
            </a:extLst>
          </p:cNvPr>
          <p:cNvGrpSpPr/>
          <p:nvPr>
            <p:custDataLst>
              <p:tags r:id="rId3"/>
            </p:custDataLst>
          </p:nvPr>
        </p:nvGrpSpPr>
        <p:grpSpPr>
          <a:xfrm>
            <a:off x="7906090" y="607110"/>
            <a:ext cx="3277925" cy="5546165"/>
            <a:chOff x="4457037" y="60551"/>
            <a:chExt cx="3277925" cy="5546165"/>
          </a:xfrm>
        </p:grpSpPr>
        <p:pic>
          <p:nvPicPr>
            <p:cNvPr id="6" name="Picture 5">
              <a:extLst>
                <a:ext uri="{FF2B5EF4-FFF2-40B4-BE49-F238E27FC236}">
                  <a16:creationId xmlns:a16="http://schemas.microsoft.com/office/drawing/2014/main" xmlns="" id="{069F436B-C677-454B-B670-4657EE64E79B}"/>
                </a:ext>
              </a:extLst>
            </p:cNvPr>
            <p:cNvPicPr>
              <a:picLocks noChangeAspect="1"/>
            </p:cNvPicPr>
            <p:nvPr/>
          </p:nvPicPr>
          <p:blipFill rotWithShape="1">
            <a:blip r:embed="rId5"/>
            <a:srcRect b="60180"/>
            <a:stretch/>
          </p:blipFill>
          <p:spPr>
            <a:xfrm>
              <a:off x="4457037" y="60551"/>
              <a:ext cx="3277925" cy="2682649"/>
            </a:xfrm>
            <a:prstGeom prst="rect">
              <a:avLst/>
            </a:prstGeom>
          </p:spPr>
        </p:pic>
        <p:pic>
          <p:nvPicPr>
            <p:cNvPr id="7" name="Picture 6">
              <a:extLst>
                <a:ext uri="{FF2B5EF4-FFF2-40B4-BE49-F238E27FC236}">
                  <a16:creationId xmlns:a16="http://schemas.microsoft.com/office/drawing/2014/main" xmlns="" id="{F88A4A69-D166-475D-B6D3-7BB65FC26F1B}"/>
                </a:ext>
              </a:extLst>
            </p:cNvPr>
            <p:cNvPicPr>
              <a:picLocks noChangeAspect="1"/>
            </p:cNvPicPr>
            <p:nvPr/>
          </p:nvPicPr>
          <p:blipFill rotWithShape="1">
            <a:blip r:embed="rId5"/>
            <a:srcRect t="48188" b="449"/>
            <a:stretch/>
          </p:blipFill>
          <p:spPr>
            <a:xfrm>
              <a:off x="4457037" y="2146419"/>
              <a:ext cx="3277925" cy="3460297"/>
            </a:xfrm>
            <a:prstGeom prst="rect">
              <a:avLst/>
            </a:prstGeom>
          </p:spPr>
        </p:pic>
      </p:grpSp>
    </p:spTree>
    <p:extLst>
      <p:ext uri="{BB962C8B-B14F-4D97-AF65-F5344CB8AC3E}">
        <p14:creationId xmlns:p14="http://schemas.microsoft.com/office/powerpoint/2010/main" val="156814021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712947D8-B9D7-4B7F-9B16-36B88B04EFFC}"/>
              </a:ext>
            </a:extLst>
          </p:cNvPr>
          <p:cNvSpPr>
            <a:spLocks noGrp="1"/>
          </p:cNvSpPr>
          <p:nvPr>
            <p:ph type="title"/>
            <p:custDataLst>
              <p:tags r:id="rId1"/>
            </p:custDataLst>
          </p:nvPr>
        </p:nvSpPr>
        <p:spPr/>
        <p:txBody>
          <a:bodyPr/>
          <a:lstStyle/>
          <a:p>
            <a:r>
              <a:rPr lang="en-CA" dirty="0"/>
              <a:t>Container Selection Codes</a:t>
            </a:r>
            <a:endParaRPr lang="fr-FR" dirty="0"/>
          </a:p>
        </p:txBody>
      </p:sp>
      <p:sp>
        <p:nvSpPr>
          <p:cNvPr id="7" name="Content Placeholder 2">
            <a:extLst>
              <a:ext uri="{FF2B5EF4-FFF2-40B4-BE49-F238E27FC236}">
                <a16:creationId xmlns:a16="http://schemas.microsoft.com/office/drawing/2014/main" xmlns="" id="{A035DDC7-1C3F-4E7F-BB0F-4DDE1E9E791B}"/>
              </a:ext>
            </a:extLst>
          </p:cNvPr>
          <p:cNvSpPr>
            <a:spLocks noGrp="1"/>
          </p:cNvSpPr>
          <p:nvPr>
            <p:ph idx="1"/>
            <p:custDataLst>
              <p:tags r:id="rId2"/>
            </p:custDataLst>
          </p:nvPr>
        </p:nvSpPr>
        <p:spPr>
          <a:xfrm>
            <a:off x="838200" y="1314450"/>
            <a:ext cx="5466347" cy="4862513"/>
          </a:xfrm>
        </p:spPr>
        <p:txBody>
          <a:bodyPr/>
          <a:lstStyle/>
          <a:p>
            <a:pPr marL="0" indent="0" algn="just">
              <a:lnSpc>
                <a:spcPct val="200000"/>
              </a:lnSpc>
              <a:buNone/>
            </a:pPr>
            <a:r>
              <a:rPr lang="fr-CA" dirty="0">
                <a:solidFill>
                  <a:schemeClr val="accent2"/>
                </a:solidFill>
              </a:rPr>
              <a:t>6.4</a:t>
            </a:r>
            <a:r>
              <a:rPr lang="fr-CA" dirty="0"/>
              <a:t> A new </a:t>
            </a:r>
            <a:r>
              <a:rPr lang="fr-CA" dirty="0" err="1"/>
              <a:t>window</a:t>
            </a:r>
            <a:r>
              <a:rPr lang="fr-CA" dirty="0"/>
              <a:t> </a:t>
            </a:r>
            <a:r>
              <a:rPr lang="fr-CA" dirty="0" err="1"/>
              <a:t>will</a:t>
            </a:r>
            <a:r>
              <a:rPr lang="fr-CA" dirty="0"/>
              <a:t> </a:t>
            </a:r>
            <a:r>
              <a:rPr lang="fr-CA" dirty="0" err="1"/>
              <a:t>appear</a:t>
            </a:r>
            <a:r>
              <a:rPr lang="fr-CA" dirty="0"/>
              <a:t>. Enter a description of the container </a:t>
            </a:r>
            <a:r>
              <a:rPr lang="fr-CA" dirty="0" err="1"/>
              <a:t>selection</a:t>
            </a:r>
            <a:r>
              <a:rPr lang="fr-CA" dirty="0"/>
              <a:t> code. </a:t>
            </a:r>
          </a:p>
          <a:p>
            <a:pPr marL="0" indent="0">
              <a:lnSpc>
                <a:spcPct val="200000"/>
              </a:lnSpc>
              <a:buNone/>
            </a:pPr>
            <a:r>
              <a:rPr lang="fr-CA" dirty="0">
                <a:solidFill>
                  <a:schemeClr val="accent2"/>
                </a:solidFill>
              </a:rPr>
              <a:t>6.5</a:t>
            </a:r>
            <a:r>
              <a:rPr lang="fr-CA" dirty="0"/>
              <a:t> Click on Continue. </a:t>
            </a:r>
          </a:p>
        </p:txBody>
      </p:sp>
      <p:pic>
        <p:nvPicPr>
          <p:cNvPr id="4" name="Picture 3">
            <a:extLst>
              <a:ext uri="{FF2B5EF4-FFF2-40B4-BE49-F238E27FC236}">
                <a16:creationId xmlns:a16="http://schemas.microsoft.com/office/drawing/2014/main" xmlns="" id="{A1F0723C-3C95-4919-AA47-91BB1F537E3B}"/>
              </a:ext>
            </a:extLst>
          </p:cNvPr>
          <p:cNvPicPr>
            <a:picLocks noChangeAspect="1"/>
          </p:cNvPicPr>
          <p:nvPr>
            <p:custDataLst>
              <p:tags r:id="rId3"/>
            </p:custDataLst>
          </p:nvPr>
        </p:nvPicPr>
        <p:blipFill>
          <a:blip r:embed="rId5"/>
          <a:stretch>
            <a:fillRect/>
          </a:stretch>
        </p:blipFill>
        <p:spPr>
          <a:xfrm>
            <a:off x="8053137" y="365125"/>
            <a:ext cx="3137212" cy="5860543"/>
          </a:xfrm>
          <a:prstGeom prst="rect">
            <a:avLst/>
          </a:prstGeom>
        </p:spPr>
      </p:pic>
    </p:spTree>
    <p:extLst>
      <p:ext uri="{BB962C8B-B14F-4D97-AF65-F5344CB8AC3E}">
        <p14:creationId xmlns:p14="http://schemas.microsoft.com/office/powerpoint/2010/main" val="110876135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AAFD13F-296B-46FB-B1AA-209237768343}"/>
              </a:ext>
            </a:extLst>
          </p:cNvPr>
          <p:cNvSpPr>
            <a:spLocks noGrp="1"/>
          </p:cNvSpPr>
          <p:nvPr>
            <p:ph type="title"/>
            <p:custDataLst>
              <p:tags r:id="rId1"/>
            </p:custDataLst>
          </p:nvPr>
        </p:nvSpPr>
        <p:spPr/>
        <p:txBody>
          <a:bodyPr/>
          <a:lstStyle/>
          <a:p>
            <a:r>
              <a:rPr lang="en-CA"/>
              <a:t>Container Selection Codes</a:t>
            </a:r>
          </a:p>
        </p:txBody>
      </p:sp>
      <p:sp>
        <p:nvSpPr>
          <p:cNvPr id="4" name="Content Placeholder 2">
            <a:extLst>
              <a:ext uri="{FF2B5EF4-FFF2-40B4-BE49-F238E27FC236}">
                <a16:creationId xmlns:a16="http://schemas.microsoft.com/office/drawing/2014/main" xmlns="" id="{28A3C585-B40B-45BC-A4D4-5A11C01DC710}"/>
              </a:ext>
            </a:extLst>
          </p:cNvPr>
          <p:cNvSpPr>
            <a:spLocks noGrp="1"/>
          </p:cNvSpPr>
          <p:nvPr>
            <p:ph idx="1"/>
            <p:custDataLst>
              <p:tags r:id="rId2"/>
            </p:custDataLst>
          </p:nvPr>
        </p:nvSpPr>
        <p:spPr>
          <a:xfrm>
            <a:off x="628650" y="1026696"/>
            <a:ext cx="11220450" cy="5131218"/>
          </a:xfrm>
        </p:spPr>
        <p:txBody>
          <a:bodyPr/>
          <a:lstStyle/>
          <a:p>
            <a:pPr marL="0" indent="0" algn="just">
              <a:lnSpc>
                <a:spcPct val="150000"/>
              </a:lnSpc>
              <a:buNone/>
            </a:pPr>
            <a:r>
              <a:rPr lang="fr-CA" sz="2100" dirty="0">
                <a:solidFill>
                  <a:schemeClr val="accent2"/>
                </a:solidFill>
              </a:rPr>
              <a:t>6.6</a:t>
            </a:r>
            <a:r>
              <a:rPr lang="fr-CA" sz="2100" dirty="0"/>
              <a:t> </a:t>
            </a:r>
            <a:r>
              <a:rPr lang="en-US" sz="2100" dirty="0"/>
              <a:t>You will be automatically redirected to the Container Selection Code Details view.</a:t>
            </a:r>
            <a:r>
              <a:rPr lang="fr-CA" sz="2100" dirty="0"/>
              <a:t> Enter as </a:t>
            </a:r>
            <a:r>
              <a:rPr lang="fr-CA" sz="2100" dirty="0" err="1"/>
              <a:t>many</a:t>
            </a:r>
            <a:r>
              <a:rPr lang="fr-CA" sz="2100" dirty="0"/>
              <a:t> </a:t>
            </a:r>
            <a:r>
              <a:rPr lang="fr-CA" sz="2100" dirty="0" err="1"/>
              <a:t>selection</a:t>
            </a:r>
            <a:r>
              <a:rPr lang="fr-CA" sz="2100" dirty="0"/>
              <a:t> </a:t>
            </a:r>
            <a:r>
              <a:rPr lang="fr-CA" sz="2100" dirty="0" err="1"/>
              <a:t>sequences</a:t>
            </a:r>
            <a:r>
              <a:rPr lang="fr-CA" sz="2100" dirty="0"/>
              <a:t> as </a:t>
            </a:r>
            <a:r>
              <a:rPr lang="fr-CA" sz="2100" dirty="0" err="1"/>
              <a:t>you</a:t>
            </a:r>
            <a:r>
              <a:rPr lang="fr-CA" sz="2100" dirty="0"/>
              <a:t> </a:t>
            </a:r>
            <a:r>
              <a:rPr lang="fr-CA" sz="2100" dirty="0" err="1"/>
              <a:t>want</a:t>
            </a:r>
            <a:r>
              <a:rPr lang="fr-CA" sz="2100" dirty="0"/>
              <a:t> by:</a:t>
            </a:r>
          </a:p>
          <a:p>
            <a:pPr lvl="1" algn="just">
              <a:lnSpc>
                <a:spcPct val="150000"/>
              </a:lnSpc>
              <a:buFont typeface="Wingdings" panose="05000000000000000000" pitchFamily="2" charset="2"/>
              <a:buChar char="ü"/>
            </a:pPr>
            <a:r>
              <a:rPr lang="en-US" sz="2100" dirty="0"/>
              <a:t> Entering the Selection Sequence,</a:t>
            </a:r>
          </a:p>
          <a:p>
            <a:pPr lvl="1" algn="just">
              <a:lnSpc>
                <a:spcPct val="150000"/>
              </a:lnSpc>
              <a:buFont typeface="Wingdings" panose="05000000000000000000" pitchFamily="2" charset="2"/>
              <a:buChar char="ü"/>
            </a:pPr>
            <a:r>
              <a:rPr lang="en-US" sz="2100" dirty="0"/>
              <a:t> Selecting a container Type, </a:t>
            </a:r>
          </a:p>
          <a:p>
            <a:pPr lvl="1" algn="just">
              <a:lnSpc>
                <a:spcPct val="150000"/>
              </a:lnSpc>
              <a:buFont typeface="Wingdings" panose="05000000000000000000" pitchFamily="2" charset="2"/>
              <a:buChar char="ü"/>
            </a:pPr>
            <a:r>
              <a:rPr lang="en-US" sz="2100" dirty="0"/>
              <a:t> Clicking on Add.</a:t>
            </a:r>
          </a:p>
          <a:p>
            <a:pPr marL="0" indent="0" algn="just">
              <a:lnSpc>
                <a:spcPct val="150000"/>
              </a:lnSpc>
              <a:buNone/>
            </a:pPr>
            <a:r>
              <a:rPr lang="en-US" sz="2100" dirty="0"/>
              <a:t>An explanation of the fields is given in the next slide.</a:t>
            </a:r>
          </a:p>
          <a:p>
            <a:pPr marL="0" indent="0" algn="just">
              <a:lnSpc>
                <a:spcPct val="150000"/>
              </a:lnSpc>
              <a:buNone/>
            </a:pPr>
            <a:endParaRPr lang="en-US" sz="2100" dirty="0"/>
          </a:p>
          <a:p>
            <a:pPr marL="0" indent="0" algn="just">
              <a:lnSpc>
                <a:spcPct val="150000"/>
              </a:lnSpc>
              <a:buNone/>
            </a:pPr>
            <a:endParaRPr lang="fr-CA" sz="2100" dirty="0"/>
          </a:p>
        </p:txBody>
      </p:sp>
      <p:pic>
        <p:nvPicPr>
          <p:cNvPr id="7" name="Picture 6">
            <a:extLst>
              <a:ext uri="{FF2B5EF4-FFF2-40B4-BE49-F238E27FC236}">
                <a16:creationId xmlns:a16="http://schemas.microsoft.com/office/drawing/2014/main" xmlns="" id="{954F61EC-EEBF-4FAD-B1C0-A468AF99FDAB}"/>
              </a:ext>
            </a:extLst>
          </p:cNvPr>
          <p:cNvPicPr>
            <a:picLocks noChangeAspect="1"/>
          </p:cNvPicPr>
          <p:nvPr>
            <p:custDataLst>
              <p:tags r:id="rId3"/>
            </p:custDataLst>
          </p:nvPr>
        </p:nvPicPr>
        <p:blipFill>
          <a:blip r:embed="rId5"/>
          <a:stretch>
            <a:fillRect/>
          </a:stretch>
        </p:blipFill>
        <p:spPr>
          <a:xfrm>
            <a:off x="485775" y="4388967"/>
            <a:ext cx="11506200" cy="1768947"/>
          </a:xfrm>
          <a:prstGeom prst="rect">
            <a:avLst/>
          </a:prstGeom>
        </p:spPr>
      </p:pic>
    </p:spTree>
    <p:extLst>
      <p:ext uri="{BB962C8B-B14F-4D97-AF65-F5344CB8AC3E}">
        <p14:creationId xmlns:p14="http://schemas.microsoft.com/office/powerpoint/2010/main" val="147192394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BC76990-3683-4C0A-8BA4-8279A1AB62D6}"/>
              </a:ext>
            </a:extLst>
          </p:cNvPr>
          <p:cNvSpPr>
            <a:spLocks noGrp="1"/>
          </p:cNvSpPr>
          <p:nvPr>
            <p:ph type="title"/>
            <p:custDataLst>
              <p:tags r:id="rId1"/>
            </p:custDataLst>
          </p:nvPr>
        </p:nvSpPr>
        <p:spPr/>
        <p:txBody>
          <a:bodyPr/>
          <a:lstStyle/>
          <a:p>
            <a:r>
              <a:rPr lang="en-CA" dirty="0"/>
              <a:t>Container Selection Codes</a:t>
            </a:r>
          </a:p>
        </p:txBody>
      </p:sp>
      <p:sp>
        <p:nvSpPr>
          <p:cNvPr id="4" name="Content Placeholder 2">
            <a:extLst>
              <a:ext uri="{FF2B5EF4-FFF2-40B4-BE49-F238E27FC236}">
                <a16:creationId xmlns:a16="http://schemas.microsoft.com/office/drawing/2014/main" xmlns="" id="{C49F5392-5962-46F9-886C-B415BC97220A}"/>
              </a:ext>
            </a:extLst>
          </p:cNvPr>
          <p:cNvSpPr>
            <a:spLocks noGrp="1"/>
          </p:cNvSpPr>
          <p:nvPr>
            <p:ph idx="1"/>
            <p:custDataLst>
              <p:tags r:id="rId2"/>
            </p:custDataLst>
          </p:nvPr>
        </p:nvSpPr>
        <p:spPr>
          <a:xfrm>
            <a:off x="971550" y="1360695"/>
            <a:ext cx="10515600" cy="4136609"/>
          </a:xfrm>
        </p:spPr>
        <p:txBody>
          <a:bodyPr/>
          <a:lstStyle/>
          <a:p>
            <a:pPr marL="0" indent="0" algn="just">
              <a:lnSpc>
                <a:spcPct val="110000"/>
              </a:lnSpc>
              <a:buNone/>
            </a:pPr>
            <a:r>
              <a:rPr lang="fr-CA" sz="2200" dirty="0">
                <a:solidFill>
                  <a:schemeClr val="accent2"/>
                </a:solidFill>
              </a:rPr>
              <a:t>6.6</a:t>
            </a:r>
            <a:r>
              <a:rPr lang="fr-CA" sz="2200" dirty="0"/>
              <a:t> (</a:t>
            </a:r>
            <a:r>
              <a:rPr lang="fr-CA" sz="2200" dirty="0" err="1"/>
              <a:t>Continued</a:t>
            </a:r>
            <a:r>
              <a:rPr lang="fr-CA" sz="2200" dirty="0"/>
              <a:t>)</a:t>
            </a:r>
            <a:endParaRPr lang="en-US" sz="2200" dirty="0"/>
          </a:p>
          <a:p>
            <a:pPr marL="0" indent="0" algn="just">
              <a:lnSpc>
                <a:spcPct val="110000"/>
              </a:lnSpc>
              <a:buNone/>
            </a:pPr>
            <a:endParaRPr lang="en-US" sz="2200" dirty="0"/>
          </a:p>
          <a:p>
            <a:pPr marL="0" indent="0" algn="just">
              <a:lnSpc>
                <a:spcPct val="110000"/>
              </a:lnSpc>
              <a:buNone/>
            </a:pPr>
            <a:endParaRPr lang="fr-CA" sz="2200" dirty="0"/>
          </a:p>
        </p:txBody>
      </p:sp>
      <p:graphicFrame>
        <p:nvGraphicFramePr>
          <p:cNvPr id="6" name="Table 5">
            <a:extLst>
              <a:ext uri="{FF2B5EF4-FFF2-40B4-BE49-F238E27FC236}">
                <a16:creationId xmlns:a16="http://schemas.microsoft.com/office/drawing/2014/main" xmlns="" id="{6DBB1463-43D4-4560-B78D-625C43D2E3D1}"/>
              </a:ext>
            </a:extLst>
          </p:cNvPr>
          <p:cNvGraphicFramePr>
            <a:graphicFrameLocks noGrp="1"/>
          </p:cNvGraphicFramePr>
          <p:nvPr>
            <p:custDataLst>
              <p:tags r:id="rId3"/>
            </p:custDataLst>
            <p:extLst>
              <p:ext uri="{D42A27DB-BD31-4B8C-83A1-F6EECF244321}">
                <p14:modId xmlns:p14="http://schemas.microsoft.com/office/powerpoint/2010/main" val="2063368748"/>
              </p:ext>
            </p:extLst>
          </p:nvPr>
        </p:nvGraphicFramePr>
        <p:xfrm>
          <a:off x="838200" y="2085473"/>
          <a:ext cx="10182726" cy="2512695"/>
        </p:xfrm>
        <a:graphic>
          <a:graphicData uri="http://schemas.openxmlformats.org/drawingml/2006/table">
            <a:tbl>
              <a:tblPr firstRow="1" bandRow="1">
                <a:tableStyleId>{F5AB1C69-6EDB-4FF4-983F-18BD219EF322}</a:tableStyleId>
              </a:tblPr>
              <a:tblGrid>
                <a:gridCol w="2083405">
                  <a:extLst>
                    <a:ext uri="{9D8B030D-6E8A-4147-A177-3AD203B41FA5}">
                      <a16:colId xmlns:a16="http://schemas.microsoft.com/office/drawing/2014/main" xmlns="" val="3807936760"/>
                    </a:ext>
                  </a:extLst>
                </a:gridCol>
                <a:gridCol w="8099321">
                  <a:extLst>
                    <a:ext uri="{9D8B030D-6E8A-4147-A177-3AD203B41FA5}">
                      <a16:colId xmlns:a16="http://schemas.microsoft.com/office/drawing/2014/main" xmlns="" val="3719687500"/>
                    </a:ext>
                  </a:extLst>
                </a:gridCol>
              </a:tblGrid>
              <a:tr h="307761">
                <a:tc>
                  <a:txBody>
                    <a:bodyPr/>
                    <a:lstStyle/>
                    <a:p>
                      <a:pPr>
                        <a:lnSpc>
                          <a:spcPct val="120000"/>
                        </a:lnSpc>
                      </a:pPr>
                      <a:r>
                        <a:rPr lang="fr-CA" sz="1800" dirty="0"/>
                        <a:t>Field</a:t>
                      </a:r>
                      <a:endParaRPr lang="en-CA" sz="1800" dirty="0"/>
                    </a:p>
                  </a:txBody>
                  <a:tcPr/>
                </a:tc>
                <a:tc>
                  <a:txBody>
                    <a:bodyPr/>
                    <a:lstStyle/>
                    <a:p>
                      <a:pPr>
                        <a:lnSpc>
                          <a:spcPct val="120000"/>
                        </a:lnSpc>
                      </a:pPr>
                      <a:r>
                        <a:rPr lang="fr-CA" sz="1800" dirty="0" err="1"/>
                        <a:t>Explanation</a:t>
                      </a:r>
                      <a:endParaRPr lang="en-CA" sz="1800" dirty="0"/>
                    </a:p>
                  </a:txBody>
                  <a:tcPr/>
                </a:tc>
                <a:extLst>
                  <a:ext uri="{0D108BD9-81ED-4DB2-BD59-A6C34878D82A}">
                    <a16:rowId xmlns:a16="http://schemas.microsoft.com/office/drawing/2014/main" xmlns="" val="4204406742"/>
                  </a:ext>
                </a:extLst>
              </a:tr>
              <a:tr h="307761">
                <a:tc>
                  <a:txBody>
                    <a:bodyPr/>
                    <a:lstStyle/>
                    <a:p>
                      <a:pPr>
                        <a:lnSpc>
                          <a:spcPct val="120000"/>
                        </a:lnSpc>
                      </a:pPr>
                      <a:r>
                        <a:rPr lang="fr-CA" sz="1800" kern="1200" dirty="0" err="1">
                          <a:solidFill>
                            <a:schemeClr val="tx1">
                              <a:lumMod val="50000"/>
                              <a:lumOff val="50000"/>
                            </a:schemeClr>
                          </a:solidFill>
                          <a:latin typeface="+mn-lt"/>
                          <a:ea typeface="+mn-ea"/>
                          <a:cs typeface="+mn-cs"/>
                        </a:rPr>
                        <a:t>Selection</a:t>
                      </a:r>
                      <a:r>
                        <a:rPr lang="fr-CA" sz="1800" kern="1200" dirty="0">
                          <a:solidFill>
                            <a:schemeClr val="tx1">
                              <a:lumMod val="50000"/>
                              <a:lumOff val="50000"/>
                            </a:schemeClr>
                          </a:solidFill>
                          <a:latin typeface="+mn-lt"/>
                          <a:ea typeface="+mn-ea"/>
                          <a:cs typeface="+mn-cs"/>
                        </a:rPr>
                        <a:t> </a:t>
                      </a:r>
                      <a:r>
                        <a:rPr lang="fr-CA" sz="1800" kern="1200" dirty="0" err="1">
                          <a:solidFill>
                            <a:schemeClr val="tx1">
                              <a:lumMod val="50000"/>
                              <a:lumOff val="50000"/>
                            </a:schemeClr>
                          </a:solidFill>
                          <a:latin typeface="+mn-lt"/>
                          <a:ea typeface="+mn-ea"/>
                          <a:cs typeface="+mn-cs"/>
                        </a:rPr>
                        <a:t>Sequence</a:t>
                      </a:r>
                      <a:endParaRPr lang="en-CA" sz="1800" kern="1200" dirty="0">
                        <a:solidFill>
                          <a:schemeClr val="tx1">
                            <a:lumMod val="50000"/>
                            <a:lumOff val="50000"/>
                          </a:schemeClr>
                        </a:solidFill>
                        <a:latin typeface="+mn-lt"/>
                        <a:ea typeface="+mn-ea"/>
                        <a:cs typeface="+mn-cs"/>
                      </a:endParaRPr>
                    </a:p>
                  </a:txBody>
                  <a:tcPr/>
                </a:tc>
                <a:tc>
                  <a:txBody>
                    <a:bodyPr/>
                    <a:lstStyle/>
                    <a:p>
                      <a:pPr>
                        <a:lnSpc>
                          <a:spcPct val="120000"/>
                        </a:lnSpc>
                      </a:pPr>
                      <a:r>
                        <a:rPr lang="en-US" sz="1800" kern="1200" dirty="0">
                          <a:solidFill>
                            <a:schemeClr val="tx1">
                              <a:lumMod val="50000"/>
                              <a:lumOff val="50000"/>
                            </a:schemeClr>
                          </a:solidFill>
                          <a:latin typeface="+mn-lt"/>
                          <a:ea typeface="+mn-ea"/>
                          <a:cs typeface="+mn-cs"/>
                        </a:rPr>
                        <a:t>The sequence in which the specified container type is to be considered.</a:t>
                      </a:r>
                    </a:p>
                    <a:p>
                      <a:pPr>
                        <a:lnSpc>
                          <a:spcPct val="120000"/>
                        </a:lnSpc>
                      </a:pPr>
                      <a:endParaRPr lang="en-US" sz="1800" kern="1200" dirty="0">
                        <a:solidFill>
                          <a:schemeClr val="tx1">
                            <a:lumMod val="50000"/>
                            <a:lumOff val="50000"/>
                          </a:schemeClr>
                        </a:solidFill>
                        <a:latin typeface="+mn-lt"/>
                        <a:ea typeface="+mn-ea"/>
                        <a:cs typeface="+mn-cs"/>
                      </a:endParaRPr>
                    </a:p>
                    <a:p>
                      <a:pPr>
                        <a:lnSpc>
                          <a:spcPct val="120000"/>
                        </a:lnSpc>
                      </a:pPr>
                      <a:r>
                        <a:rPr lang="en-US" sz="1800" kern="1200" dirty="0">
                          <a:solidFill>
                            <a:schemeClr val="tx1">
                              <a:lumMod val="50000"/>
                              <a:lumOff val="50000"/>
                            </a:schemeClr>
                          </a:solidFill>
                          <a:latin typeface="+mn-lt"/>
                          <a:ea typeface="+mn-ea"/>
                          <a:cs typeface="+mn-cs"/>
                        </a:rPr>
                        <a:t>It is recommended that this number be entered in increments of 10 when creating the initial container selection list. This allows for the subsequent addition of entries in between the original sequences. </a:t>
                      </a:r>
                    </a:p>
                  </a:txBody>
                  <a:tcPr/>
                </a:tc>
                <a:extLst>
                  <a:ext uri="{0D108BD9-81ED-4DB2-BD59-A6C34878D82A}">
                    <a16:rowId xmlns:a16="http://schemas.microsoft.com/office/drawing/2014/main" xmlns="" val="2997206773"/>
                  </a:ext>
                </a:extLst>
              </a:tr>
              <a:tr h="307761">
                <a:tc>
                  <a:txBody>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lang="en-CA" sz="1800" kern="1200" dirty="0">
                          <a:solidFill>
                            <a:schemeClr val="tx1">
                              <a:lumMod val="50000"/>
                              <a:lumOff val="50000"/>
                            </a:schemeClr>
                          </a:solidFill>
                          <a:latin typeface="+mn-lt"/>
                          <a:ea typeface="+mn-ea"/>
                          <a:cs typeface="+mn-cs"/>
                        </a:rPr>
                        <a:t>Container Type	</a:t>
                      </a:r>
                    </a:p>
                  </a:txBody>
                  <a:tcPr/>
                </a:tc>
                <a:tc>
                  <a:txBody>
                    <a:bodyPr/>
                    <a:lstStyle/>
                    <a:p>
                      <a:pPr marL="0" marR="0" lvl="0" indent="0" algn="just" defTabSz="914400" rtl="0" eaLnBrk="1" fontAlgn="auto" latinLnBrk="0" hangingPunct="1">
                        <a:lnSpc>
                          <a:spcPct val="120000"/>
                        </a:lnSpc>
                        <a:spcBef>
                          <a:spcPts val="0"/>
                        </a:spcBef>
                        <a:spcAft>
                          <a:spcPts val="0"/>
                        </a:spcAft>
                        <a:buClrTx/>
                        <a:buSzTx/>
                        <a:buFontTx/>
                        <a:buNone/>
                        <a:tabLst/>
                        <a:defRPr/>
                      </a:pPr>
                      <a:r>
                        <a:rPr lang="en-US" sz="1800" kern="1200" dirty="0">
                          <a:solidFill>
                            <a:schemeClr val="tx1">
                              <a:lumMod val="50000"/>
                              <a:lumOff val="50000"/>
                            </a:schemeClr>
                          </a:solidFill>
                          <a:latin typeface="+mn-lt"/>
                          <a:ea typeface="+mn-ea"/>
                          <a:cs typeface="+mn-cs"/>
                        </a:rPr>
                        <a:t>The container type for the specified sequence in the specified code</a:t>
                      </a:r>
                    </a:p>
                  </a:txBody>
                  <a:tcPr/>
                </a:tc>
                <a:extLst>
                  <a:ext uri="{0D108BD9-81ED-4DB2-BD59-A6C34878D82A}">
                    <a16:rowId xmlns:a16="http://schemas.microsoft.com/office/drawing/2014/main" xmlns="" val="2209090076"/>
                  </a:ext>
                </a:extLst>
              </a:tr>
            </a:tbl>
          </a:graphicData>
        </a:graphic>
      </p:graphicFrame>
    </p:spTree>
    <p:extLst>
      <p:ext uri="{BB962C8B-B14F-4D97-AF65-F5344CB8AC3E}">
        <p14:creationId xmlns:p14="http://schemas.microsoft.com/office/powerpoint/2010/main" val="3477805253"/>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AAFD13F-296B-46FB-B1AA-209237768343}"/>
              </a:ext>
            </a:extLst>
          </p:cNvPr>
          <p:cNvSpPr>
            <a:spLocks noGrp="1"/>
          </p:cNvSpPr>
          <p:nvPr>
            <p:ph type="title"/>
            <p:custDataLst>
              <p:tags r:id="rId1"/>
            </p:custDataLst>
          </p:nvPr>
        </p:nvSpPr>
        <p:spPr/>
        <p:txBody>
          <a:bodyPr/>
          <a:lstStyle/>
          <a:p>
            <a:r>
              <a:rPr lang="en-CA" dirty="0"/>
              <a:t>Container Selection Codes</a:t>
            </a:r>
          </a:p>
        </p:txBody>
      </p:sp>
      <p:sp>
        <p:nvSpPr>
          <p:cNvPr id="4" name="Content Placeholder 2">
            <a:extLst>
              <a:ext uri="{FF2B5EF4-FFF2-40B4-BE49-F238E27FC236}">
                <a16:creationId xmlns:a16="http://schemas.microsoft.com/office/drawing/2014/main" xmlns="" id="{28A3C585-B40B-45BC-A4D4-5A11C01DC710}"/>
              </a:ext>
            </a:extLst>
          </p:cNvPr>
          <p:cNvSpPr>
            <a:spLocks noGrp="1"/>
          </p:cNvSpPr>
          <p:nvPr>
            <p:ph idx="1"/>
            <p:custDataLst>
              <p:tags r:id="rId2"/>
            </p:custDataLst>
          </p:nvPr>
        </p:nvSpPr>
        <p:spPr>
          <a:xfrm>
            <a:off x="628650" y="1103898"/>
            <a:ext cx="11563350" cy="5033963"/>
          </a:xfrm>
        </p:spPr>
        <p:txBody>
          <a:bodyPr/>
          <a:lstStyle/>
          <a:p>
            <a:pPr marL="0" indent="0">
              <a:lnSpc>
                <a:spcPct val="130000"/>
              </a:lnSpc>
              <a:buNone/>
            </a:pPr>
            <a:r>
              <a:rPr lang="fr-CA" dirty="0">
                <a:solidFill>
                  <a:schemeClr val="accent2"/>
                </a:solidFill>
              </a:rPr>
              <a:t>6.7</a:t>
            </a:r>
            <a:r>
              <a:rPr lang="fr-CA" dirty="0"/>
              <a:t> </a:t>
            </a:r>
            <a:r>
              <a:rPr lang="en-US" sz="2400" dirty="0"/>
              <a:t>Once all selection sequences are properly added, click on Submit. </a:t>
            </a:r>
          </a:p>
          <a:p>
            <a:pPr marL="0" indent="0">
              <a:lnSpc>
                <a:spcPct val="130000"/>
              </a:lnSpc>
              <a:buNone/>
            </a:pPr>
            <a:endParaRPr lang="fr-CA" dirty="0"/>
          </a:p>
        </p:txBody>
      </p:sp>
      <p:pic>
        <p:nvPicPr>
          <p:cNvPr id="6" name="Picture 5">
            <a:extLst>
              <a:ext uri="{FF2B5EF4-FFF2-40B4-BE49-F238E27FC236}">
                <a16:creationId xmlns:a16="http://schemas.microsoft.com/office/drawing/2014/main" xmlns="" id="{1613F3B6-88CF-4A6F-89EA-BB41E928B728}"/>
              </a:ext>
            </a:extLst>
          </p:cNvPr>
          <p:cNvPicPr>
            <a:picLocks noChangeAspect="1"/>
          </p:cNvPicPr>
          <p:nvPr>
            <p:custDataLst>
              <p:tags r:id="rId3"/>
            </p:custDataLst>
          </p:nvPr>
        </p:nvPicPr>
        <p:blipFill>
          <a:blip r:embed="rId5"/>
          <a:stretch>
            <a:fillRect/>
          </a:stretch>
        </p:blipFill>
        <p:spPr>
          <a:xfrm>
            <a:off x="628650" y="1817603"/>
            <a:ext cx="9237245" cy="4534881"/>
          </a:xfrm>
          <a:prstGeom prst="rect">
            <a:avLst/>
          </a:prstGeom>
        </p:spPr>
      </p:pic>
    </p:spTree>
    <p:extLst>
      <p:ext uri="{BB962C8B-B14F-4D97-AF65-F5344CB8AC3E}">
        <p14:creationId xmlns:p14="http://schemas.microsoft.com/office/powerpoint/2010/main" val="23842634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FCC5B22-E7CC-4310-A1C5-306C665C2196}"/>
              </a:ext>
            </a:extLst>
          </p:cNvPr>
          <p:cNvSpPr>
            <a:spLocks noGrp="1"/>
          </p:cNvSpPr>
          <p:nvPr>
            <p:ph type="title"/>
            <p:custDataLst>
              <p:tags r:id="rId1"/>
            </p:custDataLst>
          </p:nvPr>
        </p:nvSpPr>
        <p:spPr/>
        <p:txBody>
          <a:bodyPr/>
          <a:lstStyle/>
          <a:p>
            <a:r>
              <a:rPr lang="fr-CA"/>
              <a:t>Warehouse Options</a:t>
            </a:r>
            <a:endParaRPr lang="en-CA"/>
          </a:p>
        </p:txBody>
      </p:sp>
      <p:graphicFrame>
        <p:nvGraphicFramePr>
          <p:cNvPr id="5" name="Table 5">
            <a:extLst>
              <a:ext uri="{FF2B5EF4-FFF2-40B4-BE49-F238E27FC236}">
                <a16:creationId xmlns:a16="http://schemas.microsoft.com/office/drawing/2014/main" xmlns="" id="{D2CC276B-B3C7-4B8C-89EF-328C50DF191A}"/>
              </a:ext>
            </a:extLst>
          </p:cNvPr>
          <p:cNvGraphicFramePr>
            <a:graphicFrameLocks noGrp="1"/>
          </p:cNvGraphicFramePr>
          <p:nvPr>
            <p:custDataLst>
              <p:tags r:id="rId2"/>
            </p:custDataLst>
            <p:extLst>
              <p:ext uri="{D42A27DB-BD31-4B8C-83A1-F6EECF244321}">
                <p14:modId xmlns:p14="http://schemas.microsoft.com/office/powerpoint/2010/main" val="386032789"/>
              </p:ext>
            </p:extLst>
          </p:nvPr>
        </p:nvGraphicFramePr>
        <p:xfrm>
          <a:off x="304800" y="2000938"/>
          <a:ext cx="11582400" cy="4272280"/>
        </p:xfrm>
        <a:graphic>
          <a:graphicData uri="http://schemas.openxmlformats.org/drawingml/2006/table">
            <a:tbl>
              <a:tblPr firstRow="1" bandRow="1">
                <a:tableStyleId>{F5AB1C69-6EDB-4FF4-983F-18BD219EF322}</a:tableStyleId>
              </a:tblPr>
              <a:tblGrid>
                <a:gridCol w="1417982">
                  <a:extLst>
                    <a:ext uri="{9D8B030D-6E8A-4147-A177-3AD203B41FA5}">
                      <a16:colId xmlns:a16="http://schemas.microsoft.com/office/drawing/2014/main" xmlns="" val="3611636286"/>
                    </a:ext>
                  </a:extLst>
                </a:gridCol>
                <a:gridCol w="10164418">
                  <a:extLst>
                    <a:ext uri="{9D8B030D-6E8A-4147-A177-3AD203B41FA5}">
                      <a16:colId xmlns:a16="http://schemas.microsoft.com/office/drawing/2014/main" xmlns="" val="1392957211"/>
                    </a:ext>
                  </a:extLst>
                </a:gridCol>
              </a:tblGrid>
              <a:tr h="370840">
                <a:tc>
                  <a:txBody>
                    <a:bodyPr/>
                    <a:lstStyle/>
                    <a:p>
                      <a:r>
                        <a:rPr lang="fr-CA" sz="1700" dirty="0"/>
                        <a:t>Field</a:t>
                      </a:r>
                      <a:endParaRPr lang="en-CA" sz="1700" dirty="0"/>
                    </a:p>
                  </a:txBody>
                  <a:tcPr/>
                </a:tc>
                <a:tc>
                  <a:txBody>
                    <a:bodyPr/>
                    <a:lstStyle/>
                    <a:p>
                      <a:r>
                        <a:rPr lang="fr-CA" sz="1700" err="1"/>
                        <a:t>Explanation</a:t>
                      </a:r>
                      <a:endParaRPr lang="en-CA" sz="1700"/>
                    </a:p>
                  </a:txBody>
                  <a:tcPr/>
                </a:tc>
                <a:extLst>
                  <a:ext uri="{0D108BD9-81ED-4DB2-BD59-A6C34878D82A}">
                    <a16:rowId xmlns:a16="http://schemas.microsoft.com/office/drawing/2014/main" xmlns="" val="2076139349"/>
                  </a:ext>
                </a:extLst>
              </a:tr>
              <a:tr h="370840">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CA" sz="1700" kern="1200">
                          <a:solidFill>
                            <a:schemeClr val="tx1">
                              <a:lumMod val="50000"/>
                              <a:lumOff val="50000"/>
                            </a:schemeClr>
                          </a:solidFill>
                          <a:latin typeface="+mn-lt"/>
                          <a:ea typeface="+mn-ea"/>
                          <a:cs typeface="+mn-cs"/>
                        </a:rPr>
                        <a:t>Company Prefix</a:t>
                      </a:r>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700" kern="1200">
                          <a:solidFill>
                            <a:schemeClr val="tx1">
                              <a:lumMod val="50000"/>
                              <a:lumOff val="50000"/>
                            </a:schemeClr>
                          </a:solidFill>
                          <a:latin typeface="+mn-lt"/>
                          <a:ea typeface="+mn-ea"/>
                          <a:cs typeface="+mn-cs"/>
                        </a:rPr>
                        <a:t>This field is a unique number assigned to a company by GS1 US to serve as the foundation for generating GS1 identifiers (e.g. GTIN). This field is used in generating the UCC128 / SSCC-18 bar code when printing shipping labels for EDI customers.</a:t>
                      </a:r>
                    </a:p>
                  </a:txBody>
                  <a:tcPr/>
                </a:tc>
                <a:extLst>
                  <a:ext uri="{0D108BD9-81ED-4DB2-BD59-A6C34878D82A}">
                    <a16:rowId xmlns:a16="http://schemas.microsoft.com/office/drawing/2014/main" xmlns="" val="231803247"/>
                  </a:ext>
                </a:extLst>
              </a:tr>
              <a:tr h="370840">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CA" sz="1700" kern="1200">
                          <a:solidFill>
                            <a:schemeClr val="tx1">
                              <a:lumMod val="50000"/>
                              <a:lumOff val="50000"/>
                            </a:schemeClr>
                          </a:solidFill>
                          <a:latin typeface="+mn-lt"/>
                          <a:ea typeface="+mn-ea"/>
                          <a:cs typeface="+mn-cs"/>
                        </a:rPr>
                        <a:t>Warehouse GLN</a:t>
                      </a:r>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700" kern="1200">
                          <a:solidFill>
                            <a:schemeClr val="tx1">
                              <a:lumMod val="50000"/>
                              <a:lumOff val="50000"/>
                            </a:schemeClr>
                          </a:solidFill>
                          <a:latin typeface="+mn-lt"/>
                          <a:ea typeface="+mn-ea"/>
                          <a:cs typeface="+mn-cs"/>
                        </a:rPr>
                        <a:t>The Global Location Number (GLN) for the Ship From location of the warehouse set up in the warehouse options table.</a:t>
                      </a:r>
                    </a:p>
                  </a:txBody>
                  <a:tcPr/>
                </a:tc>
                <a:extLst>
                  <a:ext uri="{0D108BD9-81ED-4DB2-BD59-A6C34878D82A}">
                    <a16:rowId xmlns:a16="http://schemas.microsoft.com/office/drawing/2014/main" xmlns="" val="3985079943"/>
                  </a:ext>
                </a:extLst>
              </a:tr>
              <a:tr h="370840">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700" kern="1200">
                          <a:solidFill>
                            <a:schemeClr val="tx1">
                              <a:lumMod val="50000"/>
                              <a:lumOff val="50000"/>
                            </a:schemeClr>
                          </a:solidFill>
                          <a:latin typeface="+mn-lt"/>
                          <a:ea typeface="+mn-ea"/>
                          <a:cs typeface="+mn-cs"/>
                        </a:rPr>
                        <a:t>Confirm Container Count at ASN Receiving</a:t>
                      </a:r>
                      <a:endParaRPr lang="en-CA" sz="1700" kern="1200">
                        <a:solidFill>
                          <a:schemeClr val="tx1">
                            <a:lumMod val="50000"/>
                            <a:lumOff val="50000"/>
                          </a:schemeClr>
                        </a:solidFill>
                        <a:latin typeface="+mn-lt"/>
                        <a:ea typeface="+mn-ea"/>
                        <a:cs typeface="+mn-cs"/>
                      </a:endParaRPr>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700" kern="1200" dirty="0">
                          <a:solidFill>
                            <a:schemeClr val="tx1">
                              <a:lumMod val="50000"/>
                              <a:lumOff val="50000"/>
                            </a:schemeClr>
                          </a:solidFill>
                          <a:latin typeface="+mn-lt"/>
                          <a:ea typeface="+mn-ea"/>
                          <a:cs typeface="+mn-cs"/>
                        </a:rPr>
                        <a:t>A flag that indicates whether or not the user must enter the quantity received during the ASN receiving process.</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700" b="1" kern="1200" dirty="0">
                          <a:solidFill>
                            <a:schemeClr val="tx1">
                              <a:lumMod val="50000"/>
                              <a:lumOff val="50000"/>
                            </a:schemeClr>
                          </a:solidFill>
                          <a:latin typeface="+mn-lt"/>
                          <a:ea typeface="+mn-ea"/>
                          <a:cs typeface="+mn-cs"/>
                        </a:rPr>
                        <a:t>None</a:t>
                      </a:r>
                      <a:r>
                        <a:rPr lang="en-US" sz="1700" kern="1200" dirty="0">
                          <a:solidFill>
                            <a:schemeClr val="tx1">
                              <a:lumMod val="50000"/>
                              <a:lumOff val="50000"/>
                            </a:schemeClr>
                          </a:solidFill>
                          <a:latin typeface="+mn-lt"/>
                          <a:ea typeface="+mn-ea"/>
                          <a:cs typeface="+mn-cs"/>
                        </a:rPr>
                        <a:t> indicates that the user is not required to enter the quantity received and that the values displayed on the receipt are based on the ASN.</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700" b="1" kern="1200" dirty="0">
                          <a:solidFill>
                            <a:schemeClr val="tx1">
                              <a:lumMod val="50000"/>
                              <a:lumOff val="50000"/>
                            </a:schemeClr>
                          </a:solidFill>
                          <a:latin typeface="+mn-lt"/>
                          <a:ea typeface="+mn-ea"/>
                          <a:cs typeface="+mn-cs"/>
                        </a:rPr>
                        <a:t>Force</a:t>
                      </a:r>
                      <a:r>
                        <a:rPr lang="en-US" sz="1700" kern="1200" dirty="0">
                          <a:solidFill>
                            <a:schemeClr val="tx1">
                              <a:lumMod val="50000"/>
                              <a:lumOff val="50000"/>
                            </a:schemeClr>
                          </a:solidFill>
                          <a:latin typeface="+mn-lt"/>
                          <a:ea typeface="+mn-ea"/>
                          <a:cs typeface="+mn-cs"/>
                        </a:rPr>
                        <a:t> indicates that the user must enter the quantity received. The quantity entered by the user is compared to the ASN to ensure that the values match. If the values do not match, an error message is displayed and the receipt is not completed.</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700" b="1" kern="1200" dirty="0">
                          <a:solidFill>
                            <a:schemeClr val="tx1">
                              <a:lumMod val="50000"/>
                              <a:lumOff val="50000"/>
                            </a:schemeClr>
                          </a:solidFill>
                          <a:latin typeface="+mn-lt"/>
                          <a:ea typeface="+mn-ea"/>
                          <a:cs typeface="+mn-cs"/>
                        </a:rPr>
                        <a:t>Optional</a:t>
                      </a:r>
                      <a:r>
                        <a:rPr lang="en-US" sz="1700" kern="1200" dirty="0">
                          <a:solidFill>
                            <a:schemeClr val="tx1">
                              <a:lumMod val="50000"/>
                              <a:lumOff val="50000"/>
                            </a:schemeClr>
                          </a:solidFill>
                          <a:latin typeface="+mn-lt"/>
                          <a:ea typeface="+mn-ea"/>
                          <a:cs typeface="+mn-cs"/>
                        </a:rPr>
                        <a:t> indicates that the user may enter the quantity received or choose to skip this step. Similarly to the Force option, if the values entered do not match with the ASN, an error message is displayed and the receipt is not completed.</a:t>
                      </a:r>
                    </a:p>
                  </a:txBody>
                  <a:tcPr/>
                </a:tc>
                <a:extLst>
                  <a:ext uri="{0D108BD9-81ED-4DB2-BD59-A6C34878D82A}">
                    <a16:rowId xmlns:a16="http://schemas.microsoft.com/office/drawing/2014/main" xmlns="" val="2224520789"/>
                  </a:ext>
                </a:extLst>
              </a:tr>
            </a:tbl>
          </a:graphicData>
        </a:graphic>
      </p:graphicFrame>
      <p:sp>
        <p:nvSpPr>
          <p:cNvPr id="6" name="Content Placeholder 2">
            <a:extLst>
              <a:ext uri="{FF2B5EF4-FFF2-40B4-BE49-F238E27FC236}">
                <a16:creationId xmlns:a16="http://schemas.microsoft.com/office/drawing/2014/main" xmlns="" id="{7C89C9DF-39B8-4A7C-8717-931CB6747381}"/>
              </a:ext>
            </a:extLst>
          </p:cNvPr>
          <p:cNvSpPr>
            <a:spLocks noGrp="1"/>
          </p:cNvSpPr>
          <p:nvPr>
            <p:ph idx="1"/>
            <p:custDataLst>
              <p:tags r:id="rId3"/>
            </p:custDataLst>
          </p:nvPr>
        </p:nvSpPr>
        <p:spPr>
          <a:xfrm>
            <a:off x="576036" y="1297526"/>
            <a:ext cx="11225460" cy="4975692"/>
          </a:xfrm>
        </p:spPr>
        <p:txBody>
          <a:bodyPr/>
          <a:lstStyle/>
          <a:p>
            <a:pPr marL="457200" indent="-457200" algn="just">
              <a:lnSpc>
                <a:spcPct val="130000"/>
              </a:lnSpc>
              <a:buFont typeface="+mj-lt"/>
              <a:buAutoNum type="arabicPeriod" startAt="7"/>
            </a:pPr>
            <a:r>
              <a:rPr lang="en-US" sz="2100"/>
              <a:t>(Continued)</a:t>
            </a:r>
            <a:endParaRPr lang="en-CA" sz="2100"/>
          </a:p>
        </p:txBody>
      </p:sp>
    </p:spTree>
    <p:extLst>
      <p:ext uri="{BB962C8B-B14F-4D97-AF65-F5344CB8AC3E}">
        <p14:creationId xmlns:p14="http://schemas.microsoft.com/office/powerpoint/2010/main" val="54788942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BDB72EA-4486-4071-B9DF-7DDAB009D633}"/>
              </a:ext>
            </a:extLst>
          </p:cNvPr>
          <p:cNvSpPr>
            <a:spLocks noGrp="1"/>
          </p:cNvSpPr>
          <p:nvPr>
            <p:ph type="title"/>
            <p:custDataLst>
              <p:tags r:id="rId1"/>
            </p:custDataLst>
          </p:nvPr>
        </p:nvSpPr>
        <p:spPr/>
        <p:txBody>
          <a:bodyPr/>
          <a:lstStyle/>
          <a:p>
            <a:r>
              <a:rPr lang="en-CA" dirty="0"/>
              <a:t>Container Selection Codes</a:t>
            </a:r>
          </a:p>
        </p:txBody>
      </p:sp>
      <p:sp>
        <p:nvSpPr>
          <p:cNvPr id="4" name="Content Placeholder 2">
            <a:extLst>
              <a:ext uri="{FF2B5EF4-FFF2-40B4-BE49-F238E27FC236}">
                <a16:creationId xmlns:a16="http://schemas.microsoft.com/office/drawing/2014/main" xmlns="" id="{8409DC2E-6F36-4033-9661-E7E82831A85A}"/>
              </a:ext>
            </a:extLst>
          </p:cNvPr>
          <p:cNvSpPr>
            <a:spLocks noGrp="1"/>
          </p:cNvSpPr>
          <p:nvPr>
            <p:ph idx="1"/>
            <p:custDataLst>
              <p:tags r:id="rId2"/>
            </p:custDataLst>
          </p:nvPr>
        </p:nvSpPr>
        <p:spPr>
          <a:xfrm>
            <a:off x="838200" y="1162050"/>
            <a:ext cx="10515600" cy="5014913"/>
          </a:xfrm>
        </p:spPr>
        <p:txBody>
          <a:bodyPr/>
          <a:lstStyle/>
          <a:p>
            <a:pPr marL="457200" indent="-457200" algn="just">
              <a:lnSpc>
                <a:spcPct val="150000"/>
              </a:lnSpc>
              <a:buFont typeface="+mj-lt"/>
              <a:buAutoNum type="arabicPeriod" startAt="7"/>
            </a:pPr>
            <a:r>
              <a:rPr lang="en-US" u="sng" dirty="0"/>
              <a:t>If you want to update a container selection code</a:t>
            </a:r>
            <a:r>
              <a:rPr lang="en-US" dirty="0"/>
              <a:t>, do this:</a:t>
            </a:r>
          </a:p>
          <a:p>
            <a:pPr marL="457200" lvl="1" indent="0" algn="just">
              <a:lnSpc>
                <a:spcPct val="150000"/>
              </a:lnSpc>
              <a:buNone/>
            </a:pPr>
            <a:r>
              <a:rPr lang="en-US" sz="2400" dirty="0">
                <a:solidFill>
                  <a:schemeClr val="accent2"/>
                </a:solidFill>
              </a:rPr>
              <a:t>7.1</a:t>
            </a:r>
            <a:r>
              <a:rPr lang="en-US" sz="2400" dirty="0"/>
              <a:t> Perform a search to retrieve the container selection code you wish to update and click on View Record Details.</a:t>
            </a:r>
          </a:p>
          <a:p>
            <a:pPr marL="457200" indent="-457200" algn="just">
              <a:buFont typeface="+mj-lt"/>
              <a:buAutoNum type="arabicPeriod" startAt="7"/>
            </a:pPr>
            <a:endParaRPr lang="en-CA" dirty="0"/>
          </a:p>
        </p:txBody>
      </p:sp>
      <p:pic>
        <p:nvPicPr>
          <p:cNvPr id="5" name="Picture 4">
            <a:extLst>
              <a:ext uri="{FF2B5EF4-FFF2-40B4-BE49-F238E27FC236}">
                <a16:creationId xmlns:a16="http://schemas.microsoft.com/office/drawing/2014/main" xmlns="" id="{BAC644A2-09D2-4B07-9DB9-2F29B6EE4B26}"/>
              </a:ext>
            </a:extLst>
          </p:cNvPr>
          <p:cNvPicPr>
            <a:picLocks noChangeAspect="1"/>
          </p:cNvPicPr>
          <p:nvPr>
            <p:custDataLst>
              <p:tags r:id="rId3"/>
            </p:custDataLst>
          </p:nvPr>
        </p:nvPicPr>
        <p:blipFill>
          <a:blip r:embed="rId5"/>
          <a:stretch>
            <a:fillRect/>
          </a:stretch>
        </p:blipFill>
        <p:spPr>
          <a:xfrm>
            <a:off x="344904" y="3248423"/>
            <a:ext cx="11598443" cy="2354140"/>
          </a:xfrm>
          <a:prstGeom prst="rect">
            <a:avLst/>
          </a:prstGeom>
        </p:spPr>
      </p:pic>
    </p:spTree>
    <p:extLst>
      <p:ext uri="{BB962C8B-B14F-4D97-AF65-F5344CB8AC3E}">
        <p14:creationId xmlns:p14="http://schemas.microsoft.com/office/powerpoint/2010/main" val="317074458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35A60B7-1CB7-4ABD-ADBD-8711EA1FDBFF}"/>
              </a:ext>
            </a:extLst>
          </p:cNvPr>
          <p:cNvSpPr>
            <a:spLocks noGrp="1"/>
          </p:cNvSpPr>
          <p:nvPr>
            <p:ph type="title"/>
            <p:custDataLst>
              <p:tags r:id="rId1"/>
            </p:custDataLst>
          </p:nvPr>
        </p:nvSpPr>
        <p:spPr/>
        <p:txBody>
          <a:bodyPr/>
          <a:lstStyle/>
          <a:p>
            <a:r>
              <a:rPr lang="en-CA" dirty="0"/>
              <a:t>Container Selection Codes</a:t>
            </a:r>
          </a:p>
        </p:txBody>
      </p:sp>
      <p:sp>
        <p:nvSpPr>
          <p:cNvPr id="4" name="Content Placeholder 2">
            <a:extLst>
              <a:ext uri="{FF2B5EF4-FFF2-40B4-BE49-F238E27FC236}">
                <a16:creationId xmlns:a16="http://schemas.microsoft.com/office/drawing/2014/main" xmlns="" id="{80CC79B9-BB64-4CC0-AB82-3DCEBD7B5E43}"/>
              </a:ext>
            </a:extLst>
          </p:cNvPr>
          <p:cNvSpPr>
            <a:spLocks noGrp="1"/>
          </p:cNvSpPr>
          <p:nvPr>
            <p:ph idx="1"/>
            <p:custDataLst>
              <p:tags r:id="rId2"/>
            </p:custDataLst>
          </p:nvPr>
        </p:nvSpPr>
        <p:spPr>
          <a:xfrm>
            <a:off x="838200" y="1235242"/>
            <a:ext cx="10515600" cy="4941721"/>
          </a:xfrm>
        </p:spPr>
        <p:txBody>
          <a:bodyPr/>
          <a:lstStyle/>
          <a:p>
            <a:pPr marL="0" indent="0" algn="just">
              <a:lnSpc>
                <a:spcPct val="150000"/>
              </a:lnSpc>
              <a:buNone/>
            </a:pPr>
            <a:r>
              <a:rPr lang="en-US" dirty="0">
                <a:solidFill>
                  <a:schemeClr val="accent2"/>
                </a:solidFill>
              </a:rPr>
              <a:t>7.2</a:t>
            </a:r>
            <a:r>
              <a:rPr lang="en-US" dirty="0"/>
              <a:t> In the </a:t>
            </a:r>
            <a:r>
              <a:rPr lang="en-US" b="1" dirty="0"/>
              <a:t>General</a:t>
            </a:r>
            <a:r>
              <a:rPr lang="en-US" dirty="0"/>
              <a:t> section, update the description if need be. </a:t>
            </a:r>
            <a:endParaRPr lang="en-CA" dirty="0"/>
          </a:p>
        </p:txBody>
      </p:sp>
      <p:pic>
        <p:nvPicPr>
          <p:cNvPr id="5" name="Picture 4">
            <a:extLst>
              <a:ext uri="{FF2B5EF4-FFF2-40B4-BE49-F238E27FC236}">
                <a16:creationId xmlns:a16="http://schemas.microsoft.com/office/drawing/2014/main" xmlns="" id="{EFF43D62-206D-4836-8579-5A102DD9CB36}"/>
              </a:ext>
            </a:extLst>
          </p:cNvPr>
          <p:cNvPicPr>
            <a:picLocks noChangeAspect="1"/>
          </p:cNvPicPr>
          <p:nvPr>
            <p:custDataLst>
              <p:tags r:id="rId3"/>
            </p:custDataLst>
          </p:nvPr>
        </p:nvPicPr>
        <p:blipFill>
          <a:blip r:embed="rId5"/>
          <a:stretch>
            <a:fillRect/>
          </a:stretch>
        </p:blipFill>
        <p:spPr>
          <a:xfrm>
            <a:off x="895350" y="2109705"/>
            <a:ext cx="5080879" cy="2905290"/>
          </a:xfrm>
          <a:prstGeom prst="rect">
            <a:avLst/>
          </a:prstGeom>
        </p:spPr>
      </p:pic>
    </p:spTree>
    <p:extLst>
      <p:ext uri="{BB962C8B-B14F-4D97-AF65-F5344CB8AC3E}">
        <p14:creationId xmlns:p14="http://schemas.microsoft.com/office/powerpoint/2010/main" val="353113901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35A60B7-1CB7-4ABD-ADBD-8711EA1FDBFF}"/>
              </a:ext>
            </a:extLst>
          </p:cNvPr>
          <p:cNvSpPr>
            <a:spLocks noGrp="1"/>
          </p:cNvSpPr>
          <p:nvPr>
            <p:ph type="title"/>
            <p:custDataLst>
              <p:tags r:id="rId1"/>
            </p:custDataLst>
          </p:nvPr>
        </p:nvSpPr>
        <p:spPr/>
        <p:txBody>
          <a:bodyPr/>
          <a:lstStyle/>
          <a:p>
            <a:r>
              <a:rPr lang="en-CA" dirty="0"/>
              <a:t>Container Selection Codes</a:t>
            </a:r>
          </a:p>
        </p:txBody>
      </p:sp>
      <p:sp>
        <p:nvSpPr>
          <p:cNvPr id="4" name="Content Placeholder 2">
            <a:extLst>
              <a:ext uri="{FF2B5EF4-FFF2-40B4-BE49-F238E27FC236}">
                <a16:creationId xmlns:a16="http://schemas.microsoft.com/office/drawing/2014/main" xmlns="" id="{80CC79B9-BB64-4CC0-AB82-3DCEBD7B5E43}"/>
              </a:ext>
            </a:extLst>
          </p:cNvPr>
          <p:cNvSpPr>
            <a:spLocks noGrp="1"/>
          </p:cNvSpPr>
          <p:nvPr>
            <p:ph idx="1"/>
            <p:custDataLst>
              <p:tags r:id="rId2"/>
            </p:custDataLst>
          </p:nvPr>
        </p:nvSpPr>
        <p:spPr>
          <a:xfrm>
            <a:off x="838200" y="1194134"/>
            <a:ext cx="10877550" cy="4925679"/>
          </a:xfrm>
        </p:spPr>
        <p:txBody>
          <a:bodyPr/>
          <a:lstStyle/>
          <a:p>
            <a:pPr marL="0" indent="0" algn="just">
              <a:lnSpc>
                <a:spcPct val="120000"/>
              </a:lnSpc>
              <a:buNone/>
            </a:pPr>
            <a:r>
              <a:rPr lang="en-US" sz="2200" dirty="0">
                <a:solidFill>
                  <a:schemeClr val="accent2"/>
                </a:solidFill>
              </a:rPr>
              <a:t>7.3</a:t>
            </a:r>
            <a:r>
              <a:rPr lang="en-US" sz="2200" dirty="0"/>
              <a:t> In the </a:t>
            </a:r>
            <a:r>
              <a:rPr lang="en-US" sz="2200" b="1" dirty="0"/>
              <a:t>Container Selection Code Details </a:t>
            </a:r>
            <a:r>
              <a:rPr lang="en-US" sz="2200" dirty="0"/>
              <a:t>section, the selection sequences already associated with the container selection code will be listed. You can add more if necessary: </a:t>
            </a:r>
          </a:p>
          <a:p>
            <a:pPr lvl="1" algn="just">
              <a:lnSpc>
                <a:spcPct val="120000"/>
              </a:lnSpc>
              <a:buFont typeface="Wingdings" panose="05000000000000000000" pitchFamily="2" charset="2"/>
              <a:buChar char="ü"/>
            </a:pPr>
            <a:r>
              <a:rPr lang="en-US" sz="2200" dirty="0"/>
              <a:t> Enter the Selection Sequence,</a:t>
            </a:r>
          </a:p>
          <a:p>
            <a:pPr lvl="1" algn="just">
              <a:lnSpc>
                <a:spcPct val="120000"/>
              </a:lnSpc>
              <a:buFont typeface="Wingdings" panose="05000000000000000000" pitchFamily="2" charset="2"/>
              <a:buChar char="ü"/>
            </a:pPr>
            <a:r>
              <a:rPr lang="en-US" sz="2200" dirty="0"/>
              <a:t>Enter the Container Type, </a:t>
            </a:r>
          </a:p>
          <a:p>
            <a:pPr lvl="1" algn="just">
              <a:lnSpc>
                <a:spcPct val="120000"/>
              </a:lnSpc>
              <a:buFont typeface="Wingdings" panose="05000000000000000000" pitchFamily="2" charset="2"/>
              <a:buChar char="ü"/>
            </a:pPr>
            <a:r>
              <a:rPr lang="en-US" sz="2200" dirty="0"/>
              <a:t>Click on Add.</a:t>
            </a:r>
          </a:p>
          <a:p>
            <a:pPr marL="0" indent="0" algn="just">
              <a:lnSpc>
                <a:spcPct val="120000"/>
              </a:lnSpc>
              <a:buNone/>
            </a:pPr>
            <a:r>
              <a:rPr lang="fr-CA" sz="2200" dirty="0"/>
              <a:t>For more </a:t>
            </a:r>
            <a:r>
              <a:rPr lang="fr-CA" sz="2200" dirty="0" err="1"/>
              <a:t>details</a:t>
            </a:r>
            <a:r>
              <a:rPr lang="fr-CA" sz="2200" dirty="0"/>
              <a:t> on </a:t>
            </a:r>
            <a:r>
              <a:rPr lang="fr-CA" sz="2200" dirty="0" err="1"/>
              <a:t>these</a:t>
            </a:r>
            <a:r>
              <a:rPr lang="fr-CA" sz="2200" dirty="0"/>
              <a:t> </a:t>
            </a:r>
            <a:r>
              <a:rPr lang="fr-CA" sz="2200" dirty="0" err="1"/>
              <a:t>two</a:t>
            </a:r>
            <a:r>
              <a:rPr lang="fr-CA" sz="2200" dirty="0"/>
              <a:t> </a:t>
            </a:r>
            <a:r>
              <a:rPr lang="fr-CA" sz="2200" dirty="0" err="1"/>
              <a:t>fields</a:t>
            </a:r>
            <a:r>
              <a:rPr lang="fr-CA" sz="2200" dirty="0"/>
              <a:t>, </a:t>
            </a:r>
            <a:r>
              <a:rPr lang="fr-CA" sz="2200" dirty="0" err="1"/>
              <a:t>refer</a:t>
            </a:r>
            <a:r>
              <a:rPr lang="fr-CA" sz="2200" dirty="0"/>
              <a:t> to </a:t>
            </a:r>
            <a:r>
              <a:rPr lang="fr-CA" sz="2200" dirty="0">
                <a:hlinkClick r:id="rId5" action="ppaction://hlinksldjump"/>
              </a:rPr>
              <a:t>slide 128</a:t>
            </a:r>
            <a:r>
              <a:rPr lang="fr-CA" sz="2200" dirty="0"/>
              <a:t>.</a:t>
            </a:r>
            <a:endParaRPr lang="en-US" sz="2200" dirty="0"/>
          </a:p>
          <a:p>
            <a:pPr marL="0" indent="0" algn="just">
              <a:lnSpc>
                <a:spcPct val="120000"/>
              </a:lnSpc>
              <a:buNone/>
            </a:pPr>
            <a:endParaRPr lang="en-CA" sz="2200" dirty="0"/>
          </a:p>
        </p:txBody>
      </p:sp>
      <p:pic>
        <p:nvPicPr>
          <p:cNvPr id="6" name="Picture 5">
            <a:extLst>
              <a:ext uri="{FF2B5EF4-FFF2-40B4-BE49-F238E27FC236}">
                <a16:creationId xmlns:a16="http://schemas.microsoft.com/office/drawing/2014/main" xmlns="" id="{6DE3A9BE-68C8-4A0C-97A0-DEFAB8D5E116}"/>
              </a:ext>
            </a:extLst>
          </p:cNvPr>
          <p:cNvPicPr>
            <a:picLocks noChangeAspect="1"/>
          </p:cNvPicPr>
          <p:nvPr>
            <p:custDataLst>
              <p:tags r:id="rId3"/>
            </p:custDataLst>
          </p:nvPr>
        </p:nvPicPr>
        <p:blipFill>
          <a:blip r:embed="rId6"/>
          <a:stretch>
            <a:fillRect/>
          </a:stretch>
        </p:blipFill>
        <p:spPr>
          <a:xfrm>
            <a:off x="838200" y="4134646"/>
            <a:ext cx="9424034" cy="2258338"/>
          </a:xfrm>
          <a:prstGeom prst="rect">
            <a:avLst/>
          </a:prstGeom>
        </p:spPr>
      </p:pic>
    </p:spTree>
    <p:extLst>
      <p:ext uri="{BB962C8B-B14F-4D97-AF65-F5344CB8AC3E}">
        <p14:creationId xmlns:p14="http://schemas.microsoft.com/office/powerpoint/2010/main" val="295507778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35A60B7-1CB7-4ABD-ADBD-8711EA1FDBFF}"/>
              </a:ext>
            </a:extLst>
          </p:cNvPr>
          <p:cNvSpPr>
            <a:spLocks noGrp="1"/>
          </p:cNvSpPr>
          <p:nvPr>
            <p:ph type="title"/>
            <p:custDataLst>
              <p:tags r:id="rId1"/>
            </p:custDataLst>
          </p:nvPr>
        </p:nvSpPr>
        <p:spPr/>
        <p:txBody>
          <a:bodyPr/>
          <a:lstStyle/>
          <a:p>
            <a:r>
              <a:rPr lang="en-CA" dirty="0"/>
              <a:t>Container Selection Codes</a:t>
            </a:r>
          </a:p>
        </p:txBody>
      </p:sp>
      <p:sp>
        <p:nvSpPr>
          <p:cNvPr id="4" name="Content Placeholder 2">
            <a:extLst>
              <a:ext uri="{FF2B5EF4-FFF2-40B4-BE49-F238E27FC236}">
                <a16:creationId xmlns:a16="http://schemas.microsoft.com/office/drawing/2014/main" xmlns="" id="{80CC79B9-BB64-4CC0-AB82-3DCEBD7B5E43}"/>
              </a:ext>
            </a:extLst>
          </p:cNvPr>
          <p:cNvSpPr>
            <a:spLocks noGrp="1"/>
          </p:cNvSpPr>
          <p:nvPr>
            <p:ph idx="1"/>
            <p:custDataLst>
              <p:tags r:id="rId2"/>
            </p:custDataLst>
          </p:nvPr>
        </p:nvSpPr>
        <p:spPr>
          <a:xfrm>
            <a:off x="561474" y="1162050"/>
            <a:ext cx="3978442" cy="5014913"/>
          </a:xfrm>
        </p:spPr>
        <p:txBody>
          <a:bodyPr/>
          <a:lstStyle/>
          <a:p>
            <a:pPr marL="0" indent="0" algn="just">
              <a:lnSpc>
                <a:spcPct val="150000"/>
              </a:lnSpc>
              <a:buNone/>
            </a:pPr>
            <a:r>
              <a:rPr lang="en-US" dirty="0">
                <a:solidFill>
                  <a:schemeClr val="accent2"/>
                </a:solidFill>
              </a:rPr>
              <a:t>7.4</a:t>
            </a:r>
            <a:r>
              <a:rPr lang="en-US" dirty="0"/>
              <a:t> Once all the required fields properly updated, click on Submit. </a:t>
            </a:r>
          </a:p>
          <a:p>
            <a:pPr marL="0" indent="0" algn="just">
              <a:lnSpc>
                <a:spcPct val="150000"/>
              </a:lnSpc>
              <a:buNone/>
            </a:pPr>
            <a:endParaRPr lang="en-CA" sz="2200" dirty="0"/>
          </a:p>
        </p:txBody>
      </p:sp>
      <p:pic>
        <p:nvPicPr>
          <p:cNvPr id="6" name="Picture 5">
            <a:extLst>
              <a:ext uri="{FF2B5EF4-FFF2-40B4-BE49-F238E27FC236}">
                <a16:creationId xmlns:a16="http://schemas.microsoft.com/office/drawing/2014/main" xmlns="" id="{0C83DF53-1494-463E-8B84-AE0F8354E313}"/>
              </a:ext>
            </a:extLst>
          </p:cNvPr>
          <p:cNvPicPr>
            <a:picLocks noChangeAspect="1"/>
          </p:cNvPicPr>
          <p:nvPr>
            <p:custDataLst>
              <p:tags r:id="rId3"/>
            </p:custDataLst>
          </p:nvPr>
        </p:nvPicPr>
        <p:blipFill>
          <a:blip r:embed="rId5"/>
          <a:stretch>
            <a:fillRect/>
          </a:stretch>
        </p:blipFill>
        <p:spPr>
          <a:xfrm>
            <a:off x="4748463" y="1162050"/>
            <a:ext cx="7128646" cy="4985809"/>
          </a:xfrm>
          <a:prstGeom prst="rect">
            <a:avLst/>
          </a:prstGeom>
        </p:spPr>
      </p:pic>
    </p:spTree>
    <p:extLst>
      <p:ext uri="{BB962C8B-B14F-4D97-AF65-F5344CB8AC3E}">
        <p14:creationId xmlns:p14="http://schemas.microsoft.com/office/powerpoint/2010/main" val="3253915372"/>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A2DBC4A-E0DF-414E-A953-0EB57A6AD47A}"/>
              </a:ext>
            </a:extLst>
          </p:cNvPr>
          <p:cNvSpPr>
            <a:spLocks noGrp="1"/>
          </p:cNvSpPr>
          <p:nvPr>
            <p:ph type="ctrTitle"/>
            <p:custDataLst>
              <p:tags r:id="rId1"/>
            </p:custDataLst>
          </p:nvPr>
        </p:nvSpPr>
        <p:spPr/>
        <p:txBody>
          <a:bodyPr/>
          <a:lstStyle/>
          <a:p>
            <a:r>
              <a:rPr lang="en-CA" sz="4400" b="1"/>
              <a:t>Container Selection Code Details </a:t>
            </a:r>
          </a:p>
        </p:txBody>
      </p:sp>
    </p:spTree>
    <p:extLst>
      <p:ext uri="{BB962C8B-B14F-4D97-AF65-F5344CB8AC3E}">
        <p14:creationId xmlns:p14="http://schemas.microsoft.com/office/powerpoint/2010/main" val="1375826453"/>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F696FA7-EDD9-4CB2-90F4-E170E6D02484}"/>
              </a:ext>
            </a:extLst>
          </p:cNvPr>
          <p:cNvSpPr>
            <a:spLocks noGrp="1"/>
          </p:cNvSpPr>
          <p:nvPr>
            <p:ph type="title"/>
            <p:custDataLst>
              <p:tags r:id="rId1"/>
            </p:custDataLst>
          </p:nvPr>
        </p:nvSpPr>
        <p:spPr/>
        <p:txBody>
          <a:bodyPr/>
          <a:lstStyle/>
          <a:p>
            <a:r>
              <a:rPr lang="en-CA" sz="3600"/>
              <a:t>Container Selection Code Details</a:t>
            </a:r>
            <a:endParaRPr lang="en-CA"/>
          </a:p>
        </p:txBody>
      </p:sp>
      <p:sp>
        <p:nvSpPr>
          <p:cNvPr id="3" name="Content Placeholder 2">
            <a:extLst>
              <a:ext uri="{FF2B5EF4-FFF2-40B4-BE49-F238E27FC236}">
                <a16:creationId xmlns:a16="http://schemas.microsoft.com/office/drawing/2014/main" xmlns="" id="{F6A8F320-8825-42D8-AD1C-46719A102AA5}"/>
              </a:ext>
            </a:extLst>
          </p:cNvPr>
          <p:cNvSpPr>
            <a:spLocks noGrp="1"/>
          </p:cNvSpPr>
          <p:nvPr>
            <p:ph idx="1"/>
            <p:custDataLst>
              <p:tags r:id="rId2"/>
            </p:custDataLst>
          </p:nvPr>
        </p:nvSpPr>
        <p:spPr>
          <a:xfrm>
            <a:off x="838200" y="1487606"/>
            <a:ext cx="10515600" cy="4689357"/>
          </a:xfrm>
        </p:spPr>
        <p:txBody>
          <a:bodyPr/>
          <a:lstStyle/>
          <a:p>
            <a:pPr algn="just">
              <a:lnSpc>
                <a:spcPct val="200000"/>
              </a:lnSpc>
            </a:pPr>
            <a:r>
              <a:rPr lang="fr-CA" sz="2200"/>
              <a:t>This </a:t>
            </a:r>
            <a:r>
              <a:rPr lang="fr-CA" sz="2200" err="1"/>
              <a:t>resource</a:t>
            </a:r>
            <a:r>
              <a:rPr lang="fr-CA" sz="2200"/>
              <a:t> </a:t>
            </a:r>
            <a:r>
              <a:rPr lang="fr-CA" sz="2200" err="1"/>
              <a:t>is</a:t>
            </a:r>
            <a:r>
              <a:rPr lang="fr-CA" sz="2200"/>
              <a:t> </a:t>
            </a:r>
            <a:r>
              <a:rPr lang="fr-CA" sz="2200" err="1"/>
              <a:t>used</a:t>
            </a:r>
            <a:r>
              <a:rPr lang="fr-CA" sz="2200"/>
              <a:t> to a</a:t>
            </a:r>
            <a:r>
              <a:rPr lang="en-US" sz="2200"/>
              <a:t>dd, modify, and delete the records in the container selection code details table and to query the records in the container selection code details table.</a:t>
            </a:r>
          </a:p>
          <a:p>
            <a:pPr algn="just">
              <a:lnSpc>
                <a:spcPct val="200000"/>
              </a:lnSpc>
            </a:pPr>
            <a:r>
              <a:rPr lang="en-US" sz="2200"/>
              <a:t>When launched directly from the portal, </a:t>
            </a:r>
            <a:r>
              <a:rPr lang="en-US" sz="2200" b="1"/>
              <a:t>this view can be used to edit existing records via Excel or the search results grid</a:t>
            </a:r>
            <a:r>
              <a:rPr lang="en-US" sz="2200"/>
              <a:t>. In addition, record-level actions may be executed. </a:t>
            </a:r>
          </a:p>
          <a:p>
            <a:pPr algn="just">
              <a:lnSpc>
                <a:spcPct val="200000"/>
              </a:lnSpc>
            </a:pPr>
            <a:r>
              <a:rPr lang="en-US" sz="2200"/>
              <a:t>However, </a:t>
            </a:r>
            <a:r>
              <a:rPr lang="en-US" sz="2200" b="1" u="sng"/>
              <a:t>the Details page does not allow editing</a:t>
            </a:r>
            <a:r>
              <a:rPr lang="en-US" sz="2200"/>
              <a:t>.</a:t>
            </a:r>
            <a:endParaRPr lang="en-CA" sz="2200"/>
          </a:p>
        </p:txBody>
      </p:sp>
    </p:spTree>
    <p:extLst>
      <p:ext uri="{BB962C8B-B14F-4D97-AF65-F5344CB8AC3E}">
        <p14:creationId xmlns:p14="http://schemas.microsoft.com/office/powerpoint/2010/main" val="2993239516"/>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0450C84-3482-454F-8C9A-A744B1CC746E}"/>
              </a:ext>
            </a:extLst>
          </p:cNvPr>
          <p:cNvSpPr>
            <a:spLocks noGrp="1"/>
          </p:cNvSpPr>
          <p:nvPr>
            <p:ph type="title"/>
            <p:custDataLst>
              <p:tags r:id="rId1"/>
            </p:custDataLst>
          </p:nvPr>
        </p:nvSpPr>
        <p:spPr/>
        <p:txBody>
          <a:bodyPr/>
          <a:lstStyle/>
          <a:p>
            <a:r>
              <a:rPr lang="en-CA" dirty="0"/>
              <a:t>Container Selection Code Details </a:t>
            </a:r>
          </a:p>
        </p:txBody>
      </p:sp>
      <p:pic>
        <p:nvPicPr>
          <p:cNvPr id="5" name="Picture 4">
            <a:extLst>
              <a:ext uri="{FF2B5EF4-FFF2-40B4-BE49-F238E27FC236}">
                <a16:creationId xmlns:a16="http://schemas.microsoft.com/office/drawing/2014/main" xmlns="" id="{C1EEA248-C548-4F21-B27B-8D0494C67998}"/>
              </a:ext>
            </a:extLst>
          </p:cNvPr>
          <p:cNvPicPr>
            <a:picLocks noChangeAspect="1"/>
          </p:cNvPicPr>
          <p:nvPr>
            <p:custDataLst>
              <p:tags r:id="rId2"/>
            </p:custDataLst>
          </p:nvPr>
        </p:nvPicPr>
        <p:blipFill>
          <a:blip r:embed="rId5"/>
          <a:stretch>
            <a:fillRect/>
          </a:stretch>
        </p:blipFill>
        <p:spPr>
          <a:xfrm>
            <a:off x="8077793" y="365125"/>
            <a:ext cx="3448069" cy="5811838"/>
          </a:xfrm>
          <a:prstGeom prst="rect">
            <a:avLst/>
          </a:prstGeom>
        </p:spPr>
      </p:pic>
      <p:sp>
        <p:nvSpPr>
          <p:cNvPr id="7" name="Content Placeholder 2">
            <a:extLst>
              <a:ext uri="{FF2B5EF4-FFF2-40B4-BE49-F238E27FC236}">
                <a16:creationId xmlns:a16="http://schemas.microsoft.com/office/drawing/2014/main" xmlns="" id="{751A2481-3CBB-4540-AD61-69014B920EFD}"/>
              </a:ext>
            </a:extLst>
          </p:cNvPr>
          <p:cNvSpPr>
            <a:spLocks noGrp="1"/>
          </p:cNvSpPr>
          <p:nvPr>
            <p:ph idx="1"/>
            <p:custDataLst>
              <p:tags r:id="rId3"/>
            </p:custDataLst>
          </p:nvPr>
        </p:nvSpPr>
        <p:spPr>
          <a:xfrm>
            <a:off x="669387" y="1312622"/>
            <a:ext cx="6742066" cy="4733783"/>
          </a:xfrm>
        </p:spPr>
        <p:txBody>
          <a:bodyPr/>
          <a:lstStyle/>
          <a:p>
            <a:pPr marL="457200" indent="-457200" algn="just">
              <a:lnSpc>
                <a:spcPct val="150000"/>
              </a:lnSpc>
              <a:buFont typeface="+mj-lt"/>
              <a:buAutoNum type="arabicPeriod"/>
            </a:pPr>
            <a:r>
              <a:rPr lang="en-US" sz="2300"/>
              <a:t>With a </a:t>
            </a:r>
            <a:r>
              <a:rPr lang="en-US" sz="2300" u="sng"/>
              <a:t>desktop computer</a:t>
            </a:r>
            <a:r>
              <a:rPr lang="en-US" sz="2300"/>
              <a:t>, select the </a:t>
            </a:r>
            <a:r>
              <a:rPr lang="en-US" sz="2300" b="1"/>
              <a:t>WMS System Administration</a:t>
            </a:r>
            <a:r>
              <a:rPr lang="en-US" sz="2300"/>
              <a:t> resource.</a:t>
            </a:r>
          </a:p>
          <a:p>
            <a:pPr marL="457200" indent="-457200" algn="just">
              <a:lnSpc>
                <a:spcPct val="150000"/>
              </a:lnSpc>
              <a:buFont typeface="+mj-lt"/>
              <a:buAutoNum type="arabicPeriod"/>
            </a:pPr>
            <a:r>
              <a:rPr lang="en-US" sz="2300"/>
              <a:t>Under WMS System Administration, click on </a:t>
            </a:r>
            <a:r>
              <a:rPr lang="en-US" sz="2300" b="1"/>
              <a:t>Configuration.</a:t>
            </a:r>
            <a:endParaRPr lang="en-US" sz="2300"/>
          </a:p>
          <a:p>
            <a:pPr marL="457200" indent="-457200" algn="just">
              <a:lnSpc>
                <a:spcPct val="150000"/>
              </a:lnSpc>
              <a:buFont typeface="+mj-lt"/>
              <a:buAutoNum type="arabicPeriod"/>
            </a:pPr>
            <a:r>
              <a:rPr lang="en-US" sz="2300"/>
              <a:t>Under Configuration, click on </a:t>
            </a:r>
            <a:r>
              <a:rPr lang="en-US" sz="2300" b="1"/>
              <a:t>WMS Warehouse Setup.</a:t>
            </a:r>
            <a:endParaRPr lang="en-US" sz="2300"/>
          </a:p>
          <a:p>
            <a:pPr marL="457200" indent="-457200" algn="just">
              <a:lnSpc>
                <a:spcPct val="150000"/>
              </a:lnSpc>
              <a:buFont typeface="+mj-lt"/>
              <a:buAutoNum type="arabicPeriod"/>
            </a:pPr>
            <a:r>
              <a:rPr lang="en-US" sz="2300"/>
              <a:t>Under WMS Warehouse Setup, click on </a:t>
            </a:r>
            <a:r>
              <a:rPr lang="en-US" sz="2300" b="1"/>
              <a:t>Container Selection Code Details.</a:t>
            </a:r>
            <a:endParaRPr lang="en-US" sz="2300"/>
          </a:p>
          <a:p>
            <a:pPr marL="0" indent="0" algn="just">
              <a:lnSpc>
                <a:spcPct val="150000"/>
              </a:lnSpc>
              <a:buNone/>
            </a:pPr>
            <a:endParaRPr lang="en-US" sz="2200"/>
          </a:p>
        </p:txBody>
      </p:sp>
    </p:spTree>
    <p:extLst>
      <p:ext uri="{BB962C8B-B14F-4D97-AF65-F5344CB8AC3E}">
        <p14:creationId xmlns:p14="http://schemas.microsoft.com/office/powerpoint/2010/main" val="500220632"/>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xmlns="" id="{61CC5D04-4059-4D6D-B562-C29D09CC8DDF}"/>
              </a:ext>
            </a:extLst>
          </p:cNvPr>
          <p:cNvPicPr>
            <a:picLocks noChangeAspect="1"/>
          </p:cNvPicPr>
          <p:nvPr>
            <p:custDataLst>
              <p:tags r:id="rId1"/>
            </p:custDataLst>
          </p:nvPr>
        </p:nvPicPr>
        <p:blipFill>
          <a:blip r:embed="rId17"/>
          <a:stretch>
            <a:fillRect/>
          </a:stretch>
        </p:blipFill>
        <p:spPr>
          <a:xfrm>
            <a:off x="705851" y="3213288"/>
            <a:ext cx="10273009" cy="2214728"/>
          </a:xfrm>
          <a:prstGeom prst="rect">
            <a:avLst/>
          </a:prstGeom>
        </p:spPr>
      </p:pic>
      <p:sp>
        <p:nvSpPr>
          <p:cNvPr id="2" name="Title 1">
            <a:extLst>
              <a:ext uri="{FF2B5EF4-FFF2-40B4-BE49-F238E27FC236}">
                <a16:creationId xmlns:a16="http://schemas.microsoft.com/office/drawing/2014/main" xmlns="" id="{75E37CD1-16C6-4F41-BC0E-261B9C2673BA}"/>
              </a:ext>
            </a:extLst>
          </p:cNvPr>
          <p:cNvSpPr>
            <a:spLocks noGrp="1"/>
          </p:cNvSpPr>
          <p:nvPr>
            <p:ph type="title"/>
            <p:custDataLst>
              <p:tags r:id="rId2"/>
            </p:custDataLst>
          </p:nvPr>
        </p:nvSpPr>
        <p:spPr/>
        <p:txBody>
          <a:bodyPr/>
          <a:lstStyle/>
          <a:p>
            <a:r>
              <a:rPr lang="en-CA" dirty="0"/>
              <a:t>Container Selection Code Details </a:t>
            </a:r>
          </a:p>
        </p:txBody>
      </p:sp>
      <p:sp>
        <p:nvSpPr>
          <p:cNvPr id="4" name="Content Placeholder 2">
            <a:extLst>
              <a:ext uri="{FF2B5EF4-FFF2-40B4-BE49-F238E27FC236}">
                <a16:creationId xmlns:a16="http://schemas.microsoft.com/office/drawing/2014/main" xmlns="" id="{08479DE4-4753-4899-A623-FD16E2EFB545}"/>
              </a:ext>
            </a:extLst>
          </p:cNvPr>
          <p:cNvSpPr>
            <a:spLocks noGrp="1"/>
          </p:cNvSpPr>
          <p:nvPr>
            <p:ph idx="1"/>
            <p:custDataLst>
              <p:tags r:id="rId3"/>
            </p:custDataLst>
          </p:nvPr>
        </p:nvSpPr>
        <p:spPr>
          <a:xfrm>
            <a:off x="352926" y="1187116"/>
            <a:ext cx="11261558" cy="4799347"/>
          </a:xfrm>
        </p:spPr>
        <p:txBody>
          <a:bodyPr/>
          <a:lstStyle/>
          <a:p>
            <a:pPr marL="457200" indent="-457200" algn="just">
              <a:lnSpc>
                <a:spcPct val="120000"/>
              </a:lnSpc>
              <a:buFont typeface="+mj-lt"/>
              <a:buAutoNum type="arabicPeriod" startAt="5"/>
            </a:pPr>
            <a:r>
              <a:rPr lang="en-US" sz="2200" dirty="0"/>
              <a:t>The Container Selection Code Details view will show you all container selection codes existing in the WMS as well as their associated selection sequences and any relevant information. </a:t>
            </a:r>
            <a:endParaRPr lang="en-CA" sz="2200" dirty="0"/>
          </a:p>
        </p:txBody>
      </p:sp>
      <p:sp>
        <p:nvSpPr>
          <p:cNvPr id="13" name="ZoneTexte 6">
            <a:extLst>
              <a:ext uri="{FF2B5EF4-FFF2-40B4-BE49-F238E27FC236}">
                <a16:creationId xmlns:a16="http://schemas.microsoft.com/office/drawing/2014/main" xmlns="" id="{B7B7DAB4-209C-42E9-AC3A-B33069F7549C}"/>
              </a:ext>
            </a:extLst>
          </p:cNvPr>
          <p:cNvSpPr txBox="1"/>
          <p:nvPr>
            <p:custDataLst>
              <p:tags r:id="rId4"/>
            </p:custDataLst>
          </p:nvPr>
        </p:nvSpPr>
        <p:spPr>
          <a:xfrm>
            <a:off x="6854483" y="2290070"/>
            <a:ext cx="3884893" cy="646331"/>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just"/>
            <a:r>
              <a:rPr lang="en-US" dirty="0"/>
              <a:t>The sequence in which the specified container type is to be considered.</a:t>
            </a:r>
            <a:endParaRPr lang="fr-FR" dirty="0"/>
          </a:p>
        </p:txBody>
      </p:sp>
      <p:sp>
        <p:nvSpPr>
          <p:cNvPr id="15" name="ZoneTexte 6">
            <a:extLst>
              <a:ext uri="{FF2B5EF4-FFF2-40B4-BE49-F238E27FC236}">
                <a16:creationId xmlns:a16="http://schemas.microsoft.com/office/drawing/2014/main" xmlns="" id="{DA36AD1A-51F3-4D8F-9D5C-1900E48310D1}"/>
              </a:ext>
            </a:extLst>
          </p:cNvPr>
          <p:cNvSpPr txBox="1"/>
          <p:nvPr>
            <p:custDataLst>
              <p:tags r:id="rId5"/>
            </p:custDataLst>
          </p:nvPr>
        </p:nvSpPr>
        <p:spPr>
          <a:xfrm>
            <a:off x="3935313" y="2290070"/>
            <a:ext cx="2561731" cy="923330"/>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just"/>
            <a:r>
              <a:rPr lang="en-US" dirty="0"/>
              <a:t>Description of the container selection code.</a:t>
            </a:r>
          </a:p>
          <a:p>
            <a:pPr algn="just"/>
            <a:endParaRPr lang="fr-FR" dirty="0"/>
          </a:p>
        </p:txBody>
      </p:sp>
      <p:sp>
        <p:nvSpPr>
          <p:cNvPr id="17" name="ZoneTexte 6">
            <a:extLst>
              <a:ext uri="{FF2B5EF4-FFF2-40B4-BE49-F238E27FC236}">
                <a16:creationId xmlns:a16="http://schemas.microsoft.com/office/drawing/2014/main" xmlns="" id="{F19114E3-9500-4946-9591-AB46E078AA99}"/>
              </a:ext>
            </a:extLst>
          </p:cNvPr>
          <p:cNvSpPr txBox="1"/>
          <p:nvPr>
            <p:custDataLst>
              <p:tags r:id="rId6"/>
            </p:custDataLst>
          </p:nvPr>
        </p:nvSpPr>
        <p:spPr>
          <a:xfrm>
            <a:off x="577516" y="2358798"/>
            <a:ext cx="3225450" cy="923330"/>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just"/>
            <a:r>
              <a:rPr lang="en-US" dirty="0"/>
              <a:t>Identifies the header record and is unique across all records.</a:t>
            </a:r>
          </a:p>
          <a:p>
            <a:pPr algn="just"/>
            <a:endParaRPr lang="fr-FR" dirty="0"/>
          </a:p>
        </p:txBody>
      </p:sp>
      <p:cxnSp>
        <p:nvCxnSpPr>
          <p:cNvPr id="18" name="Straight Arrow Connector 17">
            <a:extLst>
              <a:ext uri="{FF2B5EF4-FFF2-40B4-BE49-F238E27FC236}">
                <a16:creationId xmlns:a16="http://schemas.microsoft.com/office/drawing/2014/main" xmlns="" id="{C876B6A6-98F8-4424-A325-DBA6B27568AA}"/>
              </a:ext>
            </a:extLst>
          </p:cNvPr>
          <p:cNvCxnSpPr>
            <a:cxnSpLocks/>
          </p:cNvCxnSpPr>
          <p:nvPr>
            <p:custDataLst>
              <p:tags r:id="rId7"/>
            </p:custDataLst>
          </p:nvPr>
        </p:nvCxnSpPr>
        <p:spPr>
          <a:xfrm flipV="1">
            <a:off x="2728160" y="3052193"/>
            <a:ext cx="0" cy="1455638"/>
          </a:xfrm>
          <a:prstGeom prst="straightConnector1">
            <a:avLst/>
          </a:prstGeom>
          <a:ln w="19050">
            <a:solidFill>
              <a:srgbClr val="FF0000"/>
            </a:solidFill>
            <a:tailEnd type="triangle"/>
          </a:ln>
        </p:spPr>
        <p:style>
          <a:lnRef idx="1">
            <a:schemeClr val="accent2"/>
          </a:lnRef>
          <a:fillRef idx="0">
            <a:schemeClr val="accent2"/>
          </a:fillRef>
          <a:effectRef idx="0">
            <a:schemeClr val="accent2"/>
          </a:effectRef>
          <a:fontRef idx="minor">
            <a:schemeClr val="tx1"/>
          </a:fontRef>
        </p:style>
      </p:cxnSp>
      <p:cxnSp>
        <p:nvCxnSpPr>
          <p:cNvPr id="22" name="Straight Arrow Connector 21">
            <a:extLst>
              <a:ext uri="{FF2B5EF4-FFF2-40B4-BE49-F238E27FC236}">
                <a16:creationId xmlns:a16="http://schemas.microsoft.com/office/drawing/2014/main" xmlns="" id="{BD6F4E03-0B1B-4DA3-B986-499586DCF97D}"/>
              </a:ext>
            </a:extLst>
          </p:cNvPr>
          <p:cNvCxnSpPr>
            <a:cxnSpLocks/>
          </p:cNvCxnSpPr>
          <p:nvPr>
            <p:custDataLst>
              <p:tags r:id="rId8"/>
            </p:custDataLst>
          </p:nvPr>
        </p:nvCxnSpPr>
        <p:spPr>
          <a:xfrm flipV="1">
            <a:off x="4869781" y="3041358"/>
            <a:ext cx="0" cy="1466473"/>
          </a:xfrm>
          <a:prstGeom prst="straightConnector1">
            <a:avLst/>
          </a:prstGeom>
          <a:ln w="19050">
            <a:solidFill>
              <a:srgbClr val="FF0000"/>
            </a:solidFill>
            <a:tailEnd type="triangle"/>
          </a:ln>
        </p:spPr>
        <p:style>
          <a:lnRef idx="1">
            <a:schemeClr val="accent2"/>
          </a:lnRef>
          <a:fillRef idx="0">
            <a:schemeClr val="accent2"/>
          </a:fillRef>
          <a:effectRef idx="0">
            <a:schemeClr val="accent2"/>
          </a:effectRef>
          <a:fontRef idx="minor">
            <a:schemeClr val="tx1"/>
          </a:fontRef>
        </p:style>
      </p:cxnSp>
      <p:cxnSp>
        <p:nvCxnSpPr>
          <p:cNvPr id="23" name="Straight Arrow Connector 22">
            <a:extLst>
              <a:ext uri="{FF2B5EF4-FFF2-40B4-BE49-F238E27FC236}">
                <a16:creationId xmlns:a16="http://schemas.microsoft.com/office/drawing/2014/main" xmlns="" id="{3B5F2C8A-5F27-420C-A412-82ADBA6991F1}"/>
              </a:ext>
            </a:extLst>
          </p:cNvPr>
          <p:cNvCxnSpPr>
            <a:cxnSpLocks/>
          </p:cNvCxnSpPr>
          <p:nvPr>
            <p:custDataLst>
              <p:tags r:id="rId9"/>
            </p:custDataLst>
          </p:nvPr>
        </p:nvCxnSpPr>
        <p:spPr>
          <a:xfrm flipV="1">
            <a:off x="7364330" y="3052193"/>
            <a:ext cx="0" cy="1455638"/>
          </a:xfrm>
          <a:prstGeom prst="straightConnector1">
            <a:avLst/>
          </a:prstGeom>
          <a:ln w="19050">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25" name="ZoneTexte 10">
            <a:extLst>
              <a:ext uri="{FF2B5EF4-FFF2-40B4-BE49-F238E27FC236}">
                <a16:creationId xmlns:a16="http://schemas.microsoft.com/office/drawing/2014/main" xmlns="" id="{7662D2F4-A482-4270-A817-EB363DDD9BEA}"/>
              </a:ext>
            </a:extLst>
          </p:cNvPr>
          <p:cNvSpPr txBox="1"/>
          <p:nvPr>
            <p:custDataLst>
              <p:tags r:id="rId10"/>
            </p:custDataLst>
          </p:nvPr>
        </p:nvSpPr>
        <p:spPr>
          <a:xfrm>
            <a:off x="4377013" y="5715607"/>
            <a:ext cx="3213384" cy="646331"/>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This specifies the container type for the specified sequence.</a:t>
            </a:r>
            <a:endParaRPr lang="fr-FR" dirty="0"/>
          </a:p>
        </p:txBody>
      </p:sp>
      <p:cxnSp>
        <p:nvCxnSpPr>
          <p:cNvPr id="31" name="Straight Arrow Connector 30">
            <a:extLst>
              <a:ext uri="{FF2B5EF4-FFF2-40B4-BE49-F238E27FC236}">
                <a16:creationId xmlns:a16="http://schemas.microsoft.com/office/drawing/2014/main" xmlns="" id="{A5C9F849-4F09-4733-948B-614B2CCEAFDF}"/>
              </a:ext>
            </a:extLst>
          </p:cNvPr>
          <p:cNvCxnSpPr>
            <a:cxnSpLocks/>
          </p:cNvCxnSpPr>
          <p:nvPr>
            <p:custDataLst>
              <p:tags r:id="rId11"/>
            </p:custDataLst>
          </p:nvPr>
        </p:nvCxnSpPr>
        <p:spPr>
          <a:xfrm>
            <a:off x="9666372" y="5428016"/>
            <a:ext cx="0" cy="336546"/>
          </a:xfrm>
          <a:prstGeom prst="straightConnector1">
            <a:avLst/>
          </a:prstGeom>
          <a:ln w="19050">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35" name="ZoneTexte 6">
            <a:extLst>
              <a:ext uri="{FF2B5EF4-FFF2-40B4-BE49-F238E27FC236}">
                <a16:creationId xmlns:a16="http://schemas.microsoft.com/office/drawing/2014/main" xmlns="" id="{73038A5F-A9FE-4518-960D-3FDE92B353D4}"/>
              </a:ext>
            </a:extLst>
          </p:cNvPr>
          <p:cNvSpPr txBox="1"/>
          <p:nvPr>
            <p:custDataLst>
              <p:tags r:id="rId12"/>
            </p:custDataLst>
          </p:nvPr>
        </p:nvSpPr>
        <p:spPr>
          <a:xfrm>
            <a:off x="8796929" y="5785362"/>
            <a:ext cx="2349864" cy="646331"/>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just"/>
            <a:r>
              <a:rPr lang="en-US" dirty="0"/>
              <a:t>Description of the Container Type</a:t>
            </a:r>
            <a:endParaRPr lang="fr-FR" dirty="0"/>
          </a:p>
        </p:txBody>
      </p:sp>
      <p:cxnSp>
        <p:nvCxnSpPr>
          <p:cNvPr id="36" name="Straight Connector 35">
            <a:extLst>
              <a:ext uri="{FF2B5EF4-FFF2-40B4-BE49-F238E27FC236}">
                <a16:creationId xmlns:a16="http://schemas.microsoft.com/office/drawing/2014/main" xmlns="" id="{D82D3681-5897-4DF0-A57A-F4BDA8B284A3}"/>
              </a:ext>
            </a:extLst>
          </p:cNvPr>
          <p:cNvCxnSpPr>
            <a:cxnSpLocks/>
          </p:cNvCxnSpPr>
          <p:nvPr>
            <p:custDataLst>
              <p:tags r:id="rId13"/>
            </p:custDataLst>
          </p:nvPr>
        </p:nvCxnSpPr>
        <p:spPr>
          <a:xfrm flipV="1">
            <a:off x="8302792" y="5428016"/>
            <a:ext cx="0" cy="622615"/>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xmlns="" id="{E1523CC8-05C5-46C1-B2E1-15675E40587D}"/>
              </a:ext>
            </a:extLst>
          </p:cNvPr>
          <p:cNvCxnSpPr>
            <a:cxnSpLocks/>
          </p:cNvCxnSpPr>
          <p:nvPr>
            <p:custDataLst>
              <p:tags r:id="rId14"/>
            </p:custDataLst>
          </p:nvPr>
        </p:nvCxnSpPr>
        <p:spPr>
          <a:xfrm flipH="1">
            <a:off x="7636043" y="6032834"/>
            <a:ext cx="674771" cy="0"/>
          </a:xfrm>
          <a:prstGeom prst="straightConnector1">
            <a:avLst/>
          </a:prstGeom>
          <a:ln w="19050">
            <a:solidFill>
              <a:srgbClr val="FF0000"/>
            </a:solidFill>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73163527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A2DBC4A-E0DF-414E-A953-0EB57A6AD47A}"/>
              </a:ext>
            </a:extLst>
          </p:cNvPr>
          <p:cNvSpPr>
            <a:spLocks noGrp="1"/>
          </p:cNvSpPr>
          <p:nvPr>
            <p:ph type="ctrTitle"/>
            <p:custDataLst>
              <p:tags r:id="rId1"/>
            </p:custDataLst>
          </p:nvPr>
        </p:nvSpPr>
        <p:spPr/>
        <p:txBody>
          <a:bodyPr/>
          <a:lstStyle/>
          <a:p>
            <a:r>
              <a:rPr lang="en-CA" sz="4400" b="1"/>
              <a:t>Stations</a:t>
            </a:r>
          </a:p>
        </p:txBody>
      </p:sp>
    </p:spTree>
    <p:extLst>
      <p:ext uri="{BB962C8B-B14F-4D97-AF65-F5344CB8AC3E}">
        <p14:creationId xmlns:p14="http://schemas.microsoft.com/office/powerpoint/2010/main" val="2912237422"/>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D28B1D9-9F98-4773-9668-772C0FCF711B}"/>
              </a:ext>
            </a:extLst>
          </p:cNvPr>
          <p:cNvSpPr>
            <a:spLocks noGrp="1"/>
          </p:cNvSpPr>
          <p:nvPr>
            <p:ph type="title"/>
            <p:custDataLst>
              <p:tags r:id="rId1"/>
            </p:custDataLst>
          </p:nvPr>
        </p:nvSpPr>
        <p:spPr/>
        <p:txBody>
          <a:bodyPr/>
          <a:lstStyle/>
          <a:p>
            <a:r>
              <a:rPr lang="fr-CA"/>
              <a:t>Stations</a:t>
            </a:r>
            <a:endParaRPr lang="en-CA"/>
          </a:p>
        </p:txBody>
      </p:sp>
      <p:sp>
        <p:nvSpPr>
          <p:cNvPr id="3" name="Content Placeholder 2">
            <a:extLst>
              <a:ext uri="{FF2B5EF4-FFF2-40B4-BE49-F238E27FC236}">
                <a16:creationId xmlns:a16="http://schemas.microsoft.com/office/drawing/2014/main" xmlns="" id="{00AB3D94-9A1B-44F5-98EF-31A56B6B429D}"/>
              </a:ext>
            </a:extLst>
          </p:cNvPr>
          <p:cNvSpPr>
            <a:spLocks noGrp="1"/>
          </p:cNvSpPr>
          <p:nvPr>
            <p:ph idx="1"/>
            <p:custDataLst>
              <p:tags r:id="rId2"/>
            </p:custDataLst>
          </p:nvPr>
        </p:nvSpPr>
        <p:spPr>
          <a:xfrm>
            <a:off x="573206" y="1187356"/>
            <a:ext cx="10780594" cy="4989608"/>
          </a:xfrm>
        </p:spPr>
        <p:txBody>
          <a:bodyPr/>
          <a:lstStyle/>
          <a:p>
            <a:pPr algn="just">
              <a:lnSpc>
                <a:spcPct val="120000"/>
              </a:lnSpc>
            </a:pPr>
            <a:r>
              <a:rPr lang="fr-CA" sz="2200"/>
              <a:t>This </a:t>
            </a:r>
            <a:r>
              <a:rPr lang="fr-CA" sz="2200" err="1"/>
              <a:t>resource</a:t>
            </a:r>
            <a:r>
              <a:rPr lang="fr-CA" sz="2200"/>
              <a:t> </a:t>
            </a:r>
            <a:r>
              <a:rPr lang="fr-CA" sz="2200" err="1"/>
              <a:t>is</a:t>
            </a:r>
            <a:r>
              <a:rPr lang="fr-CA" sz="2200"/>
              <a:t> </a:t>
            </a:r>
            <a:r>
              <a:rPr lang="fr-CA" sz="2200" err="1"/>
              <a:t>used</a:t>
            </a:r>
            <a:r>
              <a:rPr lang="fr-CA" sz="2200"/>
              <a:t> to </a:t>
            </a:r>
            <a:r>
              <a:rPr lang="en-US" sz="2200"/>
              <a:t>add, modify, copy, and delete the records in the stations table and to query the records in the stations table.</a:t>
            </a:r>
          </a:p>
          <a:p>
            <a:pPr algn="just">
              <a:lnSpc>
                <a:spcPct val="120000"/>
              </a:lnSpc>
            </a:pPr>
            <a:r>
              <a:rPr lang="en-US" sz="2200"/>
              <a:t> The station is generally a central point in the facility where a supervisor works or where the printing equipment is located. Typically, this is an office where users report at the start of each day to pick up their mobile computers. When signing on to the system, a user must state the station from which he/she is working.</a:t>
            </a:r>
          </a:p>
          <a:p>
            <a:pPr algn="just">
              <a:lnSpc>
                <a:spcPct val="120000"/>
              </a:lnSpc>
            </a:pPr>
            <a:r>
              <a:rPr lang="en-US" sz="2200"/>
              <a:t> Many default operating parameters are established at the station level such that if distinctly different operational activities or physical barriers exist in a given facility, it is likely that multiple stations will be required. </a:t>
            </a:r>
          </a:p>
          <a:p>
            <a:pPr algn="just">
              <a:lnSpc>
                <a:spcPct val="120000"/>
              </a:lnSpc>
            </a:pPr>
            <a:r>
              <a:rPr lang="en-US" sz="2200"/>
              <a:t>Moreover, if multiple buildings are being operated, each building should have its own station.</a:t>
            </a:r>
          </a:p>
          <a:p>
            <a:pPr algn="just">
              <a:lnSpc>
                <a:spcPct val="120000"/>
              </a:lnSpc>
            </a:pPr>
            <a:endParaRPr lang="en-CA" sz="2200"/>
          </a:p>
        </p:txBody>
      </p:sp>
    </p:spTree>
    <p:extLst>
      <p:ext uri="{BB962C8B-B14F-4D97-AF65-F5344CB8AC3E}">
        <p14:creationId xmlns:p14="http://schemas.microsoft.com/office/powerpoint/2010/main" val="26175791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0156B7B-178A-4850-ABFC-AB2E3C52C83C}"/>
              </a:ext>
            </a:extLst>
          </p:cNvPr>
          <p:cNvSpPr>
            <a:spLocks noGrp="1"/>
          </p:cNvSpPr>
          <p:nvPr>
            <p:ph type="title"/>
            <p:custDataLst>
              <p:tags r:id="rId1"/>
            </p:custDataLst>
          </p:nvPr>
        </p:nvSpPr>
        <p:spPr/>
        <p:txBody>
          <a:bodyPr/>
          <a:lstStyle/>
          <a:p>
            <a:r>
              <a:rPr lang="fr-CA"/>
              <a:t>Warehouse Options</a:t>
            </a:r>
            <a:endParaRPr lang="en-CA"/>
          </a:p>
        </p:txBody>
      </p:sp>
      <p:sp>
        <p:nvSpPr>
          <p:cNvPr id="4" name="Content Placeholder 2">
            <a:extLst>
              <a:ext uri="{FF2B5EF4-FFF2-40B4-BE49-F238E27FC236}">
                <a16:creationId xmlns:a16="http://schemas.microsoft.com/office/drawing/2014/main" xmlns="" id="{E67F6EB8-7EFF-4FFA-B2F7-88264B3094B6}"/>
              </a:ext>
            </a:extLst>
          </p:cNvPr>
          <p:cNvSpPr>
            <a:spLocks noGrp="1"/>
          </p:cNvSpPr>
          <p:nvPr>
            <p:ph idx="1"/>
            <p:custDataLst>
              <p:tags r:id="rId2"/>
            </p:custDataLst>
          </p:nvPr>
        </p:nvSpPr>
        <p:spPr>
          <a:xfrm>
            <a:off x="356940" y="1121061"/>
            <a:ext cx="11225460" cy="4975692"/>
          </a:xfrm>
        </p:spPr>
        <p:txBody>
          <a:bodyPr/>
          <a:lstStyle/>
          <a:p>
            <a:pPr marL="457200" indent="-457200" algn="just">
              <a:lnSpc>
                <a:spcPct val="130000"/>
              </a:lnSpc>
              <a:buFont typeface="+mj-lt"/>
              <a:buAutoNum type="arabicPeriod" startAt="8"/>
            </a:pPr>
            <a:r>
              <a:rPr lang="en-US" sz="2100" dirty="0"/>
              <a:t>Complete the </a:t>
            </a:r>
            <a:r>
              <a:rPr lang="en-US" sz="2100" b="1" dirty="0"/>
              <a:t>Picking and Shipping  </a:t>
            </a:r>
            <a:r>
              <a:rPr lang="en-US" sz="2100" dirty="0"/>
              <a:t>section</a:t>
            </a:r>
            <a:r>
              <a:rPr lang="en-US" sz="2100" b="1" dirty="0"/>
              <a:t> </a:t>
            </a:r>
            <a:r>
              <a:rPr lang="en-US" sz="2100" dirty="0"/>
              <a:t>for the fields shown below. An explanation of the fields is given in the next slides.</a:t>
            </a:r>
            <a:endParaRPr lang="en-CA" sz="2100" dirty="0"/>
          </a:p>
        </p:txBody>
      </p:sp>
      <p:pic>
        <p:nvPicPr>
          <p:cNvPr id="5" name="Picture 4">
            <a:extLst>
              <a:ext uri="{FF2B5EF4-FFF2-40B4-BE49-F238E27FC236}">
                <a16:creationId xmlns:a16="http://schemas.microsoft.com/office/drawing/2014/main" xmlns="" id="{69838562-3713-477C-B543-E873A132553E}"/>
              </a:ext>
            </a:extLst>
          </p:cNvPr>
          <p:cNvPicPr>
            <a:picLocks noChangeAspect="1"/>
          </p:cNvPicPr>
          <p:nvPr>
            <p:custDataLst>
              <p:tags r:id="rId3"/>
            </p:custDataLst>
          </p:nvPr>
        </p:nvPicPr>
        <p:blipFill>
          <a:blip r:embed="rId6"/>
          <a:stretch>
            <a:fillRect/>
          </a:stretch>
        </p:blipFill>
        <p:spPr>
          <a:xfrm>
            <a:off x="196520" y="2072338"/>
            <a:ext cx="6279513" cy="4221281"/>
          </a:xfrm>
          <a:prstGeom prst="rect">
            <a:avLst/>
          </a:prstGeom>
        </p:spPr>
      </p:pic>
      <p:pic>
        <p:nvPicPr>
          <p:cNvPr id="7" name="Picture 6">
            <a:extLst>
              <a:ext uri="{FF2B5EF4-FFF2-40B4-BE49-F238E27FC236}">
                <a16:creationId xmlns:a16="http://schemas.microsoft.com/office/drawing/2014/main" xmlns="" id="{EA7DFDF9-144E-4284-A2CD-4D5EADE139EC}"/>
              </a:ext>
            </a:extLst>
          </p:cNvPr>
          <p:cNvPicPr>
            <a:picLocks noChangeAspect="1"/>
          </p:cNvPicPr>
          <p:nvPr>
            <p:custDataLst>
              <p:tags r:id="rId4"/>
            </p:custDataLst>
          </p:nvPr>
        </p:nvPicPr>
        <p:blipFill rotWithShape="1">
          <a:blip r:embed="rId7"/>
          <a:srcRect l="19221"/>
          <a:stretch/>
        </p:blipFill>
        <p:spPr>
          <a:xfrm>
            <a:off x="6602051" y="2337161"/>
            <a:ext cx="5072589" cy="1172049"/>
          </a:xfrm>
          <a:prstGeom prst="rect">
            <a:avLst/>
          </a:prstGeom>
        </p:spPr>
      </p:pic>
    </p:spTree>
    <p:extLst>
      <p:ext uri="{BB962C8B-B14F-4D97-AF65-F5344CB8AC3E}">
        <p14:creationId xmlns:p14="http://schemas.microsoft.com/office/powerpoint/2010/main" val="4235527687"/>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50C27EB-3A60-4F95-96EC-939D795CB66A}"/>
              </a:ext>
            </a:extLst>
          </p:cNvPr>
          <p:cNvSpPr>
            <a:spLocks noGrp="1"/>
          </p:cNvSpPr>
          <p:nvPr>
            <p:ph type="title"/>
            <p:custDataLst>
              <p:tags r:id="rId1"/>
            </p:custDataLst>
          </p:nvPr>
        </p:nvSpPr>
        <p:spPr/>
        <p:txBody>
          <a:bodyPr/>
          <a:lstStyle/>
          <a:p>
            <a:r>
              <a:rPr lang="fr-CA"/>
              <a:t>Stations</a:t>
            </a:r>
            <a:endParaRPr lang="en-CA"/>
          </a:p>
        </p:txBody>
      </p:sp>
      <p:pic>
        <p:nvPicPr>
          <p:cNvPr id="5" name="Picture 4">
            <a:extLst>
              <a:ext uri="{FF2B5EF4-FFF2-40B4-BE49-F238E27FC236}">
                <a16:creationId xmlns:a16="http://schemas.microsoft.com/office/drawing/2014/main" xmlns="" id="{AC872B64-90E6-4C9F-8A7A-7127E9C46A5E}"/>
              </a:ext>
            </a:extLst>
          </p:cNvPr>
          <p:cNvPicPr>
            <a:picLocks noChangeAspect="1"/>
          </p:cNvPicPr>
          <p:nvPr>
            <p:custDataLst>
              <p:tags r:id="rId2"/>
            </p:custDataLst>
          </p:nvPr>
        </p:nvPicPr>
        <p:blipFill>
          <a:blip r:embed="rId5"/>
          <a:stretch>
            <a:fillRect/>
          </a:stretch>
        </p:blipFill>
        <p:spPr>
          <a:xfrm>
            <a:off x="7829551" y="365125"/>
            <a:ext cx="3524250" cy="5940244"/>
          </a:xfrm>
          <a:prstGeom prst="rect">
            <a:avLst/>
          </a:prstGeom>
        </p:spPr>
      </p:pic>
      <p:sp>
        <p:nvSpPr>
          <p:cNvPr id="6" name="Content Placeholder 2">
            <a:extLst>
              <a:ext uri="{FF2B5EF4-FFF2-40B4-BE49-F238E27FC236}">
                <a16:creationId xmlns:a16="http://schemas.microsoft.com/office/drawing/2014/main" xmlns="" id="{2BCC5B3E-053A-445C-A0BC-52916A7EEDFB}"/>
              </a:ext>
            </a:extLst>
          </p:cNvPr>
          <p:cNvSpPr>
            <a:spLocks noGrp="1"/>
          </p:cNvSpPr>
          <p:nvPr>
            <p:ph idx="1"/>
            <p:custDataLst>
              <p:tags r:id="rId3"/>
            </p:custDataLst>
          </p:nvPr>
        </p:nvSpPr>
        <p:spPr>
          <a:xfrm>
            <a:off x="669387" y="1312622"/>
            <a:ext cx="6742066" cy="4733783"/>
          </a:xfrm>
        </p:spPr>
        <p:txBody>
          <a:bodyPr/>
          <a:lstStyle/>
          <a:p>
            <a:pPr marL="457200" indent="-457200" algn="just">
              <a:lnSpc>
                <a:spcPct val="150000"/>
              </a:lnSpc>
              <a:buFont typeface="+mj-lt"/>
              <a:buAutoNum type="arabicPeriod"/>
            </a:pPr>
            <a:r>
              <a:rPr lang="en-US" dirty="0"/>
              <a:t>With a </a:t>
            </a:r>
            <a:r>
              <a:rPr lang="en-US" u="sng" dirty="0"/>
              <a:t>desktop computer</a:t>
            </a:r>
            <a:r>
              <a:rPr lang="en-US" dirty="0"/>
              <a:t>, select the </a:t>
            </a:r>
            <a:r>
              <a:rPr lang="en-US" b="1" dirty="0"/>
              <a:t>WMS System Administration</a:t>
            </a:r>
            <a:r>
              <a:rPr lang="en-US" dirty="0"/>
              <a:t> resource.</a:t>
            </a:r>
          </a:p>
          <a:p>
            <a:pPr marL="457200" indent="-457200" algn="just">
              <a:lnSpc>
                <a:spcPct val="150000"/>
              </a:lnSpc>
              <a:buFont typeface="+mj-lt"/>
              <a:buAutoNum type="arabicPeriod"/>
            </a:pPr>
            <a:r>
              <a:rPr lang="en-US" dirty="0"/>
              <a:t>Under WMS System Administration, click on </a:t>
            </a:r>
            <a:r>
              <a:rPr lang="en-US" b="1" dirty="0"/>
              <a:t>Configuration.</a:t>
            </a:r>
            <a:endParaRPr lang="en-US" dirty="0"/>
          </a:p>
          <a:p>
            <a:pPr marL="457200" indent="-457200" algn="just">
              <a:lnSpc>
                <a:spcPct val="150000"/>
              </a:lnSpc>
              <a:buFont typeface="+mj-lt"/>
              <a:buAutoNum type="arabicPeriod"/>
            </a:pPr>
            <a:r>
              <a:rPr lang="en-US" dirty="0"/>
              <a:t>Under Configuration, click on </a:t>
            </a:r>
            <a:r>
              <a:rPr lang="en-US" b="1" dirty="0"/>
              <a:t>WMS Warehouse Setup.</a:t>
            </a:r>
            <a:endParaRPr lang="en-US" dirty="0"/>
          </a:p>
          <a:p>
            <a:pPr marL="457200" indent="-457200" algn="just">
              <a:lnSpc>
                <a:spcPct val="150000"/>
              </a:lnSpc>
              <a:buFont typeface="+mj-lt"/>
              <a:buAutoNum type="arabicPeriod"/>
            </a:pPr>
            <a:r>
              <a:rPr lang="en-US" dirty="0"/>
              <a:t>Under WMS Warehouse Setup, click on </a:t>
            </a:r>
            <a:r>
              <a:rPr lang="en-US" b="1" dirty="0"/>
              <a:t>Stations.</a:t>
            </a:r>
            <a:endParaRPr lang="en-US" dirty="0"/>
          </a:p>
          <a:p>
            <a:pPr marL="0" indent="0" algn="just">
              <a:lnSpc>
                <a:spcPct val="150000"/>
              </a:lnSpc>
              <a:buNone/>
            </a:pPr>
            <a:endParaRPr lang="en-US" sz="2200" dirty="0"/>
          </a:p>
        </p:txBody>
      </p:sp>
    </p:spTree>
    <p:extLst>
      <p:ext uri="{BB962C8B-B14F-4D97-AF65-F5344CB8AC3E}">
        <p14:creationId xmlns:p14="http://schemas.microsoft.com/office/powerpoint/2010/main" val="819576546"/>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2382C30-0564-4270-A4D1-0CEF13448F2E}"/>
              </a:ext>
            </a:extLst>
          </p:cNvPr>
          <p:cNvSpPr>
            <a:spLocks noGrp="1"/>
          </p:cNvSpPr>
          <p:nvPr>
            <p:ph type="title"/>
            <p:custDataLst>
              <p:tags r:id="rId1"/>
            </p:custDataLst>
          </p:nvPr>
        </p:nvSpPr>
        <p:spPr/>
        <p:txBody>
          <a:bodyPr/>
          <a:lstStyle/>
          <a:p>
            <a:r>
              <a:rPr lang="fr-CA" dirty="0"/>
              <a:t>Stations</a:t>
            </a:r>
            <a:endParaRPr lang="en-CA" dirty="0"/>
          </a:p>
        </p:txBody>
      </p:sp>
      <p:sp>
        <p:nvSpPr>
          <p:cNvPr id="3" name="Content Placeholder 2">
            <a:extLst>
              <a:ext uri="{FF2B5EF4-FFF2-40B4-BE49-F238E27FC236}">
                <a16:creationId xmlns:a16="http://schemas.microsoft.com/office/drawing/2014/main" xmlns="" id="{45EB9E66-99EA-4FDB-93B0-E4A835B5D931}"/>
              </a:ext>
            </a:extLst>
          </p:cNvPr>
          <p:cNvSpPr>
            <a:spLocks noGrp="1"/>
          </p:cNvSpPr>
          <p:nvPr>
            <p:ph idx="1"/>
            <p:custDataLst>
              <p:tags r:id="rId2"/>
            </p:custDataLst>
          </p:nvPr>
        </p:nvSpPr>
        <p:spPr>
          <a:xfrm>
            <a:off x="838200" y="1085850"/>
            <a:ext cx="10515600" cy="5091113"/>
          </a:xfrm>
        </p:spPr>
        <p:txBody>
          <a:bodyPr/>
          <a:lstStyle/>
          <a:p>
            <a:pPr marL="457200" indent="-457200" algn="just">
              <a:lnSpc>
                <a:spcPct val="150000"/>
              </a:lnSpc>
              <a:buFont typeface="+mj-lt"/>
              <a:buAutoNum type="arabicPeriod" startAt="5"/>
            </a:pPr>
            <a:r>
              <a:rPr lang="fr-CA" dirty="0"/>
              <a:t>In the new </a:t>
            </a:r>
            <a:r>
              <a:rPr lang="fr-CA" dirty="0" err="1"/>
              <a:t>window</a:t>
            </a:r>
            <a:r>
              <a:rPr lang="fr-CA" dirty="0"/>
              <a:t>, </a:t>
            </a:r>
            <a:r>
              <a:rPr lang="en-US" dirty="0"/>
              <a:t>the different stations are already configured in the WMS will be listed.</a:t>
            </a:r>
          </a:p>
          <a:p>
            <a:pPr marL="457200" indent="-457200">
              <a:lnSpc>
                <a:spcPct val="150000"/>
              </a:lnSpc>
              <a:buFont typeface="+mj-lt"/>
              <a:buAutoNum type="arabicPeriod" startAt="5"/>
            </a:pPr>
            <a:r>
              <a:rPr lang="en-US" u="sng" dirty="0"/>
              <a:t>If you want to create a station</a:t>
            </a:r>
            <a:r>
              <a:rPr lang="en-US" dirty="0"/>
              <a:t>, do this:</a:t>
            </a:r>
          </a:p>
          <a:p>
            <a:pPr marL="0" indent="0">
              <a:lnSpc>
                <a:spcPct val="150000"/>
              </a:lnSpc>
              <a:buNone/>
            </a:pPr>
            <a:r>
              <a:rPr lang="fr-CA" dirty="0"/>
              <a:t>	</a:t>
            </a:r>
            <a:r>
              <a:rPr lang="fr-CA" dirty="0">
                <a:solidFill>
                  <a:schemeClr val="accent2"/>
                </a:solidFill>
              </a:rPr>
              <a:t>6.1</a:t>
            </a:r>
            <a:r>
              <a:rPr lang="fr-CA" dirty="0"/>
              <a:t> Click on </a:t>
            </a:r>
            <a:r>
              <a:rPr lang="fr-CA" dirty="0" err="1"/>
              <a:t>Create</a:t>
            </a:r>
            <a:r>
              <a:rPr lang="fr-CA" dirty="0"/>
              <a:t> at the </a:t>
            </a:r>
            <a:r>
              <a:rPr lang="fr-CA" dirty="0" err="1"/>
              <a:t>bottom</a:t>
            </a:r>
            <a:r>
              <a:rPr lang="fr-CA" dirty="0"/>
              <a:t> right of </a:t>
            </a:r>
            <a:r>
              <a:rPr lang="fr-CA" dirty="0" err="1"/>
              <a:t>your</a:t>
            </a:r>
            <a:r>
              <a:rPr lang="fr-CA" dirty="0"/>
              <a:t> screen.</a:t>
            </a:r>
          </a:p>
          <a:p>
            <a:pPr marL="0" indent="0">
              <a:lnSpc>
                <a:spcPct val="150000"/>
              </a:lnSpc>
              <a:buNone/>
            </a:pPr>
            <a:endParaRPr lang="fr-CA" dirty="0"/>
          </a:p>
          <a:p>
            <a:pPr marL="0" indent="0" algn="just">
              <a:lnSpc>
                <a:spcPct val="150000"/>
              </a:lnSpc>
              <a:spcBef>
                <a:spcPts val="1000"/>
              </a:spcBef>
              <a:buClr>
                <a:srgbClr val="F58220"/>
              </a:buClr>
              <a:buNone/>
            </a:pPr>
            <a:r>
              <a:rPr lang="fr-CA" dirty="0">
                <a:solidFill>
                  <a:schemeClr val="accent2"/>
                </a:solidFill>
              </a:rPr>
              <a:t>	</a:t>
            </a:r>
            <a:endParaRPr lang="fr-CA" dirty="0"/>
          </a:p>
          <a:p>
            <a:pPr marL="0" indent="0">
              <a:lnSpc>
                <a:spcPct val="150000"/>
              </a:lnSpc>
              <a:buNone/>
            </a:pPr>
            <a:endParaRPr lang="fr-CA" dirty="0"/>
          </a:p>
          <a:p>
            <a:pPr marL="0" indent="0">
              <a:lnSpc>
                <a:spcPct val="150000"/>
              </a:lnSpc>
              <a:buNone/>
            </a:pPr>
            <a:endParaRPr lang="fr-CA" dirty="0"/>
          </a:p>
          <a:p>
            <a:pPr marL="0" indent="0">
              <a:lnSpc>
                <a:spcPct val="150000"/>
              </a:lnSpc>
              <a:buNone/>
            </a:pPr>
            <a:endParaRPr lang="fr-CA" dirty="0"/>
          </a:p>
          <a:p>
            <a:pPr marL="0" indent="0">
              <a:lnSpc>
                <a:spcPct val="150000"/>
              </a:lnSpc>
              <a:buNone/>
            </a:pPr>
            <a:endParaRPr lang="en-US" dirty="0"/>
          </a:p>
          <a:p>
            <a:pPr marL="0" indent="0">
              <a:lnSpc>
                <a:spcPct val="150000"/>
              </a:lnSpc>
              <a:buNone/>
            </a:pPr>
            <a:endParaRPr lang="en-CA" dirty="0"/>
          </a:p>
        </p:txBody>
      </p:sp>
      <p:pic>
        <p:nvPicPr>
          <p:cNvPr id="8" name="Picture 7">
            <a:extLst>
              <a:ext uri="{FF2B5EF4-FFF2-40B4-BE49-F238E27FC236}">
                <a16:creationId xmlns:a16="http://schemas.microsoft.com/office/drawing/2014/main" xmlns="" id="{41A27253-328B-4CA9-8B9A-89923883B115}"/>
              </a:ext>
            </a:extLst>
          </p:cNvPr>
          <p:cNvPicPr>
            <a:picLocks noChangeAspect="1"/>
          </p:cNvPicPr>
          <p:nvPr>
            <p:custDataLst>
              <p:tags r:id="rId3"/>
            </p:custDataLst>
          </p:nvPr>
        </p:nvPicPr>
        <p:blipFill>
          <a:blip r:embed="rId5"/>
          <a:stretch>
            <a:fillRect/>
          </a:stretch>
        </p:blipFill>
        <p:spPr>
          <a:xfrm>
            <a:off x="385011" y="3917486"/>
            <a:ext cx="11646568" cy="1254877"/>
          </a:xfrm>
          <a:prstGeom prst="rect">
            <a:avLst/>
          </a:prstGeom>
        </p:spPr>
      </p:pic>
    </p:spTree>
    <p:extLst>
      <p:ext uri="{BB962C8B-B14F-4D97-AF65-F5344CB8AC3E}">
        <p14:creationId xmlns:p14="http://schemas.microsoft.com/office/powerpoint/2010/main" val="1933712840"/>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E3E08FD-755E-4C67-B8B9-F6019322B323}"/>
              </a:ext>
            </a:extLst>
          </p:cNvPr>
          <p:cNvSpPr>
            <a:spLocks noGrp="1"/>
          </p:cNvSpPr>
          <p:nvPr>
            <p:ph type="title"/>
            <p:custDataLst>
              <p:tags r:id="rId1"/>
            </p:custDataLst>
          </p:nvPr>
        </p:nvSpPr>
        <p:spPr/>
        <p:txBody>
          <a:bodyPr/>
          <a:lstStyle/>
          <a:p>
            <a:r>
              <a:rPr lang="fr-CA" dirty="0"/>
              <a:t>Stations</a:t>
            </a:r>
            <a:endParaRPr lang="en-CA" dirty="0"/>
          </a:p>
        </p:txBody>
      </p:sp>
      <p:sp>
        <p:nvSpPr>
          <p:cNvPr id="3" name="Content Placeholder 2">
            <a:extLst>
              <a:ext uri="{FF2B5EF4-FFF2-40B4-BE49-F238E27FC236}">
                <a16:creationId xmlns:a16="http://schemas.microsoft.com/office/drawing/2014/main" xmlns="" id="{D4A45BD8-B89A-41D5-B9A5-3E035D43DB17}"/>
              </a:ext>
            </a:extLst>
          </p:cNvPr>
          <p:cNvSpPr>
            <a:spLocks noGrp="1"/>
          </p:cNvSpPr>
          <p:nvPr>
            <p:ph idx="1"/>
            <p:custDataLst>
              <p:tags r:id="rId2"/>
            </p:custDataLst>
          </p:nvPr>
        </p:nvSpPr>
        <p:spPr>
          <a:xfrm>
            <a:off x="838200" y="1251284"/>
            <a:ext cx="5995737" cy="4925679"/>
          </a:xfrm>
        </p:spPr>
        <p:txBody>
          <a:bodyPr/>
          <a:lstStyle/>
          <a:p>
            <a:pPr marL="0" indent="0" algn="just">
              <a:lnSpc>
                <a:spcPct val="200000"/>
              </a:lnSpc>
              <a:spcBef>
                <a:spcPts val="1000"/>
              </a:spcBef>
              <a:buClr>
                <a:srgbClr val="F58220"/>
              </a:buClr>
              <a:buNone/>
            </a:pPr>
            <a:r>
              <a:rPr lang="fr-CA" dirty="0">
                <a:solidFill>
                  <a:schemeClr val="accent2"/>
                </a:solidFill>
              </a:rPr>
              <a:t>6.2</a:t>
            </a:r>
            <a:r>
              <a:rPr lang="fr-CA" dirty="0"/>
              <a:t> </a:t>
            </a:r>
            <a:r>
              <a:rPr lang="fr-CA" sz="2400" dirty="0" err="1">
                <a:solidFill>
                  <a:schemeClr val="tx1">
                    <a:lumMod val="50000"/>
                    <a:lumOff val="50000"/>
                  </a:schemeClr>
                </a:solidFill>
              </a:rPr>
              <a:t>From</a:t>
            </a:r>
            <a:r>
              <a:rPr lang="fr-CA" sz="2400" dirty="0">
                <a:solidFill>
                  <a:schemeClr val="tx1">
                    <a:lumMod val="50000"/>
                    <a:lumOff val="50000"/>
                  </a:schemeClr>
                </a:solidFill>
              </a:rPr>
              <a:t> the new </a:t>
            </a:r>
            <a:r>
              <a:rPr lang="fr-CA" sz="2400" dirty="0" err="1">
                <a:solidFill>
                  <a:schemeClr val="tx1">
                    <a:lumMod val="50000"/>
                    <a:lumOff val="50000"/>
                  </a:schemeClr>
                </a:solidFill>
              </a:rPr>
              <a:t>window</a:t>
            </a:r>
            <a:r>
              <a:rPr lang="fr-CA" sz="2400" dirty="0">
                <a:solidFill>
                  <a:schemeClr val="tx1">
                    <a:lumMod val="50000"/>
                    <a:lumOff val="50000"/>
                  </a:schemeClr>
                </a:solidFill>
              </a:rPr>
              <a:t>, enter the </a:t>
            </a:r>
            <a:r>
              <a:rPr lang="fr-CA" sz="2400" dirty="0" err="1">
                <a:solidFill>
                  <a:schemeClr val="tx1">
                    <a:lumMod val="50000"/>
                    <a:lumOff val="50000"/>
                  </a:schemeClr>
                </a:solidFill>
              </a:rPr>
              <a:t>name</a:t>
            </a:r>
            <a:r>
              <a:rPr lang="fr-CA" sz="2400" dirty="0">
                <a:solidFill>
                  <a:schemeClr val="tx1">
                    <a:lumMod val="50000"/>
                    <a:lumOff val="50000"/>
                  </a:schemeClr>
                </a:solidFill>
              </a:rPr>
              <a:t> of the </a:t>
            </a:r>
            <a:r>
              <a:rPr lang="fr-CA" dirty="0"/>
              <a:t>station</a:t>
            </a:r>
            <a:r>
              <a:rPr lang="fr-CA" sz="2400" dirty="0">
                <a:solidFill>
                  <a:schemeClr val="tx1">
                    <a:lumMod val="50000"/>
                    <a:lumOff val="50000"/>
                  </a:schemeClr>
                </a:solidFill>
              </a:rPr>
              <a:t>.</a:t>
            </a:r>
          </a:p>
          <a:p>
            <a:pPr marL="0" indent="0" algn="just">
              <a:lnSpc>
                <a:spcPct val="200000"/>
              </a:lnSpc>
              <a:spcBef>
                <a:spcPts val="1000"/>
              </a:spcBef>
              <a:buClr>
                <a:srgbClr val="F58220"/>
              </a:buClr>
              <a:buNone/>
            </a:pPr>
            <a:r>
              <a:rPr lang="fr-CA" dirty="0">
                <a:solidFill>
                  <a:schemeClr val="accent2"/>
                </a:solidFill>
              </a:rPr>
              <a:t>6.3</a:t>
            </a:r>
            <a:r>
              <a:rPr lang="fr-CA" dirty="0"/>
              <a:t> </a:t>
            </a:r>
            <a:r>
              <a:rPr lang="fr-CA" sz="2400" dirty="0">
                <a:solidFill>
                  <a:schemeClr val="tx1">
                    <a:lumMod val="50000"/>
                    <a:lumOff val="50000"/>
                  </a:schemeClr>
                </a:solidFill>
              </a:rPr>
              <a:t>Click Continue.  </a:t>
            </a:r>
            <a:endParaRPr lang="en-US" sz="2400" dirty="0">
              <a:solidFill>
                <a:schemeClr val="tx1">
                  <a:lumMod val="50000"/>
                  <a:lumOff val="50000"/>
                </a:schemeClr>
              </a:solidFill>
            </a:endParaRPr>
          </a:p>
          <a:p>
            <a:pPr marL="0" indent="0">
              <a:lnSpc>
                <a:spcPct val="200000"/>
              </a:lnSpc>
              <a:buNone/>
            </a:pPr>
            <a:endParaRPr lang="en-CA" dirty="0"/>
          </a:p>
        </p:txBody>
      </p:sp>
      <p:grpSp>
        <p:nvGrpSpPr>
          <p:cNvPr id="19" name="Group 18">
            <a:extLst>
              <a:ext uri="{FF2B5EF4-FFF2-40B4-BE49-F238E27FC236}">
                <a16:creationId xmlns:a16="http://schemas.microsoft.com/office/drawing/2014/main" xmlns="" id="{C4001C50-185C-470C-B090-60EFE68511DB}"/>
              </a:ext>
            </a:extLst>
          </p:cNvPr>
          <p:cNvGrpSpPr/>
          <p:nvPr>
            <p:custDataLst>
              <p:tags r:id="rId3"/>
            </p:custDataLst>
          </p:nvPr>
        </p:nvGrpSpPr>
        <p:grpSpPr>
          <a:xfrm>
            <a:off x="7587916" y="365125"/>
            <a:ext cx="3452864" cy="5811838"/>
            <a:chOff x="4728610" y="89138"/>
            <a:chExt cx="2734780" cy="4940062"/>
          </a:xfrm>
        </p:grpSpPr>
        <p:pic>
          <p:nvPicPr>
            <p:cNvPr id="16" name="Picture 15">
              <a:extLst>
                <a:ext uri="{FF2B5EF4-FFF2-40B4-BE49-F238E27FC236}">
                  <a16:creationId xmlns:a16="http://schemas.microsoft.com/office/drawing/2014/main" xmlns="" id="{847A4547-CBC2-4A14-A909-2AD14C52E94D}"/>
                </a:ext>
              </a:extLst>
            </p:cNvPr>
            <p:cNvPicPr>
              <a:picLocks noChangeAspect="1"/>
            </p:cNvPicPr>
            <p:nvPr/>
          </p:nvPicPr>
          <p:blipFill rotWithShape="1">
            <a:blip r:embed="rId5"/>
            <a:srcRect b="54503"/>
            <a:stretch/>
          </p:blipFill>
          <p:spPr>
            <a:xfrm>
              <a:off x="4728610" y="89138"/>
              <a:ext cx="2734780" cy="3039074"/>
            </a:xfrm>
            <a:prstGeom prst="rect">
              <a:avLst/>
            </a:prstGeom>
          </p:spPr>
        </p:pic>
        <p:pic>
          <p:nvPicPr>
            <p:cNvPr id="18" name="Picture 17">
              <a:extLst>
                <a:ext uri="{FF2B5EF4-FFF2-40B4-BE49-F238E27FC236}">
                  <a16:creationId xmlns:a16="http://schemas.microsoft.com/office/drawing/2014/main" xmlns="" id="{C0FD6C6F-6E08-45D3-B6D2-5E50B66177E7}"/>
                </a:ext>
              </a:extLst>
            </p:cNvPr>
            <p:cNvPicPr>
              <a:picLocks noChangeAspect="1"/>
            </p:cNvPicPr>
            <p:nvPr/>
          </p:nvPicPr>
          <p:blipFill rotWithShape="1">
            <a:blip r:embed="rId5"/>
            <a:srcRect t="52088"/>
            <a:stretch/>
          </p:blipFill>
          <p:spPr>
            <a:xfrm>
              <a:off x="4728610" y="1828800"/>
              <a:ext cx="2734780" cy="3200400"/>
            </a:xfrm>
            <a:prstGeom prst="rect">
              <a:avLst/>
            </a:prstGeom>
          </p:spPr>
        </p:pic>
      </p:grpSp>
    </p:spTree>
    <p:extLst>
      <p:ext uri="{BB962C8B-B14F-4D97-AF65-F5344CB8AC3E}">
        <p14:creationId xmlns:p14="http://schemas.microsoft.com/office/powerpoint/2010/main" val="2439530578"/>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9BE2D87-561F-4F4A-B1B6-752A09732079}"/>
              </a:ext>
            </a:extLst>
          </p:cNvPr>
          <p:cNvSpPr>
            <a:spLocks noGrp="1"/>
          </p:cNvSpPr>
          <p:nvPr>
            <p:ph type="title"/>
            <p:custDataLst>
              <p:tags r:id="rId1"/>
            </p:custDataLst>
          </p:nvPr>
        </p:nvSpPr>
        <p:spPr/>
        <p:txBody>
          <a:bodyPr/>
          <a:lstStyle/>
          <a:p>
            <a:r>
              <a:rPr lang="fr-CA" dirty="0"/>
              <a:t>Stations</a:t>
            </a:r>
            <a:endParaRPr lang="en-CA" dirty="0"/>
          </a:p>
        </p:txBody>
      </p:sp>
      <p:sp>
        <p:nvSpPr>
          <p:cNvPr id="4" name="Content Placeholder 2">
            <a:extLst>
              <a:ext uri="{FF2B5EF4-FFF2-40B4-BE49-F238E27FC236}">
                <a16:creationId xmlns:a16="http://schemas.microsoft.com/office/drawing/2014/main" xmlns="" id="{A29D4972-B67A-4C5D-869B-FD5CCC0AA37A}"/>
              </a:ext>
            </a:extLst>
          </p:cNvPr>
          <p:cNvSpPr>
            <a:spLocks noGrp="1"/>
          </p:cNvSpPr>
          <p:nvPr>
            <p:ph idx="1"/>
            <p:custDataLst>
              <p:tags r:id="rId2"/>
            </p:custDataLst>
          </p:nvPr>
        </p:nvSpPr>
        <p:spPr>
          <a:xfrm>
            <a:off x="838200" y="1138989"/>
            <a:ext cx="10710041" cy="5037975"/>
          </a:xfrm>
        </p:spPr>
        <p:txBody>
          <a:bodyPr/>
          <a:lstStyle/>
          <a:p>
            <a:pPr marL="0" indent="0" algn="just">
              <a:lnSpc>
                <a:spcPct val="150000"/>
              </a:lnSpc>
              <a:buNone/>
            </a:pPr>
            <a:r>
              <a:rPr lang="fr-CA" dirty="0">
                <a:solidFill>
                  <a:schemeClr val="accent2"/>
                </a:solidFill>
              </a:rPr>
              <a:t>6.4</a:t>
            </a:r>
            <a:r>
              <a:rPr lang="fr-CA" dirty="0"/>
              <a:t> </a:t>
            </a:r>
            <a:r>
              <a:rPr lang="fr-CA" dirty="0" err="1"/>
              <a:t>From</a:t>
            </a:r>
            <a:r>
              <a:rPr lang="fr-CA" dirty="0"/>
              <a:t> the new </a:t>
            </a:r>
            <a:r>
              <a:rPr lang="fr-CA" dirty="0" err="1"/>
              <a:t>window</a:t>
            </a:r>
            <a:r>
              <a:rPr lang="fr-CA" dirty="0"/>
              <a:t>, </a:t>
            </a:r>
            <a:r>
              <a:rPr lang="en-US" dirty="0"/>
              <a:t>three sections will appear: </a:t>
            </a:r>
            <a:r>
              <a:rPr lang="en-US" dirty="0">
                <a:hlinkClick r:id="rId7" action="ppaction://hlinksldjump"/>
              </a:rPr>
              <a:t>General</a:t>
            </a:r>
            <a:r>
              <a:rPr lang="en-US" dirty="0"/>
              <a:t>, </a:t>
            </a:r>
            <a:r>
              <a:rPr lang="en-US" dirty="0">
                <a:hlinkClick r:id="rId8" action="ppaction://hlinksldjump"/>
              </a:rPr>
              <a:t>Printers</a:t>
            </a:r>
            <a:r>
              <a:rPr lang="en-US" dirty="0"/>
              <a:t>, </a:t>
            </a:r>
            <a:r>
              <a:rPr lang="en-US" dirty="0">
                <a:hlinkClick r:id="rId9" action="ppaction://hlinksldjump"/>
              </a:rPr>
              <a:t>Container Types</a:t>
            </a:r>
            <a:r>
              <a:rPr lang="en-US" dirty="0"/>
              <a:t>. </a:t>
            </a:r>
            <a:endParaRPr lang="fr-CA" dirty="0"/>
          </a:p>
        </p:txBody>
      </p:sp>
      <p:pic>
        <p:nvPicPr>
          <p:cNvPr id="8" name="Picture 7">
            <a:extLst>
              <a:ext uri="{FF2B5EF4-FFF2-40B4-BE49-F238E27FC236}">
                <a16:creationId xmlns:a16="http://schemas.microsoft.com/office/drawing/2014/main" xmlns="" id="{FB0C8AD4-9032-4B42-A028-32159079283F}"/>
              </a:ext>
            </a:extLst>
          </p:cNvPr>
          <p:cNvPicPr>
            <a:picLocks noChangeAspect="1"/>
          </p:cNvPicPr>
          <p:nvPr>
            <p:custDataLst>
              <p:tags r:id="rId3"/>
            </p:custDataLst>
          </p:nvPr>
        </p:nvPicPr>
        <p:blipFill>
          <a:blip r:embed="rId10"/>
          <a:stretch>
            <a:fillRect/>
          </a:stretch>
        </p:blipFill>
        <p:spPr>
          <a:xfrm>
            <a:off x="292770" y="2471975"/>
            <a:ext cx="4247147" cy="1356881"/>
          </a:xfrm>
          <a:prstGeom prst="rect">
            <a:avLst/>
          </a:prstGeom>
          <a:ln>
            <a:solidFill>
              <a:schemeClr val="tx1">
                <a:lumMod val="65000"/>
                <a:lumOff val="35000"/>
              </a:schemeClr>
            </a:solidFill>
          </a:ln>
        </p:spPr>
      </p:pic>
      <p:pic>
        <p:nvPicPr>
          <p:cNvPr id="10" name="Picture 9">
            <a:extLst>
              <a:ext uri="{FF2B5EF4-FFF2-40B4-BE49-F238E27FC236}">
                <a16:creationId xmlns:a16="http://schemas.microsoft.com/office/drawing/2014/main" xmlns="" id="{02991909-3C2B-4C02-9E4B-74F20DEA7FFB}"/>
              </a:ext>
            </a:extLst>
          </p:cNvPr>
          <p:cNvPicPr>
            <a:picLocks noChangeAspect="1"/>
          </p:cNvPicPr>
          <p:nvPr>
            <p:custDataLst>
              <p:tags r:id="rId4"/>
            </p:custDataLst>
          </p:nvPr>
        </p:nvPicPr>
        <p:blipFill>
          <a:blip r:embed="rId11"/>
          <a:stretch>
            <a:fillRect/>
          </a:stretch>
        </p:blipFill>
        <p:spPr>
          <a:xfrm>
            <a:off x="292770" y="3948604"/>
            <a:ext cx="5482390" cy="2108612"/>
          </a:xfrm>
          <a:prstGeom prst="rect">
            <a:avLst/>
          </a:prstGeom>
          <a:ln>
            <a:solidFill>
              <a:schemeClr val="tx1">
                <a:lumMod val="65000"/>
                <a:lumOff val="35000"/>
              </a:schemeClr>
            </a:solidFill>
          </a:ln>
        </p:spPr>
      </p:pic>
      <p:pic>
        <p:nvPicPr>
          <p:cNvPr id="12" name="Picture 11">
            <a:extLst>
              <a:ext uri="{FF2B5EF4-FFF2-40B4-BE49-F238E27FC236}">
                <a16:creationId xmlns:a16="http://schemas.microsoft.com/office/drawing/2014/main" xmlns="" id="{302FFFB2-7ACE-4601-BFE1-0A255785AFE3}"/>
              </a:ext>
            </a:extLst>
          </p:cNvPr>
          <p:cNvPicPr>
            <a:picLocks noChangeAspect="1"/>
          </p:cNvPicPr>
          <p:nvPr>
            <p:custDataLst>
              <p:tags r:id="rId5"/>
            </p:custDataLst>
          </p:nvPr>
        </p:nvPicPr>
        <p:blipFill>
          <a:blip r:embed="rId12"/>
          <a:stretch>
            <a:fillRect/>
          </a:stretch>
        </p:blipFill>
        <p:spPr>
          <a:xfrm>
            <a:off x="6006654" y="3948604"/>
            <a:ext cx="6052657" cy="2108612"/>
          </a:xfrm>
          <a:prstGeom prst="rect">
            <a:avLst/>
          </a:prstGeom>
          <a:ln>
            <a:solidFill>
              <a:schemeClr val="tx1">
                <a:lumMod val="65000"/>
                <a:lumOff val="35000"/>
              </a:schemeClr>
            </a:solidFill>
          </a:ln>
        </p:spPr>
      </p:pic>
    </p:spTree>
    <p:extLst>
      <p:ext uri="{BB962C8B-B14F-4D97-AF65-F5344CB8AC3E}">
        <p14:creationId xmlns:p14="http://schemas.microsoft.com/office/powerpoint/2010/main" val="327884948"/>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0156B7B-178A-4850-ABFC-AB2E3C52C83C}"/>
              </a:ext>
            </a:extLst>
          </p:cNvPr>
          <p:cNvSpPr>
            <a:spLocks noGrp="1"/>
          </p:cNvSpPr>
          <p:nvPr>
            <p:ph type="title"/>
            <p:custDataLst>
              <p:tags r:id="rId1"/>
            </p:custDataLst>
          </p:nvPr>
        </p:nvSpPr>
        <p:spPr/>
        <p:txBody>
          <a:bodyPr/>
          <a:lstStyle/>
          <a:p>
            <a:r>
              <a:rPr lang="fr-CA" dirty="0"/>
              <a:t>Stations</a:t>
            </a:r>
            <a:endParaRPr lang="en-CA" dirty="0"/>
          </a:p>
        </p:txBody>
      </p:sp>
      <p:sp>
        <p:nvSpPr>
          <p:cNvPr id="4" name="Content Placeholder 2">
            <a:extLst>
              <a:ext uri="{FF2B5EF4-FFF2-40B4-BE49-F238E27FC236}">
                <a16:creationId xmlns:a16="http://schemas.microsoft.com/office/drawing/2014/main" xmlns="" id="{E67F6EB8-7EFF-4FFA-B2F7-88264B3094B6}"/>
              </a:ext>
            </a:extLst>
          </p:cNvPr>
          <p:cNvSpPr>
            <a:spLocks noGrp="1"/>
          </p:cNvSpPr>
          <p:nvPr>
            <p:ph idx="1"/>
            <p:custDataLst>
              <p:tags r:id="rId2"/>
            </p:custDataLst>
          </p:nvPr>
        </p:nvSpPr>
        <p:spPr>
          <a:xfrm>
            <a:off x="705852" y="1121061"/>
            <a:ext cx="10876547" cy="4975692"/>
          </a:xfrm>
        </p:spPr>
        <p:txBody>
          <a:bodyPr/>
          <a:lstStyle/>
          <a:p>
            <a:pPr marL="0" indent="0" algn="just">
              <a:lnSpc>
                <a:spcPct val="150000"/>
              </a:lnSpc>
              <a:buNone/>
            </a:pPr>
            <a:r>
              <a:rPr lang="fr-CA" dirty="0">
                <a:solidFill>
                  <a:schemeClr val="accent2"/>
                </a:solidFill>
              </a:rPr>
              <a:t>6.5 </a:t>
            </a:r>
            <a:r>
              <a:rPr lang="en-US" dirty="0"/>
              <a:t>Complete the </a:t>
            </a:r>
            <a:r>
              <a:rPr lang="en-US" b="1" dirty="0"/>
              <a:t>General </a:t>
            </a:r>
            <a:r>
              <a:rPr lang="en-US" dirty="0"/>
              <a:t>section</a:t>
            </a:r>
            <a:r>
              <a:rPr lang="en-US" b="1" dirty="0"/>
              <a:t> </a:t>
            </a:r>
            <a:r>
              <a:rPr lang="en-US" dirty="0"/>
              <a:t>for the fields shown below. An explanation of the fields is given in the next slide.</a:t>
            </a:r>
            <a:endParaRPr lang="en-CA" dirty="0"/>
          </a:p>
        </p:txBody>
      </p:sp>
      <p:pic>
        <p:nvPicPr>
          <p:cNvPr id="5" name="Picture 4">
            <a:extLst>
              <a:ext uri="{FF2B5EF4-FFF2-40B4-BE49-F238E27FC236}">
                <a16:creationId xmlns:a16="http://schemas.microsoft.com/office/drawing/2014/main" xmlns="" id="{DD867A90-5B14-4FD2-96D0-29AAC53955DE}"/>
              </a:ext>
            </a:extLst>
          </p:cNvPr>
          <p:cNvPicPr>
            <a:picLocks noChangeAspect="1"/>
          </p:cNvPicPr>
          <p:nvPr>
            <p:custDataLst>
              <p:tags r:id="rId3"/>
            </p:custDataLst>
          </p:nvPr>
        </p:nvPicPr>
        <p:blipFill>
          <a:blip r:embed="rId5"/>
          <a:stretch>
            <a:fillRect/>
          </a:stretch>
        </p:blipFill>
        <p:spPr>
          <a:xfrm>
            <a:off x="838200" y="2587750"/>
            <a:ext cx="4987480" cy="2994903"/>
          </a:xfrm>
          <a:prstGeom prst="rect">
            <a:avLst/>
          </a:prstGeom>
        </p:spPr>
      </p:pic>
    </p:spTree>
    <p:extLst>
      <p:ext uri="{BB962C8B-B14F-4D97-AF65-F5344CB8AC3E}">
        <p14:creationId xmlns:p14="http://schemas.microsoft.com/office/powerpoint/2010/main" val="3339174289"/>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3AAB2EE-0195-4DE4-A2A2-56D1284C0C8F}"/>
              </a:ext>
            </a:extLst>
          </p:cNvPr>
          <p:cNvSpPr>
            <a:spLocks noGrp="1"/>
          </p:cNvSpPr>
          <p:nvPr>
            <p:ph type="title"/>
            <p:custDataLst>
              <p:tags r:id="rId1"/>
            </p:custDataLst>
          </p:nvPr>
        </p:nvSpPr>
        <p:spPr/>
        <p:txBody>
          <a:bodyPr/>
          <a:lstStyle/>
          <a:p>
            <a:r>
              <a:rPr lang="fr-CA" dirty="0"/>
              <a:t>Stations</a:t>
            </a:r>
            <a:endParaRPr lang="en-CA" dirty="0"/>
          </a:p>
        </p:txBody>
      </p:sp>
      <p:graphicFrame>
        <p:nvGraphicFramePr>
          <p:cNvPr id="4" name="Content Placeholder 3">
            <a:extLst>
              <a:ext uri="{FF2B5EF4-FFF2-40B4-BE49-F238E27FC236}">
                <a16:creationId xmlns:a16="http://schemas.microsoft.com/office/drawing/2014/main" xmlns="" id="{0ABE1DC7-5098-41D5-B99E-15D9EA52B348}"/>
              </a:ext>
            </a:extLst>
          </p:cNvPr>
          <p:cNvGraphicFramePr>
            <a:graphicFrameLocks noGrp="1"/>
          </p:cNvGraphicFramePr>
          <p:nvPr>
            <p:ph idx="1"/>
            <p:custDataLst>
              <p:tags r:id="rId2"/>
            </p:custDataLst>
            <p:extLst>
              <p:ext uri="{D42A27DB-BD31-4B8C-83A1-F6EECF244321}">
                <p14:modId xmlns:p14="http://schemas.microsoft.com/office/powerpoint/2010/main" val="867253319"/>
              </p:ext>
            </p:extLst>
          </p:nvPr>
        </p:nvGraphicFramePr>
        <p:xfrm>
          <a:off x="477254" y="1969381"/>
          <a:ext cx="11237492" cy="4258807"/>
        </p:xfrm>
        <a:graphic>
          <a:graphicData uri="http://schemas.openxmlformats.org/drawingml/2006/table">
            <a:tbl>
              <a:tblPr firstRow="1" bandRow="1">
                <a:tableStyleId>{F5AB1C69-6EDB-4FF4-983F-18BD219EF322}</a:tableStyleId>
              </a:tblPr>
              <a:tblGrid>
                <a:gridCol w="3390104">
                  <a:extLst>
                    <a:ext uri="{9D8B030D-6E8A-4147-A177-3AD203B41FA5}">
                      <a16:colId xmlns:a16="http://schemas.microsoft.com/office/drawing/2014/main" xmlns="" val="3548616494"/>
                    </a:ext>
                  </a:extLst>
                </a:gridCol>
                <a:gridCol w="7847388">
                  <a:extLst>
                    <a:ext uri="{9D8B030D-6E8A-4147-A177-3AD203B41FA5}">
                      <a16:colId xmlns:a16="http://schemas.microsoft.com/office/drawing/2014/main" xmlns="" val="397185249"/>
                    </a:ext>
                  </a:extLst>
                </a:gridCol>
              </a:tblGrid>
              <a:tr h="246876">
                <a:tc>
                  <a:txBody>
                    <a:bodyPr/>
                    <a:lstStyle/>
                    <a:p>
                      <a:r>
                        <a:rPr lang="en-US" dirty="0"/>
                        <a:t>Field</a:t>
                      </a:r>
                      <a:endParaRPr lang="fr-FR" dirty="0"/>
                    </a:p>
                  </a:txBody>
                  <a:tcPr/>
                </a:tc>
                <a:tc>
                  <a:txBody>
                    <a:bodyPr/>
                    <a:lstStyle/>
                    <a:p>
                      <a:r>
                        <a:rPr lang="en-US" dirty="0"/>
                        <a:t>Explanation</a:t>
                      </a:r>
                      <a:endParaRPr lang="fr-FR" dirty="0"/>
                    </a:p>
                  </a:txBody>
                  <a:tcPr/>
                </a:tc>
                <a:extLst>
                  <a:ext uri="{0D108BD9-81ED-4DB2-BD59-A6C34878D82A}">
                    <a16:rowId xmlns:a16="http://schemas.microsoft.com/office/drawing/2014/main" xmlns="" val="1036518487"/>
                  </a:ext>
                </a:extLst>
              </a:tr>
              <a:tr h="331097">
                <a:tc>
                  <a:txBody>
                    <a:bodyPr/>
                    <a:lstStyle/>
                    <a:p>
                      <a:r>
                        <a:rPr lang="en-US" dirty="0">
                          <a:solidFill>
                            <a:schemeClr val="bg2">
                              <a:lumMod val="50000"/>
                            </a:schemeClr>
                          </a:solidFill>
                        </a:rPr>
                        <a:t>Default Receiving Location</a:t>
                      </a:r>
                      <a:endParaRPr lang="fr-FR" dirty="0">
                        <a:solidFill>
                          <a:schemeClr val="bg2">
                            <a:lumMod val="50000"/>
                          </a:schemeClr>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bg2">
                              <a:lumMod val="50000"/>
                            </a:schemeClr>
                          </a:solidFill>
                          <a:latin typeface="+mn-lt"/>
                          <a:ea typeface="+mn-ea"/>
                          <a:cs typeface="+mn-cs"/>
                        </a:rPr>
                        <a:t>This is the default receiving location for users logged onto the station.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1200" dirty="0">
                        <a:solidFill>
                          <a:schemeClr val="bg2">
                            <a:lumMod val="50000"/>
                          </a:schemeClr>
                        </a:solidFill>
                        <a:latin typeface="+mn-lt"/>
                        <a:ea typeface="+mn-ea"/>
                        <a:cs typeface="+mn-cs"/>
                      </a:endParaRPr>
                    </a:p>
                    <a:p>
                      <a:pPr marL="0" algn="l" defTabSz="914400" rtl="0" eaLnBrk="1" latinLnBrk="0" hangingPunct="1"/>
                      <a:r>
                        <a:rPr lang="en-US" sz="1800" kern="1200" dirty="0">
                          <a:solidFill>
                            <a:schemeClr val="bg2">
                              <a:lumMod val="50000"/>
                            </a:schemeClr>
                          </a:solidFill>
                          <a:latin typeface="+mn-lt"/>
                          <a:ea typeface="+mn-ea"/>
                          <a:cs typeface="+mn-cs"/>
                        </a:rPr>
                        <a:t>When a user performs basic or inbound receipts, this will appear as the default receiving location on the user's screen.</a:t>
                      </a:r>
                      <a:endParaRPr lang="fr-FR" sz="1800" kern="1200" dirty="0">
                        <a:solidFill>
                          <a:schemeClr val="bg2">
                            <a:lumMod val="50000"/>
                          </a:schemeClr>
                        </a:solidFill>
                        <a:latin typeface="+mn-lt"/>
                        <a:ea typeface="+mn-ea"/>
                        <a:cs typeface="+mn-cs"/>
                      </a:endParaRPr>
                    </a:p>
                  </a:txBody>
                  <a:tcPr/>
                </a:tc>
                <a:extLst>
                  <a:ext uri="{0D108BD9-81ED-4DB2-BD59-A6C34878D82A}">
                    <a16:rowId xmlns:a16="http://schemas.microsoft.com/office/drawing/2014/main" xmlns="" val="2718532599"/>
                  </a:ext>
                </a:extLst>
              </a:tr>
              <a:tr h="768090">
                <a:tc>
                  <a:txBody>
                    <a:bodyPr/>
                    <a:lstStyle/>
                    <a:p>
                      <a:r>
                        <a:rPr lang="en-US" dirty="0">
                          <a:solidFill>
                            <a:schemeClr val="bg2">
                              <a:lumMod val="50000"/>
                            </a:schemeClr>
                          </a:solidFill>
                        </a:rPr>
                        <a:t>Default Warehouse Search Path</a:t>
                      </a:r>
                      <a:endParaRPr lang="fr-FR" dirty="0">
                        <a:solidFill>
                          <a:schemeClr val="bg2">
                            <a:lumMod val="50000"/>
                          </a:schemeClr>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800" kern="1200" dirty="0">
                          <a:solidFill>
                            <a:schemeClr val="bg2">
                              <a:lumMod val="50000"/>
                            </a:schemeClr>
                          </a:solidFill>
                          <a:latin typeface="+mn-lt"/>
                          <a:ea typeface="+mn-ea"/>
                          <a:cs typeface="+mn-cs"/>
                        </a:rPr>
                        <a:t>This is the default warehouse search path for the user station.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800" kern="1200" dirty="0">
                        <a:solidFill>
                          <a:schemeClr val="bg2">
                            <a:lumMod val="50000"/>
                          </a:schemeClr>
                        </a:solidFill>
                        <a:latin typeface="+mn-lt"/>
                        <a:ea typeface="+mn-ea"/>
                        <a:cs typeface="+mn-cs"/>
                      </a:endParaRPr>
                    </a:p>
                    <a:p>
                      <a:pPr marL="0" indent="0" algn="l" defTabSz="914400" rtl="0" eaLnBrk="1" latinLnBrk="0" hangingPunct="1">
                        <a:buFont typeface="Arial" panose="020B0604020202020204" pitchFamily="34" charset="0"/>
                        <a:buNone/>
                      </a:pPr>
                      <a:r>
                        <a:rPr lang="en-US" sz="1800" kern="1200" dirty="0">
                          <a:solidFill>
                            <a:schemeClr val="bg2">
                              <a:lumMod val="50000"/>
                            </a:schemeClr>
                          </a:solidFill>
                          <a:latin typeface="+mn-lt"/>
                          <a:ea typeface="+mn-ea"/>
                          <a:cs typeface="+mn-cs"/>
                        </a:rPr>
                        <a:t>When a user performs a demand pick or creates outbound order details, this will appear as the default warehouse search path.</a:t>
                      </a:r>
                    </a:p>
                    <a:p>
                      <a:pPr marL="0" indent="0" algn="l" defTabSz="914400" rtl="0" eaLnBrk="1" latinLnBrk="0" hangingPunct="1">
                        <a:buFont typeface="Arial" panose="020B0604020202020204" pitchFamily="34" charset="0"/>
                        <a:buNone/>
                      </a:pPr>
                      <a:endParaRPr lang="en-US" sz="1800" kern="1200" dirty="0">
                        <a:solidFill>
                          <a:schemeClr val="bg2">
                            <a:lumMod val="50000"/>
                          </a:schemeClr>
                        </a:solidFill>
                        <a:latin typeface="+mn-lt"/>
                        <a:ea typeface="+mn-ea"/>
                        <a:cs typeface="+mn-cs"/>
                      </a:endParaRPr>
                    </a:p>
                    <a:p>
                      <a:pPr marL="0" indent="0" algn="l" defTabSz="914400" rtl="0" eaLnBrk="1" latinLnBrk="0" hangingPunct="1">
                        <a:buFont typeface="Arial" panose="020B0604020202020204" pitchFamily="34" charset="0"/>
                        <a:buNone/>
                      </a:pPr>
                      <a:r>
                        <a:rPr lang="en-US" sz="1800" kern="1200" dirty="0">
                          <a:solidFill>
                            <a:schemeClr val="bg2">
                              <a:lumMod val="50000"/>
                            </a:schemeClr>
                          </a:solidFill>
                          <a:latin typeface="+mn-lt"/>
                          <a:ea typeface="+mn-ea"/>
                          <a:cs typeface="+mn-cs"/>
                        </a:rPr>
                        <a:t>The warehouse search path must be predefined in the warehouse searches table beforehand. </a:t>
                      </a:r>
                      <a:endParaRPr lang="fr-FR" sz="1800" kern="1200" dirty="0">
                        <a:solidFill>
                          <a:schemeClr val="bg2">
                            <a:lumMod val="50000"/>
                          </a:schemeClr>
                        </a:solidFill>
                        <a:latin typeface="+mn-lt"/>
                        <a:ea typeface="+mn-ea"/>
                        <a:cs typeface="+mn-cs"/>
                      </a:endParaRPr>
                    </a:p>
                  </a:txBody>
                  <a:tcPr/>
                </a:tc>
                <a:extLst>
                  <a:ext uri="{0D108BD9-81ED-4DB2-BD59-A6C34878D82A}">
                    <a16:rowId xmlns:a16="http://schemas.microsoft.com/office/drawing/2014/main" xmlns="" val="4281981336"/>
                  </a:ext>
                </a:extLst>
              </a:tr>
              <a:tr h="692647">
                <a:tc>
                  <a:txBody>
                    <a:bodyPr/>
                    <a:lstStyle/>
                    <a:p>
                      <a:pPr>
                        <a:lnSpc>
                          <a:spcPct val="100000"/>
                        </a:lnSpc>
                        <a:spcBef>
                          <a:spcPts val="1000"/>
                        </a:spcBef>
                        <a:buClr>
                          <a:srgbClr val="F58220"/>
                        </a:buClr>
                        <a:buFont typeface="Wingdings" panose="05000000000000000000" pitchFamily="2" charset="2"/>
                        <a:buNone/>
                      </a:pPr>
                      <a:r>
                        <a:rPr lang="fr-CA" dirty="0" err="1">
                          <a:solidFill>
                            <a:schemeClr val="bg2">
                              <a:lumMod val="50000"/>
                            </a:schemeClr>
                          </a:solidFill>
                        </a:rPr>
                        <a:t>Measurement</a:t>
                      </a:r>
                      <a:r>
                        <a:rPr lang="fr-CA" dirty="0">
                          <a:solidFill>
                            <a:schemeClr val="bg2">
                              <a:lumMod val="50000"/>
                            </a:schemeClr>
                          </a:solidFill>
                        </a:rPr>
                        <a:t> </a:t>
                      </a:r>
                      <a:r>
                        <a:rPr lang="fr-CA" dirty="0" err="1">
                          <a:solidFill>
                            <a:schemeClr val="bg2">
                              <a:lumMod val="50000"/>
                            </a:schemeClr>
                          </a:solidFill>
                        </a:rPr>
                        <a:t>Device</a:t>
                      </a:r>
                      <a:r>
                        <a:rPr lang="fr-CA" dirty="0">
                          <a:solidFill>
                            <a:schemeClr val="bg2">
                              <a:lumMod val="50000"/>
                            </a:schemeClr>
                          </a:solidFill>
                        </a:rPr>
                        <a:t> Name</a:t>
                      </a:r>
                    </a:p>
                  </a:txBody>
                  <a:tcPr/>
                </a:tc>
                <a:tc>
                  <a:txBody>
                    <a:bodyPr/>
                    <a:lstStyle/>
                    <a:p>
                      <a:pPr marL="0" indent="0">
                        <a:buFont typeface="Arial" panose="020B0604020202020204" pitchFamily="34" charset="0"/>
                        <a:buNone/>
                      </a:pPr>
                      <a:r>
                        <a:rPr lang="fr-FR" dirty="0">
                          <a:solidFill>
                            <a:schemeClr val="bg2">
                              <a:lumMod val="50000"/>
                            </a:schemeClr>
                          </a:solidFill>
                        </a:rPr>
                        <a:t>The </a:t>
                      </a:r>
                      <a:r>
                        <a:rPr lang="fr-FR" dirty="0" err="1">
                          <a:solidFill>
                            <a:schemeClr val="bg2">
                              <a:lumMod val="50000"/>
                            </a:schemeClr>
                          </a:solidFill>
                        </a:rPr>
                        <a:t>field</a:t>
                      </a:r>
                      <a:r>
                        <a:rPr lang="fr-FR" dirty="0">
                          <a:solidFill>
                            <a:schemeClr val="bg2">
                              <a:lumMod val="50000"/>
                            </a:schemeClr>
                          </a:solidFill>
                        </a:rPr>
                        <a:t> corresponds to the </a:t>
                      </a:r>
                      <a:r>
                        <a:rPr lang="fr-FR" dirty="0" err="1">
                          <a:solidFill>
                            <a:schemeClr val="bg2">
                              <a:lumMod val="50000"/>
                            </a:schemeClr>
                          </a:solidFill>
                        </a:rPr>
                        <a:t>measurement</a:t>
                      </a:r>
                      <a:r>
                        <a:rPr lang="fr-FR" dirty="0">
                          <a:solidFill>
                            <a:schemeClr val="bg2">
                              <a:lumMod val="50000"/>
                            </a:schemeClr>
                          </a:solidFill>
                        </a:rPr>
                        <a:t> </a:t>
                      </a:r>
                      <a:r>
                        <a:rPr lang="fr-FR" dirty="0" err="1">
                          <a:solidFill>
                            <a:schemeClr val="bg2">
                              <a:lumMod val="50000"/>
                            </a:schemeClr>
                          </a:solidFill>
                        </a:rPr>
                        <a:t>device</a:t>
                      </a:r>
                      <a:r>
                        <a:rPr lang="fr-FR" dirty="0">
                          <a:solidFill>
                            <a:schemeClr val="bg2">
                              <a:lumMod val="50000"/>
                            </a:schemeClr>
                          </a:solidFill>
                        </a:rPr>
                        <a:t> </a:t>
                      </a:r>
                      <a:r>
                        <a:rPr lang="fr-FR" dirty="0" err="1">
                          <a:solidFill>
                            <a:schemeClr val="bg2">
                              <a:lumMod val="50000"/>
                            </a:schemeClr>
                          </a:solidFill>
                        </a:rPr>
                        <a:t>name</a:t>
                      </a:r>
                      <a:r>
                        <a:rPr lang="fr-FR" dirty="0">
                          <a:solidFill>
                            <a:schemeClr val="bg2">
                              <a:lumMod val="50000"/>
                            </a:schemeClr>
                          </a:solidFill>
                        </a:rPr>
                        <a:t>.</a:t>
                      </a:r>
                    </a:p>
                  </a:txBody>
                  <a:tcPr/>
                </a:tc>
                <a:extLst>
                  <a:ext uri="{0D108BD9-81ED-4DB2-BD59-A6C34878D82A}">
                    <a16:rowId xmlns:a16="http://schemas.microsoft.com/office/drawing/2014/main" xmlns="" val="266498005"/>
                  </a:ext>
                </a:extLst>
              </a:tr>
            </a:tbl>
          </a:graphicData>
        </a:graphic>
      </p:graphicFrame>
      <p:sp>
        <p:nvSpPr>
          <p:cNvPr id="5" name="Content Placeholder 2">
            <a:extLst>
              <a:ext uri="{FF2B5EF4-FFF2-40B4-BE49-F238E27FC236}">
                <a16:creationId xmlns:a16="http://schemas.microsoft.com/office/drawing/2014/main" xmlns="" id="{06AD39AE-BD7C-40C0-A8B4-33D271142477}"/>
              </a:ext>
            </a:extLst>
          </p:cNvPr>
          <p:cNvSpPr txBox="1">
            <a:spLocks/>
          </p:cNvSpPr>
          <p:nvPr>
            <p:custDataLst>
              <p:tags r:id="rId3"/>
            </p:custDataLst>
          </p:nvPr>
        </p:nvSpPr>
        <p:spPr>
          <a:xfrm>
            <a:off x="838199" y="1138196"/>
            <a:ext cx="10876547" cy="4975692"/>
          </a:xfrm>
          <a:prstGeom prst="rect">
            <a:avLst/>
          </a:prstGeom>
        </p:spPr>
        <p:txBody>
          <a:bodyPr/>
          <a:lstStyle>
            <a:lvl1pPr marL="228600" indent="-228600" algn="l" defTabSz="914400" rtl="0" eaLnBrk="1" latinLnBrk="0" hangingPunct="1">
              <a:lnSpc>
                <a:spcPct val="90000"/>
              </a:lnSpc>
              <a:spcBef>
                <a:spcPts val="1000"/>
              </a:spcBef>
              <a:buClr>
                <a:srgbClr val="F58220"/>
              </a:buClr>
              <a:buFont typeface="Arial" panose="020B0604020202020204" pitchFamily="34" charset="0"/>
              <a:buChar char="•"/>
              <a:defRPr sz="2400" kern="1200">
                <a:solidFill>
                  <a:schemeClr val="tx1">
                    <a:lumMod val="50000"/>
                    <a:lumOff val="50000"/>
                  </a:schemeClr>
                </a:solidFill>
                <a:latin typeface="+mn-lt"/>
                <a:ea typeface="+mn-ea"/>
                <a:cs typeface="+mn-cs"/>
              </a:defRPr>
            </a:lvl1pPr>
            <a:lvl2pPr marL="685800" indent="-228600" algn="l" defTabSz="914400" rtl="0" eaLnBrk="1" latinLnBrk="0" hangingPunct="1">
              <a:lnSpc>
                <a:spcPct val="90000"/>
              </a:lnSpc>
              <a:spcBef>
                <a:spcPts val="500"/>
              </a:spcBef>
              <a:buClr>
                <a:srgbClr val="F58220"/>
              </a:buClr>
              <a:buFont typeface="Arial" panose="020B0604020202020204" pitchFamily="34" charset="0"/>
              <a:buChar char="•"/>
              <a:defRPr sz="1800" kern="1200">
                <a:solidFill>
                  <a:schemeClr val="tx1">
                    <a:lumMod val="50000"/>
                    <a:lumOff val="50000"/>
                  </a:schemeClr>
                </a:solidFill>
                <a:latin typeface="+mn-lt"/>
                <a:ea typeface="+mn-ea"/>
                <a:cs typeface="+mn-cs"/>
              </a:defRPr>
            </a:lvl2pPr>
            <a:lvl3pPr marL="1143000" indent="-228600" algn="l" defTabSz="914400" rtl="0" eaLnBrk="1" latinLnBrk="0" hangingPunct="1">
              <a:lnSpc>
                <a:spcPct val="90000"/>
              </a:lnSpc>
              <a:spcBef>
                <a:spcPts val="500"/>
              </a:spcBef>
              <a:buClr>
                <a:srgbClr val="F58220"/>
              </a:buClr>
              <a:buFont typeface="Calibri" panose="020F0502020204030204" pitchFamily="34" charset="0"/>
              <a:buChar char="-"/>
              <a:defRPr sz="1400" kern="1200">
                <a:solidFill>
                  <a:schemeClr val="tx1">
                    <a:lumMod val="50000"/>
                    <a:lumOff val="50000"/>
                  </a:schemeClr>
                </a:solidFill>
                <a:latin typeface="+mn-lt"/>
                <a:ea typeface="+mn-ea"/>
                <a:cs typeface="+mn-cs"/>
              </a:defRPr>
            </a:lvl3pPr>
            <a:lvl4pPr marL="1600200" indent="-228600" algn="l" defTabSz="914400" rtl="0" eaLnBrk="1" latinLnBrk="0" hangingPunct="1">
              <a:lnSpc>
                <a:spcPct val="90000"/>
              </a:lnSpc>
              <a:spcBef>
                <a:spcPts val="500"/>
              </a:spcBef>
              <a:buClr>
                <a:srgbClr val="F58220"/>
              </a:buClr>
              <a:buFont typeface="Calibri" panose="020F0502020204030204" pitchFamily="34" charset="0"/>
              <a:buChar char="-"/>
              <a:defRPr sz="1400" kern="1200">
                <a:solidFill>
                  <a:schemeClr val="tx1">
                    <a:lumMod val="50000"/>
                    <a:lumOff val="50000"/>
                  </a:schemeClr>
                </a:solidFill>
                <a:latin typeface="+mn-lt"/>
                <a:ea typeface="+mn-ea"/>
                <a:cs typeface="+mn-cs"/>
              </a:defRPr>
            </a:lvl4pPr>
            <a:lvl5pPr marL="2057400" indent="-228600" algn="l" defTabSz="914400" rtl="0" eaLnBrk="1" latinLnBrk="0" hangingPunct="1">
              <a:lnSpc>
                <a:spcPct val="90000"/>
              </a:lnSpc>
              <a:spcBef>
                <a:spcPts val="500"/>
              </a:spcBef>
              <a:buClr>
                <a:srgbClr val="F58220"/>
              </a:buClr>
              <a:buFont typeface="Calibri" panose="020F0502020204030204" pitchFamily="34" charset="0"/>
              <a:buChar char="-"/>
              <a:defRPr sz="1400" kern="1200">
                <a:solidFill>
                  <a:schemeClr val="tx1">
                    <a:lumMod val="50000"/>
                    <a:lumOff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50000"/>
              </a:lnSpc>
              <a:buNone/>
            </a:pPr>
            <a:r>
              <a:rPr lang="fr-CA" dirty="0">
                <a:solidFill>
                  <a:schemeClr val="accent2"/>
                </a:solidFill>
              </a:rPr>
              <a:t>6.5 </a:t>
            </a:r>
            <a:r>
              <a:rPr lang="en-US" dirty="0"/>
              <a:t>(Continued)</a:t>
            </a:r>
            <a:endParaRPr lang="en-CA" dirty="0"/>
          </a:p>
        </p:txBody>
      </p:sp>
    </p:spTree>
    <p:extLst>
      <p:ext uri="{BB962C8B-B14F-4D97-AF65-F5344CB8AC3E}">
        <p14:creationId xmlns:p14="http://schemas.microsoft.com/office/powerpoint/2010/main" val="2410438305"/>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0156B7B-178A-4850-ABFC-AB2E3C52C83C}"/>
              </a:ext>
            </a:extLst>
          </p:cNvPr>
          <p:cNvSpPr>
            <a:spLocks noGrp="1"/>
          </p:cNvSpPr>
          <p:nvPr>
            <p:ph type="title"/>
            <p:custDataLst>
              <p:tags r:id="rId1"/>
            </p:custDataLst>
          </p:nvPr>
        </p:nvSpPr>
        <p:spPr/>
        <p:txBody>
          <a:bodyPr/>
          <a:lstStyle/>
          <a:p>
            <a:r>
              <a:rPr lang="fr-CA" dirty="0"/>
              <a:t>Stations</a:t>
            </a:r>
            <a:endParaRPr lang="en-CA" dirty="0"/>
          </a:p>
        </p:txBody>
      </p:sp>
      <p:sp>
        <p:nvSpPr>
          <p:cNvPr id="4" name="Content Placeholder 2">
            <a:extLst>
              <a:ext uri="{FF2B5EF4-FFF2-40B4-BE49-F238E27FC236}">
                <a16:creationId xmlns:a16="http://schemas.microsoft.com/office/drawing/2014/main" xmlns="" id="{E67F6EB8-7EFF-4FFA-B2F7-88264B3094B6}"/>
              </a:ext>
            </a:extLst>
          </p:cNvPr>
          <p:cNvSpPr>
            <a:spLocks noGrp="1"/>
          </p:cNvSpPr>
          <p:nvPr>
            <p:ph idx="1"/>
            <p:custDataLst>
              <p:tags r:id="rId2"/>
            </p:custDataLst>
          </p:nvPr>
        </p:nvSpPr>
        <p:spPr>
          <a:xfrm>
            <a:off x="705852" y="1025811"/>
            <a:ext cx="10876547" cy="4975692"/>
          </a:xfrm>
        </p:spPr>
        <p:txBody>
          <a:bodyPr/>
          <a:lstStyle/>
          <a:p>
            <a:pPr marL="0" indent="0" algn="just">
              <a:lnSpc>
                <a:spcPct val="150000"/>
              </a:lnSpc>
              <a:buNone/>
            </a:pPr>
            <a:r>
              <a:rPr lang="en-US" dirty="0">
                <a:solidFill>
                  <a:schemeClr val="accent2"/>
                </a:solidFill>
              </a:rPr>
              <a:t>6.6</a:t>
            </a:r>
            <a:r>
              <a:rPr lang="en-US" dirty="0"/>
              <a:t> Complete the </a:t>
            </a:r>
            <a:r>
              <a:rPr lang="en-US" b="1" dirty="0"/>
              <a:t>Printers </a:t>
            </a:r>
            <a:r>
              <a:rPr lang="en-US" dirty="0"/>
              <a:t>section</a:t>
            </a:r>
            <a:r>
              <a:rPr lang="en-US" b="1" dirty="0"/>
              <a:t> </a:t>
            </a:r>
            <a:r>
              <a:rPr lang="en-US" dirty="0"/>
              <a:t>for the fields shown below. An explanation of the fields is given in the next slide.</a:t>
            </a:r>
            <a:endParaRPr lang="en-CA" dirty="0"/>
          </a:p>
        </p:txBody>
      </p:sp>
      <p:pic>
        <p:nvPicPr>
          <p:cNvPr id="6" name="Picture 5">
            <a:extLst>
              <a:ext uri="{FF2B5EF4-FFF2-40B4-BE49-F238E27FC236}">
                <a16:creationId xmlns:a16="http://schemas.microsoft.com/office/drawing/2014/main" xmlns="" id="{FC5E8AD5-F40D-412B-8E97-C58F0E1FD42B}"/>
              </a:ext>
            </a:extLst>
          </p:cNvPr>
          <p:cNvPicPr>
            <a:picLocks noChangeAspect="1"/>
          </p:cNvPicPr>
          <p:nvPr>
            <p:custDataLst>
              <p:tags r:id="rId3"/>
            </p:custDataLst>
          </p:nvPr>
        </p:nvPicPr>
        <p:blipFill>
          <a:blip r:embed="rId5"/>
          <a:stretch>
            <a:fillRect/>
          </a:stretch>
        </p:blipFill>
        <p:spPr>
          <a:xfrm>
            <a:off x="705852" y="2302244"/>
            <a:ext cx="8185791" cy="3650129"/>
          </a:xfrm>
          <a:prstGeom prst="rect">
            <a:avLst/>
          </a:prstGeom>
        </p:spPr>
      </p:pic>
    </p:spTree>
    <p:extLst>
      <p:ext uri="{BB962C8B-B14F-4D97-AF65-F5344CB8AC3E}">
        <p14:creationId xmlns:p14="http://schemas.microsoft.com/office/powerpoint/2010/main" val="379159919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0156B7B-178A-4850-ABFC-AB2E3C52C83C}"/>
              </a:ext>
            </a:extLst>
          </p:cNvPr>
          <p:cNvSpPr>
            <a:spLocks noGrp="1"/>
          </p:cNvSpPr>
          <p:nvPr>
            <p:ph type="title"/>
            <p:custDataLst>
              <p:tags r:id="rId1"/>
            </p:custDataLst>
          </p:nvPr>
        </p:nvSpPr>
        <p:spPr/>
        <p:txBody>
          <a:bodyPr/>
          <a:lstStyle/>
          <a:p>
            <a:r>
              <a:rPr lang="fr-CA" dirty="0"/>
              <a:t>Stations</a:t>
            </a:r>
            <a:endParaRPr lang="en-CA" dirty="0"/>
          </a:p>
        </p:txBody>
      </p:sp>
      <p:sp>
        <p:nvSpPr>
          <p:cNvPr id="4" name="Content Placeholder 2">
            <a:extLst>
              <a:ext uri="{FF2B5EF4-FFF2-40B4-BE49-F238E27FC236}">
                <a16:creationId xmlns:a16="http://schemas.microsoft.com/office/drawing/2014/main" xmlns="" id="{E67F6EB8-7EFF-4FFA-B2F7-88264B3094B6}"/>
              </a:ext>
            </a:extLst>
          </p:cNvPr>
          <p:cNvSpPr>
            <a:spLocks noGrp="1"/>
          </p:cNvSpPr>
          <p:nvPr>
            <p:ph idx="1"/>
            <p:custDataLst>
              <p:tags r:id="rId2"/>
            </p:custDataLst>
          </p:nvPr>
        </p:nvSpPr>
        <p:spPr>
          <a:xfrm>
            <a:off x="809763" y="1097474"/>
            <a:ext cx="10876547" cy="4975692"/>
          </a:xfrm>
        </p:spPr>
        <p:txBody>
          <a:bodyPr/>
          <a:lstStyle/>
          <a:p>
            <a:pPr marL="0" indent="0" algn="just">
              <a:lnSpc>
                <a:spcPct val="150000"/>
              </a:lnSpc>
              <a:buNone/>
            </a:pPr>
            <a:r>
              <a:rPr lang="en-US" dirty="0">
                <a:solidFill>
                  <a:schemeClr val="accent2"/>
                </a:solidFill>
              </a:rPr>
              <a:t>6.6</a:t>
            </a:r>
            <a:r>
              <a:rPr lang="en-US" dirty="0"/>
              <a:t> (Continued)</a:t>
            </a:r>
            <a:endParaRPr lang="en-CA" dirty="0"/>
          </a:p>
        </p:txBody>
      </p:sp>
      <p:graphicFrame>
        <p:nvGraphicFramePr>
          <p:cNvPr id="6" name="Tableau 3">
            <a:extLst>
              <a:ext uri="{FF2B5EF4-FFF2-40B4-BE49-F238E27FC236}">
                <a16:creationId xmlns:a16="http://schemas.microsoft.com/office/drawing/2014/main" xmlns="" id="{0B51026D-69F4-4EB6-9BE0-08069499FB90}"/>
              </a:ext>
            </a:extLst>
          </p:cNvPr>
          <p:cNvGraphicFramePr>
            <a:graphicFrameLocks/>
          </p:cNvGraphicFramePr>
          <p:nvPr>
            <p:custDataLst>
              <p:tags r:id="rId3"/>
            </p:custDataLst>
            <p:extLst>
              <p:ext uri="{D42A27DB-BD31-4B8C-83A1-F6EECF244321}">
                <p14:modId xmlns:p14="http://schemas.microsoft.com/office/powerpoint/2010/main" val="2330175062"/>
              </p:ext>
            </p:extLst>
          </p:nvPr>
        </p:nvGraphicFramePr>
        <p:xfrm>
          <a:off x="505690" y="1863778"/>
          <a:ext cx="11180620" cy="4484719"/>
        </p:xfrm>
        <a:graphic>
          <a:graphicData uri="http://schemas.openxmlformats.org/drawingml/2006/table">
            <a:tbl>
              <a:tblPr firstRow="1" bandRow="1">
                <a:tableStyleId>{F5AB1C69-6EDB-4FF4-983F-18BD219EF322}</a:tableStyleId>
              </a:tblPr>
              <a:tblGrid>
                <a:gridCol w="2365847">
                  <a:extLst>
                    <a:ext uri="{9D8B030D-6E8A-4147-A177-3AD203B41FA5}">
                      <a16:colId xmlns:a16="http://schemas.microsoft.com/office/drawing/2014/main" xmlns="" val="1244353781"/>
                    </a:ext>
                  </a:extLst>
                </a:gridCol>
                <a:gridCol w="8814773">
                  <a:extLst>
                    <a:ext uri="{9D8B030D-6E8A-4147-A177-3AD203B41FA5}">
                      <a16:colId xmlns:a16="http://schemas.microsoft.com/office/drawing/2014/main" xmlns="" val="616239538"/>
                    </a:ext>
                  </a:extLst>
                </a:gridCol>
              </a:tblGrid>
              <a:tr h="353972">
                <a:tc>
                  <a:txBody>
                    <a:bodyPr/>
                    <a:lstStyle/>
                    <a:p>
                      <a:pPr>
                        <a:lnSpc>
                          <a:spcPct val="90000"/>
                        </a:lnSpc>
                      </a:pPr>
                      <a:r>
                        <a:rPr lang="en-US" dirty="0"/>
                        <a:t>Field</a:t>
                      </a:r>
                      <a:endParaRPr lang="fr-FR" dirty="0"/>
                    </a:p>
                  </a:txBody>
                  <a:tcPr/>
                </a:tc>
                <a:tc>
                  <a:txBody>
                    <a:bodyPr/>
                    <a:lstStyle/>
                    <a:p>
                      <a:pPr>
                        <a:lnSpc>
                          <a:spcPct val="90000"/>
                        </a:lnSpc>
                      </a:pPr>
                      <a:r>
                        <a:rPr lang="en-US" dirty="0"/>
                        <a:t>Explanation</a:t>
                      </a:r>
                      <a:endParaRPr lang="fr-FR" dirty="0"/>
                    </a:p>
                  </a:txBody>
                  <a:tcPr/>
                </a:tc>
                <a:extLst>
                  <a:ext uri="{0D108BD9-81ED-4DB2-BD59-A6C34878D82A}">
                    <a16:rowId xmlns:a16="http://schemas.microsoft.com/office/drawing/2014/main" xmlns="" val="1598423268"/>
                  </a:ext>
                </a:extLst>
              </a:tr>
              <a:tr h="353972">
                <a:tc>
                  <a:txBody>
                    <a:bodyPr/>
                    <a:lstStyle/>
                    <a:p>
                      <a:pPr>
                        <a:lnSpc>
                          <a:spcPct val="90000"/>
                        </a:lnSpc>
                        <a:spcBef>
                          <a:spcPts val="1000"/>
                        </a:spcBef>
                        <a:buClr>
                          <a:srgbClr val="F58220"/>
                        </a:buClr>
                        <a:buFont typeface="Wingdings" panose="05000000000000000000" pitchFamily="2" charset="2"/>
                        <a:buNone/>
                      </a:pPr>
                      <a:r>
                        <a:rPr lang="fr-CA" sz="1800" kern="1200" dirty="0">
                          <a:solidFill>
                            <a:schemeClr val="bg2">
                              <a:lumMod val="50000"/>
                            </a:schemeClr>
                          </a:solidFill>
                          <a:latin typeface="+mn-lt"/>
                          <a:ea typeface="+mn-ea"/>
                          <a:cs typeface="+mn-cs"/>
                        </a:rPr>
                        <a:t>Report Printer</a:t>
                      </a:r>
                    </a:p>
                  </a:txBody>
                  <a:tcPr/>
                </a:tc>
                <a:tc>
                  <a:txBody>
                    <a:bodyPr/>
                    <a:lstStyle/>
                    <a:p>
                      <a:pPr marL="0" marR="0" lvl="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lang="en-US" sz="1800" kern="1200" dirty="0">
                          <a:solidFill>
                            <a:schemeClr val="bg2">
                              <a:lumMod val="50000"/>
                            </a:schemeClr>
                          </a:solidFill>
                          <a:latin typeface="+mn-lt"/>
                          <a:ea typeface="+mn-ea"/>
                          <a:cs typeface="+mn-cs"/>
                        </a:rPr>
                        <a:t>The printer queue name of the report printer. This is used to print all printed reports other than transaction lists (e.g. </a:t>
                      </a:r>
                      <a:r>
                        <a:rPr lang="en-US" sz="1800" kern="1200" dirty="0" err="1">
                          <a:solidFill>
                            <a:schemeClr val="bg2">
                              <a:lumMod val="50000"/>
                            </a:schemeClr>
                          </a:solidFill>
                          <a:latin typeface="+mn-lt"/>
                          <a:ea typeface="+mn-ea"/>
                          <a:cs typeface="+mn-cs"/>
                        </a:rPr>
                        <a:t>putaway</a:t>
                      </a:r>
                      <a:r>
                        <a:rPr lang="en-US" sz="1800" kern="1200" dirty="0">
                          <a:solidFill>
                            <a:schemeClr val="bg2">
                              <a:lumMod val="50000"/>
                            </a:schemeClr>
                          </a:solidFill>
                          <a:latin typeface="+mn-lt"/>
                          <a:ea typeface="+mn-ea"/>
                          <a:cs typeface="+mn-cs"/>
                        </a:rPr>
                        <a:t> list) and shipping paperwork. </a:t>
                      </a:r>
                      <a:endParaRPr lang="fr-FR" sz="1800" kern="1200" dirty="0">
                        <a:solidFill>
                          <a:schemeClr val="bg2">
                            <a:lumMod val="50000"/>
                          </a:schemeClr>
                        </a:solidFill>
                        <a:latin typeface="+mn-lt"/>
                        <a:ea typeface="+mn-ea"/>
                        <a:cs typeface="+mn-cs"/>
                      </a:endParaRPr>
                    </a:p>
                  </a:txBody>
                  <a:tcPr/>
                </a:tc>
                <a:extLst>
                  <a:ext uri="{0D108BD9-81ED-4DB2-BD59-A6C34878D82A}">
                    <a16:rowId xmlns:a16="http://schemas.microsoft.com/office/drawing/2014/main" xmlns="" val="3125444407"/>
                  </a:ext>
                </a:extLst>
              </a:tr>
              <a:tr h="353972">
                <a:tc>
                  <a:txBody>
                    <a:bodyPr/>
                    <a:lstStyle/>
                    <a:p>
                      <a:pPr>
                        <a:lnSpc>
                          <a:spcPct val="90000"/>
                        </a:lnSpc>
                        <a:spcBef>
                          <a:spcPts val="1000"/>
                        </a:spcBef>
                        <a:buClr>
                          <a:srgbClr val="F58220"/>
                        </a:buClr>
                        <a:buFont typeface="Wingdings" panose="05000000000000000000" pitchFamily="2" charset="2"/>
                        <a:buNone/>
                      </a:pPr>
                      <a:r>
                        <a:rPr lang="fr-CA" sz="1800" kern="1200" dirty="0">
                          <a:solidFill>
                            <a:schemeClr val="bg2">
                              <a:lumMod val="50000"/>
                            </a:schemeClr>
                          </a:solidFill>
                          <a:latin typeface="+mn-lt"/>
                          <a:ea typeface="+mn-ea"/>
                          <a:cs typeface="+mn-cs"/>
                        </a:rPr>
                        <a:t>List Printer</a:t>
                      </a:r>
                    </a:p>
                  </a:txBody>
                  <a:tcPr/>
                </a:tc>
                <a:tc>
                  <a:txBody>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1800" kern="1200" dirty="0">
                          <a:solidFill>
                            <a:schemeClr val="bg2">
                              <a:lumMod val="50000"/>
                            </a:schemeClr>
                          </a:solidFill>
                          <a:latin typeface="+mn-lt"/>
                          <a:ea typeface="+mn-ea"/>
                          <a:cs typeface="+mn-cs"/>
                        </a:rPr>
                        <a:t>The printer queue name of the list printer. This is used for </a:t>
                      </a:r>
                      <a:r>
                        <a:rPr lang="en-US" sz="1800" kern="1200" dirty="0" err="1">
                          <a:solidFill>
                            <a:schemeClr val="bg2">
                              <a:lumMod val="50000"/>
                            </a:schemeClr>
                          </a:solidFill>
                          <a:latin typeface="+mn-lt"/>
                          <a:ea typeface="+mn-ea"/>
                          <a:cs typeface="+mn-cs"/>
                        </a:rPr>
                        <a:t>putaway</a:t>
                      </a:r>
                      <a:r>
                        <a:rPr lang="en-US" sz="1800" kern="1200" dirty="0">
                          <a:solidFill>
                            <a:schemeClr val="bg2">
                              <a:lumMod val="50000"/>
                            </a:schemeClr>
                          </a:solidFill>
                          <a:latin typeface="+mn-lt"/>
                          <a:ea typeface="+mn-ea"/>
                          <a:cs typeface="+mn-cs"/>
                        </a:rPr>
                        <a:t> lists, replenishment lists, and cycle count lists.</a:t>
                      </a:r>
                    </a:p>
                  </a:txBody>
                  <a:tcPr/>
                </a:tc>
                <a:extLst>
                  <a:ext uri="{0D108BD9-81ED-4DB2-BD59-A6C34878D82A}">
                    <a16:rowId xmlns:a16="http://schemas.microsoft.com/office/drawing/2014/main" xmlns="" val="2505186278"/>
                  </a:ext>
                </a:extLst>
              </a:tr>
              <a:tr h="353972">
                <a:tc>
                  <a:txBody>
                    <a:bodyPr/>
                    <a:lstStyle/>
                    <a:p>
                      <a:pPr>
                        <a:lnSpc>
                          <a:spcPct val="90000"/>
                        </a:lnSpc>
                        <a:spcBef>
                          <a:spcPts val="1000"/>
                        </a:spcBef>
                        <a:buClr>
                          <a:srgbClr val="F58220"/>
                        </a:buClr>
                        <a:buFont typeface="Wingdings" panose="05000000000000000000" pitchFamily="2" charset="2"/>
                        <a:buNone/>
                      </a:pPr>
                      <a:r>
                        <a:rPr lang="fr-CA" sz="1800" kern="1200" dirty="0">
                          <a:solidFill>
                            <a:schemeClr val="bg2">
                              <a:lumMod val="50000"/>
                            </a:schemeClr>
                          </a:solidFill>
                          <a:latin typeface="+mn-lt"/>
                          <a:ea typeface="+mn-ea"/>
                          <a:cs typeface="+mn-cs"/>
                        </a:rPr>
                        <a:t>Pick List Printer</a:t>
                      </a:r>
                    </a:p>
                  </a:txBody>
                  <a:tcPr/>
                </a:tc>
                <a:tc>
                  <a:txBody>
                    <a:bodyPr/>
                    <a:lstStyle/>
                    <a:p>
                      <a:pPr marL="0" marR="0" lvl="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lang="en-US" sz="1800" kern="1200" dirty="0">
                          <a:solidFill>
                            <a:schemeClr val="bg2">
                              <a:lumMod val="50000"/>
                            </a:schemeClr>
                          </a:solidFill>
                          <a:latin typeface="+mn-lt"/>
                          <a:ea typeface="+mn-ea"/>
                          <a:cs typeface="+mn-cs"/>
                        </a:rPr>
                        <a:t>The printer queue name of the pick list printer. This is used to print pick lists from a desktop computer. </a:t>
                      </a:r>
                      <a:endParaRPr lang="fr-FR" sz="1800" kern="1200" dirty="0">
                        <a:solidFill>
                          <a:schemeClr val="bg2">
                            <a:lumMod val="50000"/>
                          </a:schemeClr>
                        </a:solidFill>
                        <a:latin typeface="+mn-lt"/>
                        <a:ea typeface="+mn-ea"/>
                        <a:cs typeface="+mn-cs"/>
                      </a:endParaRPr>
                    </a:p>
                  </a:txBody>
                  <a:tcPr/>
                </a:tc>
                <a:extLst>
                  <a:ext uri="{0D108BD9-81ED-4DB2-BD59-A6C34878D82A}">
                    <a16:rowId xmlns:a16="http://schemas.microsoft.com/office/drawing/2014/main" xmlns="" val="62330381"/>
                  </a:ext>
                </a:extLst>
              </a:tr>
              <a:tr h="619451">
                <a:tc>
                  <a:txBody>
                    <a:bodyPr/>
                    <a:lstStyle/>
                    <a:p>
                      <a:pPr>
                        <a:lnSpc>
                          <a:spcPct val="90000"/>
                        </a:lnSpc>
                        <a:spcBef>
                          <a:spcPts val="1000"/>
                        </a:spcBef>
                        <a:buClr>
                          <a:srgbClr val="F58220"/>
                        </a:buClr>
                        <a:buFont typeface="Wingdings" panose="05000000000000000000" pitchFamily="2" charset="2"/>
                        <a:buNone/>
                      </a:pPr>
                      <a:r>
                        <a:rPr lang="fr-CA" sz="1800" kern="1200" dirty="0">
                          <a:solidFill>
                            <a:schemeClr val="bg2">
                              <a:lumMod val="50000"/>
                            </a:schemeClr>
                          </a:solidFill>
                          <a:latin typeface="+mn-lt"/>
                          <a:ea typeface="+mn-ea"/>
                          <a:cs typeface="+mn-cs"/>
                        </a:rPr>
                        <a:t>Container Packing List Printer</a:t>
                      </a:r>
                    </a:p>
                  </a:txBody>
                  <a:tcPr/>
                </a:tc>
                <a:tc>
                  <a:txBody>
                    <a:bodyPr/>
                    <a:lstStyle/>
                    <a:p>
                      <a:pPr marL="0" marR="0" lvl="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lang="en-US" sz="1800" kern="1200" dirty="0">
                          <a:solidFill>
                            <a:schemeClr val="bg2">
                              <a:lumMod val="50000"/>
                            </a:schemeClr>
                          </a:solidFill>
                          <a:latin typeface="+mn-lt"/>
                          <a:ea typeface="+mn-ea"/>
                          <a:cs typeface="+mn-cs"/>
                        </a:rPr>
                        <a:t>The printer queue name of the container packing list printer. This is used to print the container packing lists. </a:t>
                      </a:r>
                      <a:endParaRPr lang="fr-FR" sz="1800" kern="1200" dirty="0">
                        <a:solidFill>
                          <a:schemeClr val="bg2">
                            <a:lumMod val="50000"/>
                          </a:schemeClr>
                        </a:solidFill>
                        <a:latin typeface="+mn-lt"/>
                        <a:ea typeface="+mn-ea"/>
                        <a:cs typeface="+mn-cs"/>
                      </a:endParaRPr>
                    </a:p>
                  </a:txBody>
                  <a:tcPr/>
                </a:tc>
                <a:extLst>
                  <a:ext uri="{0D108BD9-81ED-4DB2-BD59-A6C34878D82A}">
                    <a16:rowId xmlns:a16="http://schemas.microsoft.com/office/drawing/2014/main" xmlns="" val="3336327005"/>
                  </a:ext>
                </a:extLst>
              </a:tr>
              <a:tr h="144753">
                <a:tc>
                  <a:txBody>
                    <a:bodyPr/>
                    <a:lstStyle/>
                    <a:p>
                      <a:pPr>
                        <a:lnSpc>
                          <a:spcPct val="90000"/>
                        </a:lnSpc>
                        <a:spcBef>
                          <a:spcPts val="1000"/>
                        </a:spcBef>
                        <a:buClr>
                          <a:srgbClr val="F58220"/>
                        </a:buClr>
                        <a:buFont typeface="Wingdings" panose="05000000000000000000" pitchFamily="2" charset="2"/>
                        <a:buNone/>
                      </a:pPr>
                      <a:r>
                        <a:rPr lang="en-CA" sz="1800" kern="1200" dirty="0">
                          <a:solidFill>
                            <a:schemeClr val="bg2">
                              <a:lumMod val="50000"/>
                            </a:schemeClr>
                          </a:solidFill>
                          <a:latin typeface="+mn-lt"/>
                          <a:ea typeface="+mn-ea"/>
                          <a:cs typeface="+mn-cs"/>
                        </a:rPr>
                        <a:t>Master Packing List Printer</a:t>
                      </a:r>
                      <a:endParaRPr lang="fr-CA" sz="1800" kern="1200" dirty="0">
                        <a:solidFill>
                          <a:schemeClr val="bg2">
                            <a:lumMod val="50000"/>
                          </a:schemeClr>
                        </a:solidFill>
                        <a:latin typeface="+mn-lt"/>
                        <a:ea typeface="+mn-ea"/>
                        <a:cs typeface="+mn-cs"/>
                      </a:endParaRPr>
                    </a:p>
                  </a:txBody>
                  <a:tcPr/>
                </a:tc>
                <a:tc>
                  <a:txBody>
                    <a:bodyPr/>
                    <a:lstStyle/>
                    <a:p>
                      <a:pPr marL="0" marR="0" lvl="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lang="en-US" sz="1800" kern="1200" dirty="0">
                          <a:solidFill>
                            <a:schemeClr val="bg2">
                              <a:lumMod val="50000"/>
                            </a:schemeClr>
                          </a:solidFill>
                          <a:latin typeface="+mn-lt"/>
                          <a:ea typeface="+mn-ea"/>
                          <a:cs typeface="+mn-cs"/>
                        </a:rPr>
                        <a:t>The printer queue name of the master packing list printer. This is used to print master packing lists.</a:t>
                      </a:r>
                    </a:p>
                  </a:txBody>
                  <a:tcPr/>
                </a:tc>
                <a:extLst>
                  <a:ext uri="{0D108BD9-81ED-4DB2-BD59-A6C34878D82A}">
                    <a16:rowId xmlns:a16="http://schemas.microsoft.com/office/drawing/2014/main" xmlns="" val="1689144233"/>
                  </a:ext>
                </a:extLst>
              </a:tr>
              <a:tr h="353972">
                <a:tc>
                  <a:txBody>
                    <a:bodyPr/>
                    <a:lstStyle/>
                    <a:p>
                      <a:pPr>
                        <a:lnSpc>
                          <a:spcPct val="90000"/>
                        </a:lnSpc>
                        <a:spcBef>
                          <a:spcPts val="1000"/>
                        </a:spcBef>
                        <a:buClr>
                          <a:srgbClr val="F58220"/>
                        </a:buClr>
                        <a:buFont typeface="Wingdings" panose="05000000000000000000" pitchFamily="2" charset="2"/>
                        <a:buNone/>
                      </a:pPr>
                      <a:r>
                        <a:rPr lang="en-CA" sz="1800" kern="1200" dirty="0">
                          <a:solidFill>
                            <a:schemeClr val="bg2">
                              <a:lumMod val="50000"/>
                            </a:schemeClr>
                          </a:solidFill>
                          <a:latin typeface="+mn-lt"/>
                          <a:ea typeface="+mn-ea"/>
                          <a:cs typeface="+mn-cs"/>
                        </a:rPr>
                        <a:t>Bill of Lading Printer</a:t>
                      </a:r>
                      <a:endParaRPr lang="fr-CA" sz="1800" kern="1200" dirty="0">
                        <a:solidFill>
                          <a:schemeClr val="bg2">
                            <a:lumMod val="50000"/>
                          </a:schemeClr>
                        </a:solidFill>
                        <a:latin typeface="+mn-lt"/>
                        <a:ea typeface="+mn-ea"/>
                        <a:cs typeface="+mn-cs"/>
                      </a:endParaRPr>
                    </a:p>
                  </a:txBody>
                  <a:tcPr/>
                </a:tc>
                <a:tc>
                  <a:txBody>
                    <a:bodyPr/>
                    <a:lstStyle/>
                    <a:p>
                      <a:pPr marL="0" marR="0" lvl="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lang="en-US" sz="1800" kern="1200" dirty="0">
                          <a:solidFill>
                            <a:schemeClr val="bg2">
                              <a:lumMod val="50000"/>
                            </a:schemeClr>
                          </a:solidFill>
                          <a:latin typeface="+mn-lt"/>
                          <a:ea typeface="+mn-ea"/>
                          <a:cs typeface="+mn-cs"/>
                        </a:rPr>
                        <a:t>The printer queue name of the printer at which bills of lading will be printed for users logged on to this station.</a:t>
                      </a:r>
                      <a:endParaRPr lang="fr-FR" sz="1800" kern="1200" dirty="0">
                        <a:solidFill>
                          <a:schemeClr val="bg2">
                            <a:lumMod val="50000"/>
                          </a:schemeClr>
                        </a:solidFill>
                        <a:latin typeface="+mn-lt"/>
                        <a:ea typeface="+mn-ea"/>
                        <a:cs typeface="+mn-cs"/>
                      </a:endParaRPr>
                    </a:p>
                  </a:txBody>
                  <a:tcPr/>
                </a:tc>
                <a:extLst>
                  <a:ext uri="{0D108BD9-81ED-4DB2-BD59-A6C34878D82A}">
                    <a16:rowId xmlns:a16="http://schemas.microsoft.com/office/drawing/2014/main" xmlns="" val="1625841987"/>
                  </a:ext>
                </a:extLst>
              </a:tr>
              <a:tr h="447982">
                <a:tc>
                  <a:txBody>
                    <a:bodyPr/>
                    <a:lstStyle/>
                    <a:p>
                      <a:pPr>
                        <a:lnSpc>
                          <a:spcPct val="90000"/>
                        </a:lnSpc>
                        <a:spcBef>
                          <a:spcPts val="1000"/>
                        </a:spcBef>
                        <a:buClr>
                          <a:srgbClr val="F58220"/>
                        </a:buClr>
                        <a:buFont typeface="Wingdings" panose="05000000000000000000" pitchFamily="2" charset="2"/>
                        <a:buNone/>
                      </a:pPr>
                      <a:r>
                        <a:rPr lang="en-CA" sz="1800" kern="1200" dirty="0">
                          <a:solidFill>
                            <a:schemeClr val="bg2">
                              <a:lumMod val="50000"/>
                            </a:schemeClr>
                          </a:solidFill>
                          <a:latin typeface="+mn-lt"/>
                          <a:ea typeface="+mn-ea"/>
                          <a:cs typeface="+mn-cs"/>
                        </a:rPr>
                        <a:t>Manifest Printer</a:t>
                      </a:r>
                      <a:endParaRPr lang="fr-CA" sz="1800" kern="1200" dirty="0">
                        <a:solidFill>
                          <a:schemeClr val="bg2">
                            <a:lumMod val="50000"/>
                          </a:schemeClr>
                        </a:solidFill>
                        <a:latin typeface="+mn-lt"/>
                        <a:ea typeface="+mn-ea"/>
                        <a:cs typeface="+mn-cs"/>
                      </a:endParaRPr>
                    </a:p>
                  </a:txBody>
                  <a:tcPr/>
                </a:tc>
                <a:tc>
                  <a:txBody>
                    <a:bodyPr/>
                    <a:lstStyle/>
                    <a:p>
                      <a:pPr marL="0" marR="0" lvl="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lang="en-US" sz="1800" kern="1200" dirty="0">
                          <a:solidFill>
                            <a:schemeClr val="bg2">
                              <a:lumMod val="50000"/>
                            </a:schemeClr>
                          </a:solidFill>
                          <a:latin typeface="+mn-lt"/>
                          <a:ea typeface="+mn-ea"/>
                          <a:cs typeface="+mn-cs"/>
                        </a:rPr>
                        <a:t>The printer queue name of the manifest printer for users logged onto this station. This is used </a:t>
                      </a:r>
                      <a:r>
                        <a:rPr lang="en-CA" sz="1800" kern="1200" dirty="0">
                          <a:solidFill>
                            <a:schemeClr val="bg2">
                              <a:lumMod val="50000"/>
                            </a:schemeClr>
                          </a:solidFill>
                          <a:latin typeface="+mn-lt"/>
                          <a:ea typeface="+mn-ea"/>
                          <a:cs typeface="+mn-cs"/>
                        </a:rPr>
                        <a:t>to print carrier manifests.</a:t>
                      </a:r>
                      <a:endParaRPr lang="fr-FR" sz="1800" kern="1200" dirty="0">
                        <a:solidFill>
                          <a:schemeClr val="bg2">
                            <a:lumMod val="50000"/>
                          </a:schemeClr>
                        </a:solidFill>
                        <a:latin typeface="+mn-lt"/>
                        <a:ea typeface="+mn-ea"/>
                        <a:cs typeface="+mn-cs"/>
                      </a:endParaRPr>
                    </a:p>
                  </a:txBody>
                  <a:tcPr/>
                </a:tc>
                <a:extLst>
                  <a:ext uri="{0D108BD9-81ED-4DB2-BD59-A6C34878D82A}">
                    <a16:rowId xmlns:a16="http://schemas.microsoft.com/office/drawing/2014/main" xmlns="" val="2381376284"/>
                  </a:ext>
                </a:extLst>
              </a:tr>
            </a:tbl>
          </a:graphicData>
        </a:graphic>
      </p:graphicFrame>
    </p:spTree>
    <p:extLst>
      <p:ext uri="{BB962C8B-B14F-4D97-AF65-F5344CB8AC3E}">
        <p14:creationId xmlns:p14="http://schemas.microsoft.com/office/powerpoint/2010/main" val="1894053417"/>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0156B7B-178A-4850-ABFC-AB2E3C52C83C}"/>
              </a:ext>
            </a:extLst>
          </p:cNvPr>
          <p:cNvSpPr>
            <a:spLocks noGrp="1"/>
          </p:cNvSpPr>
          <p:nvPr>
            <p:ph type="title"/>
            <p:custDataLst>
              <p:tags r:id="rId1"/>
            </p:custDataLst>
          </p:nvPr>
        </p:nvSpPr>
        <p:spPr/>
        <p:txBody>
          <a:bodyPr/>
          <a:lstStyle/>
          <a:p>
            <a:r>
              <a:rPr lang="fr-CA" dirty="0"/>
              <a:t>Stations</a:t>
            </a:r>
            <a:endParaRPr lang="en-CA" dirty="0"/>
          </a:p>
        </p:txBody>
      </p:sp>
      <p:sp>
        <p:nvSpPr>
          <p:cNvPr id="4" name="Content Placeholder 2">
            <a:extLst>
              <a:ext uri="{FF2B5EF4-FFF2-40B4-BE49-F238E27FC236}">
                <a16:creationId xmlns:a16="http://schemas.microsoft.com/office/drawing/2014/main" xmlns="" id="{E67F6EB8-7EFF-4FFA-B2F7-88264B3094B6}"/>
              </a:ext>
            </a:extLst>
          </p:cNvPr>
          <p:cNvSpPr>
            <a:spLocks noGrp="1"/>
          </p:cNvSpPr>
          <p:nvPr>
            <p:ph idx="1"/>
            <p:custDataLst>
              <p:tags r:id="rId2"/>
            </p:custDataLst>
          </p:nvPr>
        </p:nvSpPr>
        <p:spPr>
          <a:xfrm>
            <a:off x="705852" y="1121061"/>
            <a:ext cx="10876547" cy="4975692"/>
          </a:xfrm>
        </p:spPr>
        <p:txBody>
          <a:bodyPr/>
          <a:lstStyle/>
          <a:p>
            <a:pPr marL="0" indent="0" algn="just">
              <a:lnSpc>
                <a:spcPct val="150000"/>
              </a:lnSpc>
              <a:buNone/>
            </a:pPr>
            <a:r>
              <a:rPr lang="en-US" dirty="0">
                <a:solidFill>
                  <a:schemeClr val="accent2"/>
                </a:solidFill>
              </a:rPr>
              <a:t>6.7</a:t>
            </a:r>
            <a:r>
              <a:rPr lang="en-US" dirty="0"/>
              <a:t> Complete the </a:t>
            </a:r>
            <a:r>
              <a:rPr lang="en-US" b="1" dirty="0"/>
              <a:t>Container Types </a:t>
            </a:r>
            <a:r>
              <a:rPr lang="en-US" dirty="0"/>
              <a:t>section</a:t>
            </a:r>
            <a:r>
              <a:rPr lang="en-US" b="1" dirty="0"/>
              <a:t> </a:t>
            </a:r>
            <a:r>
              <a:rPr lang="en-US" dirty="0"/>
              <a:t>for the fields shown below. An explanation of the fields is given in the next slide.</a:t>
            </a:r>
            <a:endParaRPr lang="en-CA" dirty="0"/>
          </a:p>
        </p:txBody>
      </p:sp>
      <p:pic>
        <p:nvPicPr>
          <p:cNvPr id="5" name="Picture 4">
            <a:extLst>
              <a:ext uri="{FF2B5EF4-FFF2-40B4-BE49-F238E27FC236}">
                <a16:creationId xmlns:a16="http://schemas.microsoft.com/office/drawing/2014/main" xmlns="" id="{6DDC56E2-53E8-40F3-B496-9A5EF7FF93B6}"/>
              </a:ext>
            </a:extLst>
          </p:cNvPr>
          <p:cNvPicPr>
            <a:picLocks noChangeAspect="1"/>
          </p:cNvPicPr>
          <p:nvPr>
            <p:custDataLst>
              <p:tags r:id="rId3"/>
            </p:custDataLst>
          </p:nvPr>
        </p:nvPicPr>
        <p:blipFill>
          <a:blip r:embed="rId5"/>
          <a:stretch>
            <a:fillRect/>
          </a:stretch>
        </p:blipFill>
        <p:spPr>
          <a:xfrm>
            <a:off x="838200" y="2468504"/>
            <a:ext cx="7106048" cy="3578367"/>
          </a:xfrm>
          <a:prstGeom prst="rect">
            <a:avLst/>
          </a:prstGeom>
        </p:spPr>
      </p:pic>
    </p:spTree>
    <p:extLst>
      <p:ext uri="{BB962C8B-B14F-4D97-AF65-F5344CB8AC3E}">
        <p14:creationId xmlns:p14="http://schemas.microsoft.com/office/powerpoint/2010/main" val="4204638607"/>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0156B7B-178A-4850-ABFC-AB2E3C52C83C}"/>
              </a:ext>
            </a:extLst>
          </p:cNvPr>
          <p:cNvSpPr>
            <a:spLocks noGrp="1"/>
          </p:cNvSpPr>
          <p:nvPr>
            <p:ph type="title"/>
            <p:custDataLst>
              <p:tags r:id="rId1"/>
            </p:custDataLst>
          </p:nvPr>
        </p:nvSpPr>
        <p:spPr/>
        <p:txBody>
          <a:bodyPr/>
          <a:lstStyle/>
          <a:p>
            <a:r>
              <a:rPr lang="fr-CA" dirty="0"/>
              <a:t>Stations</a:t>
            </a:r>
            <a:endParaRPr lang="en-CA" dirty="0"/>
          </a:p>
        </p:txBody>
      </p:sp>
      <p:sp>
        <p:nvSpPr>
          <p:cNvPr id="4" name="Content Placeholder 2">
            <a:extLst>
              <a:ext uri="{FF2B5EF4-FFF2-40B4-BE49-F238E27FC236}">
                <a16:creationId xmlns:a16="http://schemas.microsoft.com/office/drawing/2014/main" xmlns="" id="{E67F6EB8-7EFF-4FFA-B2F7-88264B3094B6}"/>
              </a:ext>
            </a:extLst>
          </p:cNvPr>
          <p:cNvSpPr>
            <a:spLocks noGrp="1"/>
          </p:cNvSpPr>
          <p:nvPr>
            <p:ph idx="1"/>
            <p:custDataLst>
              <p:tags r:id="rId2"/>
            </p:custDataLst>
          </p:nvPr>
        </p:nvSpPr>
        <p:spPr>
          <a:xfrm>
            <a:off x="705852" y="976683"/>
            <a:ext cx="10876547" cy="4975692"/>
          </a:xfrm>
        </p:spPr>
        <p:txBody>
          <a:bodyPr/>
          <a:lstStyle/>
          <a:p>
            <a:pPr marL="0" indent="0" algn="just">
              <a:lnSpc>
                <a:spcPct val="150000"/>
              </a:lnSpc>
              <a:buNone/>
            </a:pPr>
            <a:r>
              <a:rPr lang="en-US" dirty="0">
                <a:solidFill>
                  <a:schemeClr val="accent2"/>
                </a:solidFill>
              </a:rPr>
              <a:t>6.7</a:t>
            </a:r>
            <a:r>
              <a:rPr lang="en-US" dirty="0"/>
              <a:t> (Continued)</a:t>
            </a:r>
            <a:endParaRPr lang="en-CA" dirty="0"/>
          </a:p>
        </p:txBody>
      </p:sp>
      <p:graphicFrame>
        <p:nvGraphicFramePr>
          <p:cNvPr id="3" name="Tableau 3">
            <a:extLst>
              <a:ext uri="{FF2B5EF4-FFF2-40B4-BE49-F238E27FC236}">
                <a16:creationId xmlns:a16="http://schemas.microsoft.com/office/drawing/2014/main" xmlns="" id="{CEB30AF2-02E6-476D-8261-190C31EFC4C1}"/>
              </a:ext>
            </a:extLst>
          </p:cNvPr>
          <p:cNvGraphicFramePr>
            <a:graphicFrameLocks/>
          </p:cNvGraphicFramePr>
          <p:nvPr>
            <p:custDataLst>
              <p:tags r:id="rId3"/>
            </p:custDataLst>
            <p:extLst>
              <p:ext uri="{D42A27DB-BD31-4B8C-83A1-F6EECF244321}">
                <p14:modId xmlns:p14="http://schemas.microsoft.com/office/powerpoint/2010/main" val="623930338"/>
              </p:ext>
            </p:extLst>
          </p:nvPr>
        </p:nvGraphicFramePr>
        <p:xfrm>
          <a:off x="401779" y="1785938"/>
          <a:ext cx="11180620" cy="4221480"/>
        </p:xfrm>
        <a:graphic>
          <a:graphicData uri="http://schemas.openxmlformats.org/drawingml/2006/table">
            <a:tbl>
              <a:tblPr firstRow="1" bandRow="1">
                <a:tableStyleId>{F5AB1C69-6EDB-4FF4-983F-18BD219EF322}</a:tableStyleId>
              </a:tblPr>
              <a:tblGrid>
                <a:gridCol w="2365847">
                  <a:extLst>
                    <a:ext uri="{9D8B030D-6E8A-4147-A177-3AD203B41FA5}">
                      <a16:colId xmlns:a16="http://schemas.microsoft.com/office/drawing/2014/main" xmlns="" val="1244353781"/>
                    </a:ext>
                  </a:extLst>
                </a:gridCol>
                <a:gridCol w="8814773">
                  <a:extLst>
                    <a:ext uri="{9D8B030D-6E8A-4147-A177-3AD203B41FA5}">
                      <a16:colId xmlns:a16="http://schemas.microsoft.com/office/drawing/2014/main" xmlns="" val="616239538"/>
                    </a:ext>
                  </a:extLst>
                </a:gridCol>
              </a:tblGrid>
              <a:tr h="353972">
                <a:tc>
                  <a:txBody>
                    <a:bodyPr/>
                    <a:lstStyle/>
                    <a:p>
                      <a:pPr>
                        <a:lnSpc>
                          <a:spcPct val="100000"/>
                        </a:lnSpc>
                      </a:pPr>
                      <a:r>
                        <a:rPr lang="en-US" sz="1800" dirty="0"/>
                        <a:t>Field</a:t>
                      </a:r>
                      <a:endParaRPr lang="fr-FR" sz="1800" dirty="0"/>
                    </a:p>
                  </a:txBody>
                  <a:tcPr/>
                </a:tc>
                <a:tc>
                  <a:txBody>
                    <a:bodyPr/>
                    <a:lstStyle/>
                    <a:p>
                      <a:pPr>
                        <a:lnSpc>
                          <a:spcPct val="100000"/>
                        </a:lnSpc>
                      </a:pPr>
                      <a:r>
                        <a:rPr lang="en-US" sz="1800" dirty="0"/>
                        <a:t>Explanation</a:t>
                      </a:r>
                      <a:endParaRPr lang="fr-FR" sz="1800" dirty="0"/>
                    </a:p>
                  </a:txBody>
                  <a:tcPr/>
                </a:tc>
                <a:extLst>
                  <a:ext uri="{0D108BD9-81ED-4DB2-BD59-A6C34878D82A}">
                    <a16:rowId xmlns:a16="http://schemas.microsoft.com/office/drawing/2014/main" xmlns="" val="1598423268"/>
                  </a:ext>
                </a:extLst>
              </a:tr>
              <a:tr h="353972">
                <a:tc>
                  <a:txBody>
                    <a:bodyPr/>
                    <a:lstStyle/>
                    <a:p>
                      <a:pPr marL="0" algn="just" defTabSz="914400" rtl="0" eaLnBrk="1" latinLnBrk="0" hangingPunct="1">
                        <a:lnSpc>
                          <a:spcPct val="100000"/>
                        </a:lnSpc>
                        <a:spcBef>
                          <a:spcPts val="1000"/>
                        </a:spcBef>
                        <a:buClr>
                          <a:srgbClr val="F58220"/>
                        </a:buClr>
                        <a:buFont typeface="Wingdings" panose="05000000000000000000" pitchFamily="2" charset="2"/>
                        <a:buNone/>
                      </a:pPr>
                      <a:r>
                        <a:rPr lang="en-CA" sz="1800" kern="1200" dirty="0">
                          <a:solidFill>
                            <a:schemeClr val="bg2">
                              <a:lumMod val="50000"/>
                            </a:schemeClr>
                          </a:solidFill>
                          <a:latin typeface="+mn-lt"/>
                          <a:ea typeface="+mn-ea"/>
                          <a:cs typeface="+mn-cs"/>
                        </a:rPr>
                        <a:t>Default Container Type</a:t>
                      </a:r>
                      <a:endParaRPr lang="fr-CA" sz="1800" kern="1200" dirty="0">
                        <a:solidFill>
                          <a:schemeClr val="bg2">
                            <a:lumMod val="50000"/>
                          </a:schemeClr>
                        </a:solidFill>
                        <a:latin typeface="+mn-lt"/>
                        <a:ea typeface="+mn-ea"/>
                        <a:cs typeface="+mn-cs"/>
                      </a:endParaRPr>
                    </a:p>
                  </a:txBody>
                  <a:tcPr/>
                </a:tc>
                <a:tc>
                  <a:txBody>
                    <a:bodyPr/>
                    <a:lstStyle/>
                    <a:p>
                      <a:pPr marL="0" marR="0" lvl="0" indent="0" algn="just" defTabSz="914400" rtl="0" eaLnBrk="1" fontAlgn="auto" latinLnBrk="0" hangingPunct="1">
                        <a:lnSpc>
                          <a:spcPct val="100000"/>
                        </a:lnSpc>
                        <a:spcBef>
                          <a:spcPts val="1000"/>
                        </a:spcBef>
                        <a:spcAft>
                          <a:spcPts val="0"/>
                        </a:spcAft>
                        <a:buClr>
                          <a:srgbClr val="F58220"/>
                        </a:buClr>
                        <a:buSzTx/>
                        <a:buFont typeface="Wingdings" panose="05000000000000000000" pitchFamily="2" charset="2"/>
                        <a:buNone/>
                        <a:tabLst/>
                        <a:defRPr/>
                      </a:pPr>
                      <a:r>
                        <a:rPr lang="en-US" sz="1800" kern="1200" dirty="0">
                          <a:solidFill>
                            <a:schemeClr val="bg2">
                              <a:lumMod val="50000"/>
                            </a:schemeClr>
                          </a:solidFill>
                          <a:latin typeface="+mn-lt"/>
                          <a:ea typeface="+mn-ea"/>
                          <a:cs typeface="+mn-cs"/>
                        </a:rPr>
                        <a:t>The default container type when no build container is specified.</a:t>
                      </a:r>
                    </a:p>
                    <a:p>
                      <a:pPr marL="0" marR="0" lvl="0" indent="0" algn="just" defTabSz="914400" rtl="0" eaLnBrk="1" fontAlgn="auto" latinLnBrk="0" hangingPunct="1">
                        <a:lnSpc>
                          <a:spcPct val="100000"/>
                        </a:lnSpc>
                        <a:spcBef>
                          <a:spcPts val="1000"/>
                        </a:spcBef>
                        <a:spcAft>
                          <a:spcPts val="0"/>
                        </a:spcAft>
                        <a:buClr>
                          <a:srgbClr val="F58220"/>
                        </a:buClr>
                        <a:buSzTx/>
                        <a:buFont typeface="Wingdings" panose="05000000000000000000" pitchFamily="2" charset="2"/>
                        <a:buNone/>
                        <a:tabLst/>
                        <a:defRPr/>
                      </a:pPr>
                      <a:r>
                        <a:rPr lang="en-US" sz="1800" kern="1200" dirty="0">
                          <a:solidFill>
                            <a:schemeClr val="bg2">
                              <a:lumMod val="50000"/>
                            </a:schemeClr>
                          </a:solidFill>
                          <a:latin typeface="+mn-lt"/>
                          <a:ea typeface="+mn-ea"/>
                          <a:cs typeface="+mn-cs"/>
                        </a:rPr>
                        <a:t>When a user performs the Container Build function, this will be the default container type for any new build container specified. Typically, this is a container used at a packing station.</a:t>
                      </a:r>
                    </a:p>
                  </a:txBody>
                  <a:tcPr/>
                </a:tc>
                <a:extLst>
                  <a:ext uri="{0D108BD9-81ED-4DB2-BD59-A6C34878D82A}">
                    <a16:rowId xmlns:a16="http://schemas.microsoft.com/office/drawing/2014/main" xmlns="" val="3125444407"/>
                  </a:ext>
                </a:extLst>
              </a:tr>
              <a:tr h="353972">
                <a:tc>
                  <a:txBody>
                    <a:bodyPr/>
                    <a:lstStyle/>
                    <a:p>
                      <a:pPr marL="0" algn="just" defTabSz="914400" rtl="0" eaLnBrk="1" latinLnBrk="0" hangingPunct="1">
                        <a:lnSpc>
                          <a:spcPct val="100000"/>
                        </a:lnSpc>
                        <a:spcBef>
                          <a:spcPts val="1000"/>
                        </a:spcBef>
                        <a:buClr>
                          <a:srgbClr val="F58220"/>
                        </a:buClr>
                        <a:buFont typeface="Wingdings" panose="05000000000000000000" pitchFamily="2" charset="2"/>
                        <a:buNone/>
                      </a:pPr>
                      <a:r>
                        <a:rPr lang="en-CA" sz="1800" kern="1200" dirty="0">
                          <a:solidFill>
                            <a:schemeClr val="bg2">
                              <a:lumMod val="50000"/>
                            </a:schemeClr>
                          </a:solidFill>
                          <a:latin typeface="+mn-lt"/>
                          <a:ea typeface="+mn-ea"/>
                          <a:cs typeface="+mn-cs"/>
                        </a:rPr>
                        <a:t>Default Transport Container Type</a:t>
                      </a:r>
                      <a:endParaRPr lang="fr-CA" sz="1800" kern="1200" dirty="0">
                        <a:solidFill>
                          <a:schemeClr val="bg2">
                            <a:lumMod val="50000"/>
                          </a:schemeClr>
                        </a:solidFill>
                        <a:latin typeface="+mn-lt"/>
                        <a:ea typeface="+mn-ea"/>
                        <a:cs typeface="+mn-cs"/>
                      </a:endParaRPr>
                    </a:p>
                  </a:txBody>
                  <a:tcPr/>
                </a:tc>
                <a:tc>
                  <a:txBody>
                    <a:bodyPr/>
                    <a:lstStyle/>
                    <a:p>
                      <a:pPr marL="0" marR="0" lvl="0" indent="0" algn="just" defTabSz="914400" rtl="0" eaLnBrk="1" fontAlgn="auto" latinLnBrk="0" hangingPunct="1">
                        <a:lnSpc>
                          <a:spcPct val="100000"/>
                        </a:lnSpc>
                        <a:spcBef>
                          <a:spcPts val="1000"/>
                        </a:spcBef>
                        <a:spcAft>
                          <a:spcPts val="0"/>
                        </a:spcAft>
                        <a:buClr>
                          <a:srgbClr val="F58220"/>
                        </a:buClr>
                        <a:buSzTx/>
                        <a:buFont typeface="Wingdings" panose="05000000000000000000" pitchFamily="2" charset="2"/>
                        <a:buNone/>
                        <a:tabLst/>
                        <a:defRPr/>
                      </a:pPr>
                      <a:r>
                        <a:rPr lang="en-US" sz="1800" kern="1200" dirty="0">
                          <a:solidFill>
                            <a:schemeClr val="bg2">
                              <a:lumMod val="50000"/>
                            </a:schemeClr>
                          </a:solidFill>
                          <a:latin typeface="+mn-lt"/>
                          <a:ea typeface="+mn-ea"/>
                          <a:cs typeface="+mn-cs"/>
                        </a:rPr>
                        <a:t>The default container type used for transportation. </a:t>
                      </a:r>
                    </a:p>
                  </a:txBody>
                  <a:tcPr/>
                </a:tc>
                <a:extLst>
                  <a:ext uri="{0D108BD9-81ED-4DB2-BD59-A6C34878D82A}">
                    <a16:rowId xmlns:a16="http://schemas.microsoft.com/office/drawing/2014/main" xmlns="" val="2505186278"/>
                  </a:ext>
                </a:extLst>
              </a:tr>
              <a:tr h="353972">
                <a:tc>
                  <a:txBody>
                    <a:bodyPr/>
                    <a:lstStyle/>
                    <a:p>
                      <a:pPr marL="0" algn="just" defTabSz="914400" rtl="0" eaLnBrk="1" latinLnBrk="0" hangingPunct="1">
                        <a:lnSpc>
                          <a:spcPct val="100000"/>
                        </a:lnSpc>
                        <a:spcBef>
                          <a:spcPts val="1000"/>
                        </a:spcBef>
                        <a:buClr>
                          <a:srgbClr val="F58220"/>
                        </a:buClr>
                        <a:buFont typeface="Wingdings" panose="05000000000000000000" pitchFamily="2" charset="2"/>
                        <a:buNone/>
                      </a:pPr>
                      <a:r>
                        <a:rPr lang="en-US" sz="1800" kern="1200" dirty="0">
                          <a:solidFill>
                            <a:schemeClr val="bg2">
                              <a:lumMod val="50000"/>
                            </a:schemeClr>
                          </a:solidFill>
                          <a:latin typeface="+mn-lt"/>
                          <a:ea typeface="+mn-ea"/>
                          <a:cs typeface="+mn-cs"/>
                        </a:rPr>
                        <a:t>Default Container Type for Receiving</a:t>
                      </a:r>
                      <a:endParaRPr lang="fr-CA" sz="1800" kern="1200" dirty="0">
                        <a:solidFill>
                          <a:schemeClr val="bg2">
                            <a:lumMod val="50000"/>
                          </a:schemeClr>
                        </a:solidFill>
                        <a:latin typeface="+mn-lt"/>
                        <a:ea typeface="+mn-ea"/>
                        <a:cs typeface="+mn-cs"/>
                      </a:endParaRPr>
                    </a:p>
                  </a:txBody>
                  <a:tcPr/>
                </a:tc>
                <a:tc>
                  <a:txBody>
                    <a:bodyPr/>
                    <a:lstStyle/>
                    <a:p>
                      <a:pPr marL="0" marR="0" lvl="0" indent="0" algn="just" defTabSz="914400" rtl="0" eaLnBrk="1" fontAlgn="auto" latinLnBrk="0" hangingPunct="1">
                        <a:lnSpc>
                          <a:spcPct val="100000"/>
                        </a:lnSpc>
                        <a:spcBef>
                          <a:spcPts val="1000"/>
                        </a:spcBef>
                        <a:spcAft>
                          <a:spcPts val="0"/>
                        </a:spcAft>
                        <a:buClr>
                          <a:srgbClr val="F58220"/>
                        </a:buClr>
                        <a:buSzTx/>
                        <a:buFont typeface="Wingdings" panose="05000000000000000000" pitchFamily="2" charset="2"/>
                        <a:buNone/>
                        <a:tabLst/>
                        <a:defRPr/>
                      </a:pPr>
                      <a:r>
                        <a:rPr lang="en-US" sz="1800" kern="1200" dirty="0">
                          <a:solidFill>
                            <a:schemeClr val="bg2">
                              <a:lumMod val="50000"/>
                            </a:schemeClr>
                          </a:solidFill>
                          <a:latin typeface="+mn-lt"/>
                          <a:ea typeface="+mn-ea"/>
                          <a:cs typeface="+mn-cs"/>
                        </a:rPr>
                        <a:t>The default receiving container type when no receiving container is specified.</a:t>
                      </a:r>
                    </a:p>
                    <a:p>
                      <a:pPr marL="0" marR="0" lvl="0" indent="0" algn="just" defTabSz="914400" rtl="0" eaLnBrk="1" fontAlgn="auto" latinLnBrk="0" hangingPunct="1">
                        <a:lnSpc>
                          <a:spcPct val="100000"/>
                        </a:lnSpc>
                        <a:spcBef>
                          <a:spcPts val="1000"/>
                        </a:spcBef>
                        <a:spcAft>
                          <a:spcPts val="0"/>
                        </a:spcAft>
                        <a:buClr>
                          <a:srgbClr val="F58220"/>
                        </a:buClr>
                        <a:buSzTx/>
                        <a:buFont typeface="Wingdings" panose="05000000000000000000" pitchFamily="2" charset="2"/>
                        <a:buNone/>
                        <a:tabLst/>
                        <a:defRPr/>
                      </a:pPr>
                      <a:endParaRPr lang="fr-FR" sz="1800" kern="1200" dirty="0">
                        <a:solidFill>
                          <a:schemeClr val="bg2">
                            <a:lumMod val="50000"/>
                          </a:schemeClr>
                        </a:solidFill>
                        <a:latin typeface="+mn-lt"/>
                        <a:ea typeface="+mn-ea"/>
                        <a:cs typeface="+mn-cs"/>
                      </a:endParaRPr>
                    </a:p>
                  </a:txBody>
                  <a:tcPr/>
                </a:tc>
                <a:extLst>
                  <a:ext uri="{0D108BD9-81ED-4DB2-BD59-A6C34878D82A}">
                    <a16:rowId xmlns:a16="http://schemas.microsoft.com/office/drawing/2014/main" xmlns="" val="62330381"/>
                  </a:ext>
                </a:extLst>
              </a:tr>
              <a:tr h="619451">
                <a:tc>
                  <a:txBody>
                    <a:bodyPr/>
                    <a:lstStyle/>
                    <a:p>
                      <a:pPr marL="0" algn="just" defTabSz="914400" rtl="0" eaLnBrk="1" latinLnBrk="0" hangingPunct="1">
                        <a:lnSpc>
                          <a:spcPct val="100000"/>
                        </a:lnSpc>
                        <a:spcBef>
                          <a:spcPts val="1000"/>
                        </a:spcBef>
                        <a:buClr>
                          <a:srgbClr val="F58220"/>
                        </a:buClr>
                        <a:buFont typeface="Wingdings" panose="05000000000000000000" pitchFamily="2" charset="2"/>
                        <a:buNone/>
                      </a:pPr>
                      <a:r>
                        <a:rPr lang="en-US" sz="1800" kern="1200" dirty="0">
                          <a:solidFill>
                            <a:schemeClr val="bg2">
                              <a:lumMod val="50000"/>
                            </a:schemeClr>
                          </a:solidFill>
                          <a:latin typeface="+mn-lt"/>
                          <a:ea typeface="+mn-ea"/>
                          <a:cs typeface="+mn-cs"/>
                        </a:rPr>
                        <a:t>Default Container Type for Replenishment</a:t>
                      </a:r>
                      <a:endParaRPr lang="fr-CA" sz="1800" kern="1200" dirty="0">
                        <a:solidFill>
                          <a:schemeClr val="bg2">
                            <a:lumMod val="50000"/>
                          </a:schemeClr>
                        </a:solidFill>
                        <a:latin typeface="+mn-lt"/>
                        <a:ea typeface="+mn-ea"/>
                        <a:cs typeface="+mn-cs"/>
                      </a:endParaRPr>
                    </a:p>
                  </a:txBody>
                  <a:tcPr/>
                </a:tc>
                <a:tc>
                  <a:txBody>
                    <a:bodyPr/>
                    <a:lstStyle/>
                    <a:p>
                      <a:pPr marL="0" marR="0" lvl="0" indent="0" algn="just" defTabSz="914400" rtl="0" eaLnBrk="1" fontAlgn="auto" latinLnBrk="0" hangingPunct="1">
                        <a:lnSpc>
                          <a:spcPct val="100000"/>
                        </a:lnSpc>
                        <a:spcBef>
                          <a:spcPts val="1000"/>
                        </a:spcBef>
                        <a:spcAft>
                          <a:spcPts val="0"/>
                        </a:spcAft>
                        <a:buClr>
                          <a:srgbClr val="F58220"/>
                        </a:buClr>
                        <a:buSzTx/>
                        <a:buFont typeface="Wingdings" panose="05000000000000000000" pitchFamily="2" charset="2"/>
                        <a:buNone/>
                        <a:tabLst/>
                        <a:defRPr/>
                      </a:pPr>
                      <a:r>
                        <a:rPr lang="en-US" sz="1800" kern="1200" dirty="0">
                          <a:solidFill>
                            <a:schemeClr val="bg2">
                              <a:lumMod val="50000"/>
                            </a:schemeClr>
                          </a:solidFill>
                          <a:latin typeface="+mn-lt"/>
                          <a:ea typeface="+mn-ea"/>
                          <a:cs typeface="+mn-cs"/>
                        </a:rPr>
                        <a:t>The default replenish container type when no replenishment container is specified. Typically, this is a container used for replenishment of forward pick locations.</a:t>
                      </a:r>
                    </a:p>
                  </a:txBody>
                  <a:tcPr/>
                </a:tc>
                <a:extLst>
                  <a:ext uri="{0D108BD9-81ED-4DB2-BD59-A6C34878D82A}">
                    <a16:rowId xmlns:a16="http://schemas.microsoft.com/office/drawing/2014/main" xmlns="" val="3336327005"/>
                  </a:ext>
                </a:extLst>
              </a:tr>
              <a:tr h="144753">
                <a:tc>
                  <a:txBody>
                    <a:bodyPr/>
                    <a:lstStyle/>
                    <a:p>
                      <a:pPr marL="0" algn="just" defTabSz="914400" rtl="0" eaLnBrk="1" latinLnBrk="0" hangingPunct="1">
                        <a:lnSpc>
                          <a:spcPct val="100000"/>
                        </a:lnSpc>
                        <a:spcBef>
                          <a:spcPts val="1000"/>
                        </a:spcBef>
                        <a:buClr>
                          <a:srgbClr val="F58220"/>
                        </a:buClr>
                        <a:buFont typeface="Wingdings" panose="05000000000000000000" pitchFamily="2" charset="2"/>
                        <a:buNone/>
                      </a:pPr>
                      <a:r>
                        <a:rPr lang="en-CA" sz="1800" kern="1200" dirty="0">
                          <a:solidFill>
                            <a:schemeClr val="bg2">
                              <a:lumMod val="50000"/>
                            </a:schemeClr>
                          </a:solidFill>
                          <a:latin typeface="+mn-lt"/>
                          <a:ea typeface="+mn-ea"/>
                          <a:cs typeface="+mn-cs"/>
                        </a:rPr>
                        <a:t>Default Container Type for Stores</a:t>
                      </a:r>
                      <a:endParaRPr lang="fr-CA" sz="1800" kern="1200" dirty="0">
                        <a:solidFill>
                          <a:schemeClr val="bg2">
                            <a:lumMod val="50000"/>
                          </a:schemeClr>
                        </a:solidFill>
                        <a:latin typeface="+mn-lt"/>
                        <a:ea typeface="+mn-ea"/>
                        <a:cs typeface="+mn-cs"/>
                      </a:endParaRPr>
                    </a:p>
                  </a:txBody>
                  <a:tcPr/>
                </a:tc>
                <a:tc>
                  <a:txBody>
                    <a:bodyPr/>
                    <a:lstStyle/>
                    <a:p>
                      <a:pPr marL="0" marR="0" lvl="0" indent="0" algn="just" defTabSz="914400" rtl="0" eaLnBrk="1" fontAlgn="auto" latinLnBrk="0" hangingPunct="1">
                        <a:lnSpc>
                          <a:spcPct val="100000"/>
                        </a:lnSpc>
                        <a:spcBef>
                          <a:spcPts val="1000"/>
                        </a:spcBef>
                        <a:spcAft>
                          <a:spcPts val="0"/>
                        </a:spcAft>
                        <a:buClr>
                          <a:srgbClr val="F58220"/>
                        </a:buClr>
                        <a:buSzTx/>
                        <a:buFont typeface="Wingdings" panose="05000000000000000000" pitchFamily="2" charset="2"/>
                        <a:buNone/>
                        <a:tabLst/>
                        <a:defRPr/>
                      </a:pPr>
                      <a:r>
                        <a:rPr lang="en-US" sz="1800" kern="1200" dirty="0">
                          <a:solidFill>
                            <a:schemeClr val="bg2">
                              <a:lumMod val="50000"/>
                            </a:schemeClr>
                          </a:solidFill>
                          <a:latin typeface="+mn-lt"/>
                          <a:ea typeface="+mn-ea"/>
                          <a:cs typeface="+mn-cs"/>
                        </a:rPr>
                        <a:t>The default storage container type when no storage container is specified.</a:t>
                      </a:r>
                    </a:p>
                    <a:p>
                      <a:pPr marL="0" marR="0" lvl="0" indent="0" algn="just" defTabSz="914400" rtl="0" eaLnBrk="1" fontAlgn="auto" latinLnBrk="0" hangingPunct="1">
                        <a:lnSpc>
                          <a:spcPct val="100000"/>
                        </a:lnSpc>
                        <a:spcBef>
                          <a:spcPts val="1000"/>
                        </a:spcBef>
                        <a:spcAft>
                          <a:spcPts val="0"/>
                        </a:spcAft>
                        <a:buClr>
                          <a:srgbClr val="F58220"/>
                        </a:buClr>
                        <a:buSzTx/>
                        <a:buFont typeface="Wingdings" panose="05000000000000000000" pitchFamily="2" charset="2"/>
                        <a:buNone/>
                        <a:tabLst/>
                        <a:defRPr/>
                      </a:pPr>
                      <a:endParaRPr lang="en-US" sz="1800" kern="1200" dirty="0">
                        <a:solidFill>
                          <a:schemeClr val="bg2">
                            <a:lumMod val="50000"/>
                          </a:schemeClr>
                        </a:solidFill>
                        <a:latin typeface="+mn-lt"/>
                        <a:ea typeface="+mn-ea"/>
                        <a:cs typeface="+mn-cs"/>
                      </a:endParaRPr>
                    </a:p>
                  </a:txBody>
                  <a:tcPr/>
                </a:tc>
                <a:extLst>
                  <a:ext uri="{0D108BD9-81ED-4DB2-BD59-A6C34878D82A}">
                    <a16:rowId xmlns:a16="http://schemas.microsoft.com/office/drawing/2014/main" xmlns="" val="1689144233"/>
                  </a:ext>
                </a:extLst>
              </a:tr>
            </a:tbl>
          </a:graphicData>
        </a:graphic>
      </p:graphicFrame>
    </p:spTree>
    <p:extLst>
      <p:ext uri="{BB962C8B-B14F-4D97-AF65-F5344CB8AC3E}">
        <p14:creationId xmlns:p14="http://schemas.microsoft.com/office/powerpoint/2010/main" val="5872185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0156B7B-178A-4850-ABFC-AB2E3C52C83C}"/>
              </a:ext>
            </a:extLst>
          </p:cNvPr>
          <p:cNvSpPr>
            <a:spLocks noGrp="1"/>
          </p:cNvSpPr>
          <p:nvPr>
            <p:ph type="title"/>
            <p:custDataLst>
              <p:tags r:id="rId1"/>
            </p:custDataLst>
          </p:nvPr>
        </p:nvSpPr>
        <p:spPr/>
        <p:txBody>
          <a:bodyPr/>
          <a:lstStyle/>
          <a:p>
            <a:r>
              <a:rPr lang="fr-CA"/>
              <a:t>Warehouse Options</a:t>
            </a:r>
            <a:endParaRPr lang="en-CA"/>
          </a:p>
        </p:txBody>
      </p:sp>
      <p:sp>
        <p:nvSpPr>
          <p:cNvPr id="4" name="Content Placeholder 2">
            <a:extLst>
              <a:ext uri="{FF2B5EF4-FFF2-40B4-BE49-F238E27FC236}">
                <a16:creationId xmlns:a16="http://schemas.microsoft.com/office/drawing/2014/main" xmlns="" id="{E67F6EB8-7EFF-4FFA-B2F7-88264B3094B6}"/>
              </a:ext>
            </a:extLst>
          </p:cNvPr>
          <p:cNvSpPr>
            <a:spLocks noGrp="1"/>
          </p:cNvSpPr>
          <p:nvPr>
            <p:ph idx="1"/>
            <p:custDataLst>
              <p:tags r:id="rId2"/>
            </p:custDataLst>
          </p:nvPr>
        </p:nvSpPr>
        <p:spPr>
          <a:xfrm>
            <a:off x="356940" y="1114085"/>
            <a:ext cx="11225460" cy="4975692"/>
          </a:xfrm>
        </p:spPr>
        <p:txBody>
          <a:bodyPr/>
          <a:lstStyle/>
          <a:p>
            <a:pPr marL="457200" indent="-457200" algn="just">
              <a:lnSpc>
                <a:spcPct val="130000"/>
              </a:lnSpc>
              <a:buFont typeface="+mj-lt"/>
              <a:buAutoNum type="arabicPeriod" startAt="8"/>
            </a:pPr>
            <a:r>
              <a:rPr lang="en-US" sz="2100"/>
              <a:t>(Continued)</a:t>
            </a:r>
            <a:endParaRPr lang="en-CA" sz="2100"/>
          </a:p>
        </p:txBody>
      </p:sp>
      <p:graphicFrame>
        <p:nvGraphicFramePr>
          <p:cNvPr id="3" name="Table 5">
            <a:extLst>
              <a:ext uri="{FF2B5EF4-FFF2-40B4-BE49-F238E27FC236}">
                <a16:creationId xmlns:a16="http://schemas.microsoft.com/office/drawing/2014/main" xmlns="" id="{433597B1-B998-4911-B48D-B0EB3CA09156}"/>
              </a:ext>
            </a:extLst>
          </p:cNvPr>
          <p:cNvGraphicFramePr>
            <a:graphicFrameLocks noGrp="1"/>
          </p:cNvGraphicFramePr>
          <p:nvPr>
            <p:custDataLst>
              <p:tags r:id="rId3"/>
            </p:custDataLst>
            <p:extLst>
              <p:ext uri="{D42A27DB-BD31-4B8C-83A1-F6EECF244321}">
                <p14:modId xmlns:p14="http://schemas.microsoft.com/office/powerpoint/2010/main" val="1012811793"/>
              </p:ext>
            </p:extLst>
          </p:nvPr>
        </p:nvGraphicFramePr>
        <p:xfrm>
          <a:off x="609600" y="1723296"/>
          <a:ext cx="11131826" cy="4622800"/>
        </p:xfrm>
        <a:graphic>
          <a:graphicData uri="http://schemas.openxmlformats.org/drawingml/2006/table">
            <a:tbl>
              <a:tblPr firstRow="1" bandRow="1">
                <a:tableStyleId>{F5AB1C69-6EDB-4FF4-983F-18BD219EF322}</a:tableStyleId>
              </a:tblPr>
              <a:tblGrid>
                <a:gridCol w="2064171">
                  <a:extLst>
                    <a:ext uri="{9D8B030D-6E8A-4147-A177-3AD203B41FA5}">
                      <a16:colId xmlns:a16="http://schemas.microsoft.com/office/drawing/2014/main" xmlns="" val="3611636286"/>
                    </a:ext>
                  </a:extLst>
                </a:gridCol>
                <a:gridCol w="9067655">
                  <a:extLst>
                    <a:ext uri="{9D8B030D-6E8A-4147-A177-3AD203B41FA5}">
                      <a16:colId xmlns:a16="http://schemas.microsoft.com/office/drawing/2014/main" xmlns="" val="1392957211"/>
                    </a:ext>
                  </a:extLst>
                </a:gridCol>
              </a:tblGrid>
              <a:tr h="370840">
                <a:tc>
                  <a:txBody>
                    <a:bodyPr/>
                    <a:lstStyle/>
                    <a:p>
                      <a:r>
                        <a:rPr lang="fr-CA" sz="1700"/>
                        <a:t>Field</a:t>
                      </a:r>
                      <a:endParaRPr lang="en-CA" sz="1700"/>
                    </a:p>
                  </a:txBody>
                  <a:tcPr/>
                </a:tc>
                <a:tc>
                  <a:txBody>
                    <a:bodyPr/>
                    <a:lstStyle/>
                    <a:p>
                      <a:r>
                        <a:rPr lang="fr-CA" sz="1700" err="1"/>
                        <a:t>Explanation</a:t>
                      </a:r>
                      <a:endParaRPr lang="en-CA" sz="1700"/>
                    </a:p>
                  </a:txBody>
                  <a:tcPr/>
                </a:tc>
                <a:extLst>
                  <a:ext uri="{0D108BD9-81ED-4DB2-BD59-A6C34878D82A}">
                    <a16:rowId xmlns:a16="http://schemas.microsoft.com/office/drawing/2014/main" xmlns="" val="207613934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kern="1200">
                          <a:solidFill>
                            <a:schemeClr val="tx1">
                              <a:lumMod val="50000"/>
                              <a:lumOff val="50000"/>
                            </a:schemeClr>
                          </a:solidFill>
                          <a:latin typeface="+mn-lt"/>
                          <a:ea typeface="+mn-ea"/>
                          <a:cs typeface="+mn-cs"/>
                        </a:rPr>
                        <a:t>Allow Multiple Lots in a FP Location</a:t>
                      </a:r>
                      <a:endParaRPr lang="fr-CA" sz="1700" kern="1200">
                        <a:solidFill>
                          <a:schemeClr val="tx1">
                            <a:lumMod val="50000"/>
                            <a:lumOff val="50000"/>
                          </a:schemeClr>
                        </a:solidFill>
                        <a:latin typeface="+mn-lt"/>
                        <a:ea typeface="+mn-ea"/>
                        <a:cs typeface="+mn-cs"/>
                      </a:endParaRPr>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700" kern="1200">
                          <a:solidFill>
                            <a:schemeClr val="tx1">
                              <a:lumMod val="50000"/>
                              <a:lumOff val="50000"/>
                            </a:schemeClr>
                          </a:solidFill>
                          <a:latin typeface="+mn-lt"/>
                          <a:ea typeface="+mn-ea"/>
                          <a:cs typeface="+mn-cs"/>
                        </a:rPr>
                        <a:t>No indicates that the system will not allow multiple lots in a forward pick location.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700" kern="1200">
                          <a:solidFill>
                            <a:schemeClr val="tx1">
                              <a:lumMod val="50000"/>
                              <a:lumOff val="50000"/>
                            </a:schemeClr>
                          </a:solidFill>
                          <a:latin typeface="+mn-lt"/>
                          <a:ea typeface="+mn-ea"/>
                          <a:cs typeface="+mn-cs"/>
                        </a:rPr>
                        <a:t>Yes indicates that the system will allow multiple lots in a forward pick location.</a:t>
                      </a:r>
                    </a:p>
                  </a:txBody>
                  <a:tcPr/>
                </a:tc>
                <a:extLst>
                  <a:ext uri="{0D108BD9-81ED-4DB2-BD59-A6C34878D82A}">
                    <a16:rowId xmlns:a16="http://schemas.microsoft.com/office/drawing/2014/main" xmlns="" val="262901116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kern="1200">
                          <a:solidFill>
                            <a:schemeClr val="tx1">
                              <a:lumMod val="50000"/>
                              <a:lumOff val="50000"/>
                            </a:schemeClr>
                          </a:solidFill>
                          <a:latin typeface="+mn-lt"/>
                          <a:ea typeface="+mn-ea"/>
                          <a:cs typeface="+mn-cs"/>
                        </a:rPr>
                        <a:t>Wave Planning by Shipment - Include All Orders</a:t>
                      </a:r>
                      <a:endParaRPr lang="en-CA" sz="1700" kern="1200">
                        <a:solidFill>
                          <a:schemeClr val="tx1">
                            <a:lumMod val="50000"/>
                            <a:lumOff val="50000"/>
                          </a:schemeClr>
                        </a:solidFill>
                        <a:latin typeface="+mn-lt"/>
                        <a:ea typeface="+mn-ea"/>
                        <a:cs typeface="+mn-cs"/>
                      </a:endParaRPr>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700" kern="1200">
                          <a:solidFill>
                            <a:schemeClr val="tx1">
                              <a:lumMod val="50000"/>
                              <a:lumOff val="50000"/>
                            </a:schemeClr>
                          </a:solidFill>
                          <a:latin typeface="+mn-lt"/>
                          <a:ea typeface="+mn-ea"/>
                          <a:cs typeface="+mn-cs"/>
                        </a:rPr>
                        <a:t>Yes indicates that while querying on an order, if other orders exist with the same shipment number, then display those also.</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700" kern="1200">
                          <a:solidFill>
                            <a:schemeClr val="tx1">
                              <a:lumMod val="50000"/>
                              <a:lumOff val="50000"/>
                            </a:schemeClr>
                          </a:solidFill>
                          <a:latin typeface="+mn-lt"/>
                          <a:ea typeface="+mn-ea"/>
                          <a:cs typeface="+mn-cs"/>
                        </a:rPr>
                        <a:t>No indicates that only the specific order queried upon should be retrieved, regardless of whether or not it is part of a multi-order shipment.</a:t>
                      </a:r>
                    </a:p>
                  </a:txBody>
                  <a:tcPr/>
                </a:tc>
                <a:extLst>
                  <a:ext uri="{0D108BD9-81ED-4DB2-BD59-A6C34878D82A}">
                    <a16:rowId xmlns:a16="http://schemas.microsoft.com/office/drawing/2014/main" xmlns="" val="107197466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kern="1200">
                          <a:solidFill>
                            <a:schemeClr val="tx1">
                              <a:lumMod val="50000"/>
                              <a:lumOff val="50000"/>
                            </a:schemeClr>
                          </a:solidFill>
                          <a:latin typeface="+mn-lt"/>
                          <a:ea typeface="+mn-ea"/>
                          <a:cs typeface="+mn-cs"/>
                        </a:rPr>
                        <a:t>Allow Order Planner to Break Forward Pick</a:t>
                      </a:r>
                      <a:endParaRPr lang="en-CA" sz="1700" kern="1200">
                        <a:solidFill>
                          <a:schemeClr val="tx1">
                            <a:lumMod val="50000"/>
                            <a:lumOff val="50000"/>
                          </a:schemeClr>
                        </a:solidFill>
                        <a:latin typeface="+mn-lt"/>
                        <a:ea typeface="+mn-ea"/>
                        <a:cs typeface="+mn-cs"/>
                      </a:endParaRPr>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700" kern="1200">
                          <a:solidFill>
                            <a:schemeClr val="tx1">
                              <a:lumMod val="50000"/>
                              <a:lumOff val="50000"/>
                            </a:schemeClr>
                          </a:solidFill>
                          <a:latin typeface="+mn-lt"/>
                          <a:ea typeface="+mn-ea"/>
                          <a:cs typeface="+mn-cs"/>
                        </a:rPr>
                        <a:t>Yes indicates that material in a forward pick location can be broken when picking (or replenishing) from a forward pick location.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700" kern="1200">
                          <a:solidFill>
                            <a:schemeClr val="tx1">
                              <a:lumMod val="50000"/>
                              <a:lumOff val="50000"/>
                            </a:schemeClr>
                          </a:solidFill>
                          <a:latin typeface="+mn-lt"/>
                          <a:ea typeface="+mn-ea"/>
                          <a:cs typeface="+mn-cs"/>
                        </a:rPr>
                        <a:t>No indicates that material in a forward pick location cannot be broken.</a:t>
                      </a:r>
                    </a:p>
                  </a:txBody>
                  <a:tcPr/>
                </a:tc>
                <a:extLst>
                  <a:ext uri="{0D108BD9-81ED-4DB2-BD59-A6C34878D82A}">
                    <a16:rowId xmlns:a16="http://schemas.microsoft.com/office/drawing/2014/main" xmlns="" val="232173227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700" kern="1200">
                          <a:solidFill>
                            <a:schemeClr val="tx1">
                              <a:lumMod val="50000"/>
                              <a:lumOff val="50000"/>
                            </a:schemeClr>
                          </a:solidFill>
                          <a:latin typeface="+mn-lt"/>
                          <a:ea typeface="+mn-ea"/>
                          <a:cs typeface="+mn-cs"/>
                        </a:rPr>
                        <a:t>Store in Containers</a:t>
                      </a:r>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700" kern="1200">
                          <a:solidFill>
                            <a:schemeClr val="tx1">
                              <a:lumMod val="50000"/>
                              <a:lumOff val="50000"/>
                            </a:schemeClr>
                          </a:solidFill>
                          <a:latin typeface="+mn-lt"/>
                          <a:ea typeface="+mn-ea"/>
                          <a:cs typeface="+mn-cs"/>
                        </a:rPr>
                        <a:t>Yes indicates that the storage logic will look for a suitable location for a non-transport container based on the container dimensions and the storage rule of the inventory found in the container. When this flag is set to Yes, the system does not perform a </a:t>
                      </a:r>
                      <a:r>
                        <a:rPr lang="en-US" sz="1700" kern="1200" err="1">
                          <a:solidFill>
                            <a:schemeClr val="tx1">
                              <a:lumMod val="50000"/>
                              <a:lumOff val="50000"/>
                            </a:schemeClr>
                          </a:solidFill>
                          <a:latin typeface="+mn-lt"/>
                          <a:ea typeface="+mn-ea"/>
                          <a:cs typeface="+mn-cs"/>
                        </a:rPr>
                        <a:t>preverification</a:t>
                      </a:r>
                      <a:r>
                        <a:rPr lang="en-US" sz="1700" kern="1200">
                          <a:solidFill>
                            <a:schemeClr val="tx1">
                              <a:lumMod val="50000"/>
                              <a:lumOff val="50000"/>
                            </a:schemeClr>
                          </a:solidFill>
                          <a:latin typeface="+mn-lt"/>
                          <a:ea typeface="+mn-ea"/>
                          <a:cs typeface="+mn-cs"/>
                        </a:rPr>
                        <a:t> for possible sources of replenishment.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700" kern="1200">
                          <a:solidFill>
                            <a:schemeClr val="tx1">
                              <a:lumMod val="50000"/>
                              <a:lumOff val="50000"/>
                            </a:schemeClr>
                          </a:solidFill>
                          <a:latin typeface="+mn-lt"/>
                          <a:ea typeface="+mn-ea"/>
                          <a:cs typeface="+mn-cs"/>
                        </a:rPr>
                        <a:t>No indicates that the system does not store a non-transport container, nor will it search for inventory within any manually stored non-transport containers. </a:t>
                      </a:r>
                    </a:p>
                  </a:txBody>
                  <a:tcPr/>
                </a:tc>
                <a:extLst>
                  <a:ext uri="{0D108BD9-81ED-4DB2-BD59-A6C34878D82A}">
                    <a16:rowId xmlns:a16="http://schemas.microsoft.com/office/drawing/2014/main" xmlns="" val="231803247"/>
                  </a:ext>
                </a:extLst>
              </a:tr>
            </a:tbl>
          </a:graphicData>
        </a:graphic>
      </p:graphicFrame>
    </p:spTree>
    <p:extLst>
      <p:ext uri="{BB962C8B-B14F-4D97-AF65-F5344CB8AC3E}">
        <p14:creationId xmlns:p14="http://schemas.microsoft.com/office/powerpoint/2010/main" val="970484850"/>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0156B7B-178A-4850-ABFC-AB2E3C52C83C}"/>
              </a:ext>
            </a:extLst>
          </p:cNvPr>
          <p:cNvSpPr>
            <a:spLocks noGrp="1"/>
          </p:cNvSpPr>
          <p:nvPr>
            <p:ph type="title"/>
            <p:custDataLst>
              <p:tags r:id="rId1"/>
            </p:custDataLst>
          </p:nvPr>
        </p:nvSpPr>
        <p:spPr/>
        <p:txBody>
          <a:bodyPr/>
          <a:lstStyle/>
          <a:p>
            <a:r>
              <a:rPr lang="fr-CA" dirty="0"/>
              <a:t>Stations</a:t>
            </a:r>
            <a:endParaRPr lang="en-CA" dirty="0"/>
          </a:p>
        </p:txBody>
      </p:sp>
      <p:sp>
        <p:nvSpPr>
          <p:cNvPr id="4" name="Content Placeholder 2">
            <a:extLst>
              <a:ext uri="{FF2B5EF4-FFF2-40B4-BE49-F238E27FC236}">
                <a16:creationId xmlns:a16="http://schemas.microsoft.com/office/drawing/2014/main" xmlns="" id="{E67F6EB8-7EFF-4FFA-B2F7-88264B3094B6}"/>
              </a:ext>
            </a:extLst>
          </p:cNvPr>
          <p:cNvSpPr>
            <a:spLocks noGrp="1"/>
          </p:cNvSpPr>
          <p:nvPr>
            <p:ph idx="1"/>
            <p:custDataLst>
              <p:tags r:id="rId2"/>
            </p:custDataLst>
          </p:nvPr>
        </p:nvSpPr>
        <p:spPr>
          <a:xfrm>
            <a:off x="705852" y="1071933"/>
            <a:ext cx="10876547" cy="4975692"/>
          </a:xfrm>
        </p:spPr>
        <p:txBody>
          <a:bodyPr/>
          <a:lstStyle/>
          <a:p>
            <a:pPr marL="0" indent="0" algn="just">
              <a:lnSpc>
                <a:spcPct val="150000"/>
              </a:lnSpc>
              <a:buNone/>
            </a:pPr>
            <a:r>
              <a:rPr lang="en-US" dirty="0">
                <a:solidFill>
                  <a:schemeClr val="accent2"/>
                </a:solidFill>
              </a:rPr>
              <a:t>6.7</a:t>
            </a:r>
            <a:r>
              <a:rPr lang="en-US" dirty="0"/>
              <a:t> (Continued)</a:t>
            </a:r>
            <a:endParaRPr lang="en-CA" dirty="0"/>
          </a:p>
        </p:txBody>
      </p:sp>
      <p:graphicFrame>
        <p:nvGraphicFramePr>
          <p:cNvPr id="3" name="Tableau 3">
            <a:extLst>
              <a:ext uri="{FF2B5EF4-FFF2-40B4-BE49-F238E27FC236}">
                <a16:creationId xmlns:a16="http://schemas.microsoft.com/office/drawing/2014/main" xmlns="" id="{CEB30AF2-02E6-476D-8261-190C31EFC4C1}"/>
              </a:ext>
            </a:extLst>
          </p:cNvPr>
          <p:cNvGraphicFramePr>
            <a:graphicFrameLocks/>
          </p:cNvGraphicFramePr>
          <p:nvPr>
            <p:custDataLst>
              <p:tags r:id="rId3"/>
            </p:custDataLst>
            <p:extLst>
              <p:ext uri="{D42A27DB-BD31-4B8C-83A1-F6EECF244321}">
                <p14:modId xmlns:p14="http://schemas.microsoft.com/office/powerpoint/2010/main" val="3746589213"/>
              </p:ext>
            </p:extLst>
          </p:nvPr>
        </p:nvGraphicFramePr>
        <p:xfrm>
          <a:off x="401779" y="1824038"/>
          <a:ext cx="11180620" cy="3899812"/>
        </p:xfrm>
        <a:graphic>
          <a:graphicData uri="http://schemas.openxmlformats.org/drawingml/2006/table">
            <a:tbl>
              <a:tblPr firstRow="1" bandRow="1">
                <a:tableStyleId>{F5AB1C69-6EDB-4FF4-983F-18BD219EF322}</a:tableStyleId>
              </a:tblPr>
              <a:tblGrid>
                <a:gridCol w="2365847">
                  <a:extLst>
                    <a:ext uri="{9D8B030D-6E8A-4147-A177-3AD203B41FA5}">
                      <a16:colId xmlns:a16="http://schemas.microsoft.com/office/drawing/2014/main" xmlns="" val="1244353781"/>
                    </a:ext>
                  </a:extLst>
                </a:gridCol>
                <a:gridCol w="8814773">
                  <a:extLst>
                    <a:ext uri="{9D8B030D-6E8A-4147-A177-3AD203B41FA5}">
                      <a16:colId xmlns:a16="http://schemas.microsoft.com/office/drawing/2014/main" xmlns="" val="616239538"/>
                    </a:ext>
                  </a:extLst>
                </a:gridCol>
              </a:tblGrid>
              <a:tr h="353972">
                <a:tc>
                  <a:txBody>
                    <a:bodyPr/>
                    <a:lstStyle/>
                    <a:p>
                      <a:pPr>
                        <a:lnSpc>
                          <a:spcPct val="90000"/>
                        </a:lnSpc>
                      </a:pPr>
                      <a:r>
                        <a:rPr lang="en-US" dirty="0"/>
                        <a:t>Field</a:t>
                      </a:r>
                      <a:endParaRPr lang="fr-FR" dirty="0"/>
                    </a:p>
                  </a:txBody>
                  <a:tcPr/>
                </a:tc>
                <a:tc>
                  <a:txBody>
                    <a:bodyPr/>
                    <a:lstStyle/>
                    <a:p>
                      <a:pPr>
                        <a:lnSpc>
                          <a:spcPct val="90000"/>
                        </a:lnSpc>
                      </a:pPr>
                      <a:r>
                        <a:rPr lang="en-US" dirty="0"/>
                        <a:t>Explanation</a:t>
                      </a:r>
                      <a:endParaRPr lang="fr-FR" dirty="0"/>
                    </a:p>
                  </a:txBody>
                  <a:tcPr/>
                </a:tc>
                <a:extLst>
                  <a:ext uri="{0D108BD9-81ED-4DB2-BD59-A6C34878D82A}">
                    <a16:rowId xmlns:a16="http://schemas.microsoft.com/office/drawing/2014/main" xmlns="" val="1598423268"/>
                  </a:ext>
                </a:extLst>
              </a:tr>
              <a:tr h="353972">
                <a:tc>
                  <a:txBody>
                    <a:bodyPr/>
                    <a:lstStyle/>
                    <a:p>
                      <a:pPr marL="0" algn="just" defTabSz="914400" rtl="0" eaLnBrk="1" latinLnBrk="0" hangingPunct="1">
                        <a:lnSpc>
                          <a:spcPct val="100000"/>
                        </a:lnSpc>
                        <a:spcBef>
                          <a:spcPts val="1000"/>
                        </a:spcBef>
                        <a:buClr>
                          <a:srgbClr val="F58220"/>
                        </a:buClr>
                        <a:buFont typeface="Wingdings" panose="05000000000000000000" pitchFamily="2" charset="2"/>
                        <a:buNone/>
                      </a:pPr>
                      <a:r>
                        <a:rPr lang="en-US" sz="1800" kern="1200" dirty="0">
                          <a:solidFill>
                            <a:schemeClr val="bg2">
                              <a:lumMod val="50000"/>
                            </a:schemeClr>
                          </a:solidFill>
                          <a:latin typeface="+mn-lt"/>
                          <a:ea typeface="+mn-ea"/>
                          <a:cs typeface="+mn-cs"/>
                        </a:rPr>
                        <a:t>Default Container Type for Pick</a:t>
                      </a:r>
                      <a:endParaRPr lang="fr-CA" sz="1800" kern="1200" dirty="0">
                        <a:solidFill>
                          <a:schemeClr val="bg2">
                            <a:lumMod val="50000"/>
                          </a:schemeClr>
                        </a:solidFill>
                        <a:latin typeface="+mn-lt"/>
                        <a:ea typeface="+mn-ea"/>
                        <a:cs typeface="+mn-cs"/>
                      </a:endParaRPr>
                    </a:p>
                  </a:txBody>
                  <a:tcPr/>
                </a:tc>
                <a:tc>
                  <a:txBody>
                    <a:bodyPr/>
                    <a:lstStyle/>
                    <a:p>
                      <a:pPr marL="0" marR="0" lvl="0" indent="0" algn="just" defTabSz="914400" rtl="0" eaLnBrk="1" fontAlgn="auto" latinLnBrk="0" hangingPunct="1">
                        <a:lnSpc>
                          <a:spcPct val="100000"/>
                        </a:lnSpc>
                        <a:spcBef>
                          <a:spcPts val="1000"/>
                        </a:spcBef>
                        <a:spcAft>
                          <a:spcPts val="0"/>
                        </a:spcAft>
                        <a:buClr>
                          <a:srgbClr val="F58220"/>
                        </a:buClr>
                        <a:buSzTx/>
                        <a:buFont typeface="Wingdings" panose="05000000000000000000" pitchFamily="2" charset="2"/>
                        <a:buNone/>
                        <a:tabLst/>
                        <a:defRPr/>
                      </a:pPr>
                      <a:r>
                        <a:rPr lang="en-US" sz="1800" kern="1200" dirty="0">
                          <a:solidFill>
                            <a:schemeClr val="bg2">
                              <a:lumMod val="50000"/>
                            </a:schemeClr>
                          </a:solidFill>
                          <a:latin typeface="+mn-lt"/>
                          <a:ea typeface="+mn-ea"/>
                          <a:cs typeface="+mn-cs"/>
                        </a:rPr>
                        <a:t>The default pick container type when no pick container is specified. Typically, this is a container used for picking outbound product. </a:t>
                      </a:r>
                    </a:p>
                    <a:p>
                      <a:pPr marL="0" marR="0" lvl="0" indent="0" algn="just" defTabSz="914400" rtl="0" eaLnBrk="1" fontAlgn="auto" latinLnBrk="0" hangingPunct="1">
                        <a:lnSpc>
                          <a:spcPct val="100000"/>
                        </a:lnSpc>
                        <a:spcBef>
                          <a:spcPts val="1000"/>
                        </a:spcBef>
                        <a:spcAft>
                          <a:spcPts val="0"/>
                        </a:spcAft>
                        <a:buClr>
                          <a:srgbClr val="F58220"/>
                        </a:buClr>
                        <a:buSzTx/>
                        <a:buFont typeface="Wingdings" panose="05000000000000000000" pitchFamily="2" charset="2"/>
                        <a:buNone/>
                        <a:tabLst/>
                        <a:defRPr/>
                      </a:pPr>
                      <a:endParaRPr lang="fr-FR" sz="1800" kern="1200" dirty="0">
                        <a:solidFill>
                          <a:schemeClr val="bg2">
                            <a:lumMod val="50000"/>
                          </a:schemeClr>
                        </a:solidFill>
                        <a:latin typeface="+mn-lt"/>
                        <a:ea typeface="+mn-ea"/>
                        <a:cs typeface="+mn-cs"/>
                      </a:endParaRPr>
                    </a:p>
                  </a:txBody>
                  <a:tcPr/>
                </a:tc>
                <a:extLst>
                  <a:ext uri="{0D108BD9-81ED-4DB2-BD59-A6C34878D82A}">
                    <a16:rowId xmlns:a16="http://schemas.microsoft.com/office/drawing/2014/main" xmlns="" val="1625841987"/>
                  </a:ext>
                </a:extLst>
              </a:tr>
              <a:tr h="447982">
                <a:tc>
                  <a:txBody>
                    <a:bodyPr/>
                    <a:lstStyle/>
                    <a:p>
                      <a:pPr marL="0" algn="just" defTabSz="914400" rtl="0" eaLnBrk="1" latinLnBrk="0" hangingPunct="1">
                        <a:lnSpc>
                          <a:spcPct val="100000"/>
                        </a:lnSpc>
                        <a:spcBef>
                          <a:spcPts val="1000"/>
                        </a:spcBef>
                        <a:buClr>
                          <a:srgbClr val="F58220"/>
                        </a:buClr>
                        <a:buFont typeface="Wingdings" panose="05000000000000000000" pitchFamily="2" charset="2"/>
                        <a:buNone/>
                      </a:pPr>
                      <a:r>
                        <a:rPr lang="en-CA" sz="1800" kern="1200" dirty="0">
                          <a:solidFill>
                            <a:schemeClr val="bg2">
                              <a:lumMod val="50000"/>
                            </a:schemeClr>
                          </a:solidFill>
                          <a:latin typeface="+mn-lt"/>
                          <a:ea typeface="+mn-ea"/>
                          <a:cs typeface="+mn-cs"/>
                        </a:rPr>
                        <a:t>Default Container Type for Nesting</a:t>
                      </a:r>
                      <a:endParaRPr lang="fr-CA" sz="1800" kern="1200" dirty="0">
                        <a:solidFill>
                          <a:schemeClr val="bg2">
                            <a:lumMod val="50000"/>
                          </a:schemeClr>
                        </a:solidFill>
                        <a:latin typeface="+mn-lt"/>
                        <a:ea typeface="+mn-ea"/>
                        <a:cs typeface="+mn-cs"/>
                      </a:endParaRPr>
                    </a:p>
                  </a:txBody>
                  <a:tcPr/>
                </a:tc>
                <a:tc>
                  <a:txBody>
                    <a:bodyPr/>
                    <a:lstStyle/>
                    <a:p>
                      <a:pPr marL="0" marR="0" lvl="0" indent="0" algn="just" defTabSz="914400" rtl="0" eaLnBrk="1" fontAlgn="auto" latinLnBrk="0" hangingPunct="1">
                        <a:lnSpc>
                          <a:spcPct val="100000"/>
                        </a:lnSpc>
                        <a:spcBef>
                          <a:spcPts val="1000"/>
                        </a:spcBef>
                        <a:spcAft>
                          <a:spcPts val="0"/>
                        </a:spcAft>
                        <a:buClr>
                          <a:srgbClr val="F58220"/>
                        </a:buClr>
                        <a:buSzTx/>
                        <a:buFont typeface="Wingdings" panose="05000000000000000000" pitchFamily="2" charset="2"/>
                        <a:buNone/>
                        <a:tabLst/>
                        <a:defRPr/>
                      </a:pPr>
                      <a:r>
                        <a:rPr lang="en-US" sz="1800" kern="1200" dirty="0">
                          <a:solidFill>
                            <a:schemeClr val="bg2">
                              <a:lumMod val="50000"/>
                            </a:schemeClr>
                          </a:solidFill>
                          <a:latin typeface="+mn-lt"/>
                          <a:ea typeface="+mn-ea"/>
                          <a:cs typeface="+mn-cs"/>
                        </a:rPr>
                        <a:t>The default container type to be used for nesting, when no other such container is specified.</a:t>
                      </a:r>
                    </a:p>
                    <a:p>
                      <a:pPr marL="0" marR="0" lvl="0" indent="0" algn="just" defTabSz="914400" rtl="0" eaLnBrk="1" fontAlgn="auto" latinLnBrk="0" hangingPunct="1">
                        <a:lnSpc>
                          <a:spcPct val="100000"/>
                        </a:lnSpc>
                        <a:spcBef>
                          <a:spcPts val="1000"/>
                        </a:spcBef>
                        <a:spcAft>
                          <a:spcPts val="0"/>
                        </a:spcAft>
                        <a:buClr>
                          <a:srgbClr val="F58220"/>
                        </a:buClr>
                        <a:buSzTx/>
                        <a:buFont typeface="Wingdings" panose="05000000000000000000" pitchFamily="2" charset="2"/>
                        <a:buNone/>
                        <a:tabLst/>
                        <a:defRPr/>
                      </a:pPr>
                      <a:r>
                        <a:rPr lang="en-US" sz="1800" kern="1200" dirty="0">
                          <a:solidFill>
                            <a:schemeClr val="bg2">
                              <a:lumMod val="50000"/>
                            </a:schemeClr>
                          </a:solidFill>
                          <a:latin typeface="+mn-lt"/>
                          <a:ea typeface="+mn-ea"/>
                          <a:cs typeface="+mn-cs"/>
                        </a:rPr>
                        <a:t>When the user does not specify an existing container to be nested into (or onto), the system generates a new container number and assigns the Default Container Type for Nesting to the new container. Typically, this is a container used at a packing station. </a:t>
                      </a:r>
                      <a:endParaRPr lang="fr-FR" sz="1800" kern="1200" dirty="0">
                        <a:solidFill>
                          <a:schemeClr val="bg2">
                            <a:lumMod val="50000"/>
                          </a:schemeClr>
                        </a:solidFill>
                        <a:latin typeface="+mn-lt"/>
                        <a:ea typeface="+mn-ea"/>
                        <a:cs typeface="+mn-cs"/>
                      </a:endParaRPr>
                    </a:p>
                  </a:txBody>
                  <a:tcPr/>
                </a:tc>
                <a:extLst>
                  <a:ext uri="{0D108BD9-81ED-4DB2-BD59-A6C34878D82A}">
                    <a16:rowId xmlns:a16="http://schemas.microsoft.com/office/drawing/2014/main" xmlns="" val="2381376284"/>
                  </a:ext>
                </a:extLst>
              </a:tr>
              <a:tr h="447982">
                <a:tc>
                  <a:txBody>
                    <a:bodyPr/>
                    <a:lstStyle/>
                    <a:p>
                      <a:pPr marL="0" algn="just" defTabSz="914400" rtl="0" eaLnBrk="1" latinLnBrk="0" hangingPunct="1">
                        <a:lnSpc>
                          <a:spcPct val="100000"/>
                        </a:lnSpc>
                        <a:spcBef>
                          <a:spcPts val="1000"/>
                        </a:spcBef>
                        <a:buClr>
                          <a:srgbClr val="F58220"/>
                        </a:buClr>
                        <a:buFont typeface="Wingdings" panose="05000000000000000000" pitchFamily="2" charset="2"/>
                        <a:buNone/>
                      </a:pPr>
                      <a:r>
                        <a:rPr lang="en-US" sz="1800" kern="1200" dirty="0">
                          <a:solidFill>
                            <a:schemeClr val="bg2">
                              <a:lumMod val="50000"/>
                            </a:schemeClr>
                          </a:solidFill>
                          <a:latin typeface="+mn-lt"/>
                          <a:ea typeface="+mn-ea"/>
                          <a:cs typeface="+mn-cs"/>
                        </a:rPr>
                        <a:t>Default Container Type for Merge</a:t>
                      </a:r>
                      <a:endParaRPr lang="fr-CA" sz="1800" kern="1200" dirty="0">
                        <a:solidFill>
                          <a:schemeClr val="bg2">
                            <a:lumMod val="50000"/>
                          </a:schemeClr>
                        </a:solidFill>
                        <a:latin typeface="+mn-lt"/>
                        <a:ea typeface="+mn-ea"/>
                        <a:cs typeface="+mn-cs"/>
                      </a:endParaRPr>
                    </a:p>
                  </a:txBody>
                  <a:tcPr/>
                </a:tc>
                <a:tc>
                  <a:txBody>
                    <a:bodyPr/>
                    <a:lstStyle/>
                    <a:p>
                      <a:pPr marL="0" marR="0" lvl="0" indent="0" algn="just" defTabSz="914400" rtl="0" eaLnBrk="1" fontAlgn="auto" latinLnBrk="0" hangingPunct="1">
                        <a:lnSpc>
                          <a:spcPct val="100000"/>
                        </a:lnSpc>
                        <a:spcBef>
                          <a:spcPts val="1000"/>
                        </a:spcBef>
                        <a:spcAft>
                          <a:spcPts val="0"/>
                        </a:spcAft>
                        <a:buClr>
                          <a:srgbClr val="F58220"/>
                        </a:buClr>
                        <a:buSzTx/>
                        <a:buFont typeface="Wingdings" panose="05000000000000000000" pitchFamily="2" charset="2"/>
                        <a:buNone/>
                        <a:tabLst/>
                        <a:defRPr/>
                      </a:pPr>
                      <a:r>
                        <a:rPr lang="en-US" sz="1800" kern="1200" dirty="0">
                          <a:solidFill>
                            <a:schemeClr val="bg2">
                              <a:lumMod val="50000"/>
                            </a:schemeClr>
                          </a:solidFill>
                          <a:latin typeface="+mn-lt"/>
                          <a:ea typeface="+mn-ea"/>
                          <a:cs typeface="+mn-cs"/>
                        </a:rPr>
                        <a:t>The default merge container type when no merge container is specified. When a user executes the Container Merge resource on a mobile computer, this will be the default container type for any new merge container specified. Typically, this is a container used at a packing station.</a:t>
                      </a:r>
                      <a:endParaRPr lang="fr-FR" sz="1800" kern="1200" dirty="0">
                        <a:solidFill>
                          <a:schemeClr val="bg2">
                            <a:lumMod val="50000"/>
                          </a:schemeClr>
                        </a:solidFill>
                        <a:latin typeface="+mn-lt"/>
                        <a:ea typeface="+mn-ea"/>
                        <a:cs typeface="+mn-cs"/>
                      </a:endParaRPr>
                    </a:p>
                  </a:txBody>
                  <a:tcPr/>
                </a:tc>
                <a:extLst>
                  <a:ext uri="{0D108BD9-81ED-4DB2-BD59-A6C34878D82A}">
                    <a16:rowId xmlns:a16="http://schemas.microsoft.com/office/drawing/2014/main" xmlns="" val="287003493"/>
                  </a:ext>
                </a:extLst>
              </a:tr>
            </a:tbl>
          </a:graphicData>
        </a:graphic>
      </p:graphicFrame>
    </p:spTree>
    <p:extLst>
      <p:ext uri="{BB962C8B-B14F-4D97-AF65-F5344CB8AC3E}">
        <p14:creationId xmlns:p14="http://schemas.microsoft.com/office/powerpoint/2010/main" val="1878517488"/>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0156B7B-178A-4850-ABFC-AB2E3C52C83C}"/>
              </a:ext>
            </a:extLst>
          </p:cNvPr>
          <p:cNvSpPr>
            <a:spLocks noGrp="1"/>
          </p:cNvSpPr>
          <p:nvPr>
            <p:ph type="title"/>
            <p:custDataLst>
              <p:tags r:id="rId1"/>
            </p:custDataLst>
          </p:nvPr>
        </p:nvSpPr>
        <p:spPr>
          <a:xfrm>
            <a:off x="838200" y="307764"/>
            <a:ext cx="10515600" cy="1325563"/>
          </a:xfrm>
        </p:spPr>
        <p:txBody>
          <a:bodyPr/>
          <a:lstStyle/>
          <a:p>
            <a:r>
              <a:rPr lang="fr-CA" dirty="0"/>
              <a:t>Stations</a:t>
            </a:r>
            <a:endParaRPr lang="en-CA" dirty="0"/>
          </a:p>
        </p:txBody>
      </p:sp>
      <p:sp>
        <p:nvSpPr>
          <p:cNvPr id="7" name="Content Placeholder 2">
            <a:extLst>
              <a:ext uri="{FF2B5EF4-FFF2-40B4-BE49-F238E27FC236}">
                <a16:creationId xmlns:a16="http://schemas.microsoft.com/office/drawing/2014/main" xmlns="" id="{28BAEE30-0BBE-4B78-AB19-E58DA5F0CF74}"/>
              </a:ext>
            </a:extLst>
          </p:cNvPr>
          <p:cNvSpPr>
            <a:spLocks noGrp="1"/>
          </p:cNvSpPr>
          <p:nvPr>
            <p:ph idx="1"/>
            <p:custDataLst>
              <p:tags r:id="rId2"/>
            </p:custDataLst>
          </p:nvPr>
        </p:nvSpPr>
        <p:spPr>
          <a:xfrm>
            <a:off x="838200" y="1329607"/>
            <a:ext cx="10515600" cy="4429511"/>
          </a:xfrm>
        </p:spPr>
        <p:txBody>
          <a:bodyPr/>
          <a:lstStyle/>
          <a:p>
            <a:pPr marL="0" indent="0" algn="just">
              <a:lnSpc>
                <a:spcPct val="130000"/>
              </a:lnSpc>
              <a:buNone/>
            </a:pPr>
            <a:r>
              <a:rPr lang="en-US" dirty="0">
                <a:solidFill>
                  <a:schemeClr val="accent2"/>
                </a:solidFill>
              </a:rPr>
              <a:t>6.8 </a:t>
            </a:r>
            <a:r>
              <a:rPr lang="en-US" dirty="0"/>
              <a:t>Once all the required fields in the sections have been completed, click Submit.</a:t>
            </a:r>
          </a:p>
          <a:p>
            <a:pPr marL="457200" indent="-457200" algn="just">
              <a:lnSpc>
                <a:spcPct val="130000"/>
              </a:lnSpc>
              <a:buFont typeface="+mj-lt"/>
              <a:buAutoNum type="arabicPeriod" startAt="8"/>
            </a:pPr>
            <a:endParaRPr lang="en-US" dirty="0"/>
          </a:p>
          <a:p>
            <a:pPr marL="457200" indent="-457200" algn="just">
              <a:lnSpc>
                <a:spcPct val="130000"/>
              </a:lnSpc>
              <a:buFont typeface="+mj-lt"/>
              <a:buAutoNum type="arabicPeriod" startAt="8"/>
            </a:pPr>
            <a:endParaRPr lang="en-US" dirty="0"/>
          </a:p>
          <a:p>
            <a:pPr marL="457200" indent="-457200" algn="just">
              <a:lnSpc>
                <a:spcPct val="130000"/>
              </a:lnSpc>
              <a:buFont typeface="+mj-lt"/>
              <a:buAutoNum type="arabicPeriod" startAt="8"/>
            </a:pPr>
            <a:endParaRPr lang="en-US" dirty="0"/>
          </a:p>
          <a:p>
            <a:pPr marL="0" indent="0" algn="just">
              <a:lnSpc>
                <a:spcPct val="130000"/>
              </a:lnSpc>
              <a:buNone/>
            </a:pPr>
            <a:endParaRPr lang="en-US" dirty="0"/>
          </a:p>
          <a:p>
            <a:pPr marL="0" indent="0" algn="just">
              <a:lnSpc>
                <a:spcPct val="130000"/>
              </a:lnSpc>
              <a:buNone/>
            </a:pPr>
            <a:r>
              <a:rPr lang="en-US" dirty="0">
                <a:solidFill>
                  <a:schemeClr val="accent2"/>
                </a:solidFill>
              </a:rPr>
              <a:t>6.9</a:t>
            </a:r>
            <a:r>
              <a:rPr lang="en-US" dirty="0"/>
              <a:t> Click Close to exit the Station resource.</a:t>
            </a:r>
            <a:endParaRPr lang="en-CA" dirty="0"/>
          </a:p>
          <a:p>
            <a:pPr marL="457200" indent="-457200" algn="just">
              <a:lnSpc>
                <a:spcPct val="130000"/>
              </a:lnSpc>
              <a:buFont typeface="+mj-lt"/>
              <a:buAutoNum type="arabicPeriod" startAt="13"/>
            </a:pPr>
            <a:endParaRPr lang="en-CA" dirty="0"/>
          </a:p>
        </p:txBody>
      </p:sp>
      <p:pic>
        <p:nvPicPr>
          <p:cNvPr id="9" name="Picture 8">
            <a:extLst>
              <a:ext uri="{FF2B5EF4-FFF2-40B4-BE49-F238E27FC236}">
                <a16:creationId xmlns:a16="http://schemas.microsoft.com/office/drawing/2014/main" xmlns="" id="{65D0637B-8930-4D82-902A-E5CE1704A283}"/>
              </a:ext>
            </a:extLst>
          </p:cNvPr>
          <p:cNvPicPr>
            <a:picLocks noChangeAspect="1"/>
          </p:cNvPicPr>
          <p:nvPr>
            <p:custDataLst>
              <p:tags r:id="rId3"/>
            </p:custDataLst>
          </p:nvPr>
        </p:nvPicPr>
        <p:blipFill>
          <a:blip r:embed="rId6"/>
          <a:stretch>
            <a:fillRect/>
          </a:stretch>
        </p:blipFill>
        <p:spPr>
          <a:xfrm>
            <a:off x="838200" y="2128062"/>
            <a:ext cx="10058399" cy="1944719"/>
          </a:xfrm>
          <a:prstGeom prst="rect">
            <a:avLst/>
          </a:prstGeom>
        </p:spPr>
      </p:pic>
      <p:pic>
        <p:nvPicPr>
          <p:cNvPr id="11" name="Picture 10">
            <a:extLst>
              <a:ext uri="{FF2B5EF4-FFF2-40B4-BE49-F238E27FC236}">
                <a16:creationId xmlns:a16="http://schemas.microsoft.com/office/drawing/2014/main" xmlns="" id="{732FD491-0777-4C84-BCD8-C6A7AB71B6FC}"/>
              </a:ext>
            </a:extLst>
          </p:cNvPr>
          <p:cNvPicPr>
            <a:picLocks noChangeAspect="1"/>
          </p:cNvPicPr>
          <p:nvPr>
            <p:custDataLst>
              <p:tags r:id="rId4"/>
            </p:custDataLst>
          </p:nvPr>
        </p:nvPicPr>
        <p:blipFill>
          <a:blip r:embed="rId7"/>
          <a:stretch>
            <a:fillRect/>
          </a:stretch>
        </p:blipFill>
        <p:spPr>
          <a:xfrm>
            <a:off x="593558" y="5090742"/>
            <a:ext cx="10940716" cy="818069"/>
          </a:xfrm>
          <a:prstGeom prst="rect">
            <a:avLst/>
          </a:prstGeom>
        </p:spPr>
      </p:pic>
    </p:spTree>
    <p:extLst>
      <p:ext uri="{BB962C8B-B14F-4D97-AF65-F5344CB8AC3E}">
        <p14:creationId xmlns:p14="http://schemas.microsoft.com/office/powerpoint/2010/main" val="4184689039"/>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4025B87-DD24-437D-9DEB-E354EF3ECC69}"/>
              </a:ext>
            </a:extLst>
          </p:cNvPr>
          <p:cNvSpPr>
            <a:spLocks noGrp="1"/>
          </p:cNvSpPr>
          <p:nvPr>
            <p:ph type="title"/>
            <p:custDataLst>
              <p:tags r:id="rId1"/>
            </p:custDataLst>
          </p:nvPr>
        </p:nvSpPr>
        <p:spPr/>
        <p:txBody>
          <a:bodyPr/>
          <a:lstStyle/>
          <a:p>
            <a:r>
              <a:rPr lang="fr-CA" dirty="0"/>
              <a:t>Stations</a:t>
            </a:r>
            <a:endParaRPr lang="en-CA" dirty="0"/>
          </a:p>
        </p:txBody>
      </p:sp>
      <p:sp>
        <p:nvSpPr>
          <p:cNvPr id="4" name="Content Placeholder 2">
            <a:extLst>
              <a:ext uri="{FF2B5EF4-FFF2-40B4-BE49-F238E27FC236}">
                <a16:creationId xmlns:a16="http://schemas.microsoft.com/office/drawing/2014/main" xmlns="" id="{641CAE78-4F81-439D-9D5F-9E4800C0D48E}"/>
              </a:ext>
            </a:extLst>
          </p:cNvPr>
          <p:cNvSpPr>
            <a:spLocks noGrp="1"/>
          </p:cNvSpPr>
          <p:nvPr>
            <p:ph idx="1"/>
            <p:custDataLst>
              <p:tags r:id="rId2"/>
            </p:custDataLst>
          </p:nvPr>
        </p:nvSpPr>
        <p:spPr>
          <a:xfrm>
            <a:off x="838200" y="1162050"/>
            <a:ext cx="10515600" cy="5014913"/>
          </a:xfrm>
        </p:spPr>
        <p:txBody>
          <a:bodyPr/>
          <a:lstStyle/>
          <a:p>
            <a:pPr marL="457200" indent="-457200" algn="just">
              <a:lnSpc>
                <a:spcPct val="150000"/>
              </a:lnSpc>
              <a:buFont typeface="+mj-lt"/>
              <a:buAutoNum type="arabicPeriod" startAt="7"/>
            </a:pPr>
            <a:r>
              <a:rPr lang="en-US" u="sng" dirty="0"/>
              <a:t>If you want to update a station</a:t>
            </a:r>
            <a:r>
              <a:rPr lang="en-US" dirty="0"/>
              <a:t>, do this:</a:t>
            </a:r>
          </a:p>
          <a:p>
            <a:pPr marL="457200" lvl="1" indent="0" algn="just">
              <a:lnSpc>
                <a:spcPct val="150000"/>
              </a:lnSpc>
              <a:buNone/>
            </a:pPr>
            <a:r>
              <a:rPr lang="en-US" sz="2400" dirty="0">
                <a:solidFill>
                  <a:schemeClr val="accent2"/>
                </a:solidFill>
              </a:rPr>
              <a:t>7.1</a:t>
            </a:r>
            <a:r>
              <a:rPr lang="en-US" sz="2400" dirty="0"/>
              <a:t> Perform a search to retrieve the station you wish to update and click on View Record Details.</a:t>
            </a:r>
          </a:p>
          <a:p>
            <a:pPr marL="457200" indent="-457200" algn="just">
              <a:buFont typeface="+mj-lt"/>
              <a:buAutoNum type="arabicPeriod" startAt="7"/>
            </a:pPr>
            <a:endParaRPr lang="en-CA" dirty="0"/>
          </a:p>
        </p:txBody>
      </p:sp>
      <p:pic>
        <p:nvPicPr>
          <p:cNvPr id="6" name="Picture 5">
            <a:extLst>
              <a:ext uri="{FF2B5EF4-FFF2-40B4-BE49-F238E27FC236}">
                <a16:creationId xmlns:a16="http://schemas.microsoft.com/office/drawing/2014/main" xmlns="" id="{3AE2AADB-B102-4112-BCBC-5856CB86B732}"/>
              </a:ext>
            </a:extLst>
          </p:cNvPr>
          <p:cNvPicPr>
            <a:picLocks noChangeAspect="1"/>
          </p:cNvPicPr>
          <p:nvPr>
            <p:custDataLst>
              <p:tags r:id="rId3"/>
            </p:custDataLst>
          </p:nvPr>
        </p:nvPicPr>
        <p:blipFill>
          <a:blip r:embed="rId5"/>
          <a:stretch>
            <a:fillRect/>
          </a:stretch>
        </p:blipFill>
        <p:spPr>
          <a:xfrm>
            <a:off x="304800" y="3230843"/>
            <a:ext cx="11582400" cy="2280891"/>
          </a:xfrm>
          <a:prstGeom prst="rect">
            <a:avLst/>
          </a:prstGeom>
        </p:spPr>
      </p:pic>
    </p:spTree>
    <p:extLst>
      <p:ext uri="{BB962C8B-B14F-4D97-AF65-F5344CB8AC3E}">
        <p14:creationId xmlns:p14="http://schemas.microsoft.com/office/powerpoint/2010/main" val="405386728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FE57F0F-E4AC-4563-9393-83D252514EDD}"/>
              </a:ext>
            </a:extLst>
          </p:cNvPr>
          <p:cNvSpPr>
            <a:spLocks noGrp="1"/>
          </p:cNvSpPr>
          <p:nvPr>
            <p:ph type="title"/>
            <p:custDataLst>
              <p:tags r:id="rId1"/>
            </p:custDataLst>
          </p:nvPr>
        </p:nvSpPr>
        <p:spPr/>
        <p:txBody>
          <a:bodyPr/>
          <a:lstStyle/>
          <a:p>
            <a:r>
              <a:rPr lang="fr-CA" dirty="0"/>
              <a:t>Stations</a:t>
            </a:r>
            <a:endParaRPr lang="en-CA" dirty="0"/>
          </a:p>
        </p:txBody>
      </p:sp>
      <p:sp>
        <p:nvSpPr>
          <p:cNvPr id="6" name="Content Placeholder 2">
            <a:extLst>
              <a:ext uri="{FF2B5EF4-FFF2-40B4-BE49-F238E27FC236}">
                <a16:creationId xmlns:a16="http://schemas.microsoft.com/office/drawing/2014/main" xmlns="" id="{4E064B8F-111E-4AA3-9B3A-3399D848B78A}"/>
              </a:ext>
            </a:extLst>
          </p:cNvPr>
          <p:cNvSpPr>
            <a:spLocks noGrp="1"/>
          </p:cNvSpPr>
          <p:nvPr>
            <p:ph idx="1"/>
            <p:custDataLst>
              <p:tags r:id="rId2"/>
            </p:custDataLst>
          </p:nvPr>
        </p:nvSpPr>
        <p:spPr>
          <a:xfrm>
            <a:off x="379996" y="961524"/>
            <a:ext cx="11526253" cy="5014913"/>
          </a:xfrm>
        </p:spPr>
        <p:txBody>
          <a:bodyPr/>
          <a:lstStyle/>
          <a:p>
            <a:pPr marL="0" indent="0" algn="just">
              <a:lnSpc>
                <a:spcPct val="150000"/>
              </a:lnSpc>
              <a:buNone/>
            </a:pPr>
            <a:r>
              <a:rPr lang="fr-CA" dirty="0">
                <a:solidFill>
                  <a:schemeClr val="accent2"/>
                </a:solidFill>
              </a:rPr>
              <a:t>7.2</a:t>
            </a:r>
            <a:r>
              <a:rPr lang="fr-CA" dirty="0"/>
              <a:t> </a:t>
            </a:r>
            <a:r>
              <a:rPr lang="fr-CA" dirty="0" err="1"/>
              <a:t>From</a:t>
            </a:r>
            <a:r>
              <a:rPr lang="fr-CA" dirty="0"/>
              <a:t> the new </a:t>
            </a:r>
            <a:r>
              <a:rPr lang="fr-CA" dirty="0" err="1"/>
              <a:t>window</a:t>
            </a:r>
            <a:r>
              <a:rPr lang="fr-CA" dirty="0"/>
              <a:t>, </a:t>
            </a:r>
            <a:r>
              <a:rPr lang="en-US" dirty="0"/>
              <a:t>update the required fields in the General, Printers, and Container Types sections.</a:t>
            </a:r>
            <a:r>
              <a:rPr lang="fr-CA" dirty="0"/>
              <a:t> For more </a:t>
            </a:r>
            <a:r>
              <a:rPr lang="fr-CA" dirty="0" err="1"/>
              <a:t>details</a:t>
            </a:r>
            <a:r>
              <a:rPr lang="fr-CA" dirty="0"/>
              <a:t> on the </a:t>
            </a:r>
            <a:r>
              <a:rPr lang="fr-CA" dirty="0" err="1"/>
              <a:t>different</a:t>
            </a:r>
            <a:r>
              <a:rPr lang="fr-CA" dirty="0"/>
              <a:t> </a:t>
            </a:r>
            <a:r>
              <a:rPr lang="fr-CA" dirty="0" err="1"/>
              <a:t>fields</a:t>
            </a:r>
            <a:r>
              <a:rPr lang="fr-CA" dirty="0"/>
              <a:t>, </a:t>
            </a:r>
            <a:r>
              <a:rPr lang="fr-CA" dirty="0" err="1"/>
              <a:t>refer</a:t>
            </a:r>
            <a:r>
              <a:rPr lang="fr-CA" dirty="0"/>
              <a:t> to slide </a:t>
            </a:r>
            <a:r>
              <a:rPr lang="fr-CA" dirty="0">
                <a:hlinkClick r:id="rId7" action="ppaction://hlinksldjump"/>
              </a:rPr>
              <a:t>145 to 149</a:t>
            </a:r>
            <a:r>
              <a:rPr lang="fr-CA" dirty="0"/>
              <a:t>. </a:t>
            </a:r>
          </a:p>
          <a:p>
            <a:pPr algn="just">
              <a:lnSpc>
                <a:spcPct val="150000"/>
              </a:lnSpc>
              <a:buFont typeface="Wingdings" panose="05000000000000000000" pitchFamily="2" charset="2"/>
              <a:buChar char="ü"/>
            </a:pPr>
            <a:endParaRPr lang="en-CA" sz="2100" dirty="0"/>
          </a:p>
        </p:txBody>
      </p:sp>
      <p:pic>
        <p:nvPicPr>
          <p:cNvPr id="17" name="Picture 16">
            <a:extLst>
              <a:ext uri="{FF2B5EF4-FFF2-40B4-BE49-F238E27FC236}">
                <a16:creationId xmlns:a16="http://schemas.microsoft.com/office/drawing/2014/main" xmlns="" id="{083CC97E-8436-4B3E-9FBC-D61F9557E08B}"/>
              </a:ext>
            </a:extLst>
          </p:cNvPr>
          <p:cNvPicPr>
            <a:picLocks noChangeAspect="1"/>
          </p:cNvPicPr>
          <p:nvPr>
            <p:custDataLst>
              <p:tags r:id="rId3"/>
            </p:custDataLst>
          </p:nvPr>
        </p:nvPicPr>
        <p:blipFill>
          <a:blip r:embed="rId8"/>
          <a:stretch>
            <a:fillRect/>
          </a:stretch>
        </p:blipFill>
        <p:spPr>
          <a:xfrm>
            <a:off x="593559" y="2224452"/>
            <a:ext cx="3444624" cy="2081824"/>
          </a:xfrm>
          <a:prstGeom prst="rect">
            <a:avLst/>
          </a:prstGeom>
        </p:spPr>
      </p:pic>
      <p:pic>
        <p:nvPicPr>
          <p:cNvPr id="19" name="Picture 18">
            <a:extLst>
              <a:ext uri="{FF2B5EF4-FFF2-40B4-BE49-F238E27FC236}">
                <a16:creationId xmlns:a16="http://schemas.microsoft.com/office/drawing/2014/main" xmlns="" id="{CD0B4160-CA15-4438-AEB3-FA06346DB8A6}"/>
              </a:ext>
            </a:extLst>
          </p:cNvPr>
          <p:cNvPicPr>
            <a:picLocks noChangeAspect="1"/>
          </p:cNvPicPr>
          <p:nvPr>
            <p:custDataLst>
              <p:tags r:id="rId4"/>
            </p:custDataLst>
          </p:nvPr>
        </p:nvPicPr>
        <p:blipFill>
          <a:blip r:embed="rId9"/>
          <a:stretch>
            <a:fillRect/>
          </a:stretch>
        </p:blipFill>
        <p:spPr>
          <a:xfrm>
            <a:off x="5037220" y="4390049"/>
            <a:ext cx="4203897" cy="2054249"/>
          </a:xfrm>
          <a:prstGeom prst="rect">
            <a:avLst/>
          </a:prstGeom>
        </p:spPr>
      </p:pic>
      <p:pic>
        <p:nvPicPr>
          <p:cNvPr id="21" name="Picture 20">
            <a:extLst>
              <a:ext uri="{FF2B5EF4-FFF2-40B4-BE49-F238E27FC236}">
                <a16:creationId xmlns:a16="http://schemas.microsoft.com/office/drawing/2014/main" xmlns="" id="{21F97047-1A06-4B2D-9832-A20C8DF60116}"/>
              </a:ext>
            </a:extLst>
          </p:cNvPr>
          <p:cNvPicPr>
            <a:picLocks noChangeAspect="1"/>
          </p:cNvPicPr>
          <p:nvPr>
            <p:custDataLst>
              <p:tags r:id="rId5"/>
            </p:custDataLst>
          </p:nvPr>
        </p:nvPicPr>
        <p:blipFill>
          <a:blip r:embed="rId10"/>
          <a:stretch>
            <a:fillRect/>
          </a:stretch>
        </p:blipFill>
        <p:spPr>
          <a:xfrm>
            <a:off x="513347" y="4393879"/>
            <a:ext cx="4341252" cy="2046590"/>
          </a:xfrm>
          <a:prstGeom prst="rect">
            <a:avLst/>
          </a:prstGeom>
        </p:spPr>
      </p:pic>
    </p:spTree>
    <p:extLst>
      <p:ext uri="{BB962C8B-B14F-4D97-AF65-F5344CB8AC3E}">
        <p14:creationId xmlns:p14="http://schemas.microsoft.com/office/powerpoint/2010/main" val="253568043"/>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35A60B7-1CB7-4ABD-ADBD-8711EA1FDBFF}"/>
              </a:ext>
            </a:extLst>
          </p:cNvPr>
          <p:cNvSpPr>
            <a:spLocks noGrp="1"/>
          </p:cNvSpPr>
          <p:nvPr>
            <p:ph type="title"/>
            <p:custDataLst>
              <p:tags r:id="rId1"/>
            </p:custDataLst>
          </p:nvPr>
        </p:nvSpPr>
        <p:spPr/>
        <p:txBody>
          <a:bodyPr/>
          <a:lstStyle/>
          <a:p>
            <a:r>
              <a:rPr lang="fr-CA" dirty="0"/>
              <a:t>Stations</a:t>
            </a:r>
            <a:endParaRPr lang="en-CA" dirty="0"/>
          </a:p>
        </p:txBody>
      </p:sp>
      <p:sp>
        <p:nvSpPr>
          <p:cNvPr id="4" name="Content Placeholder 2">
            <a:extLst>
              <a:ext uri="{FF2B5EF4-FFF2-40B4-BE49-F238E27FC236}">
                <a16:creationId xmlns:a16="http://schemas.microsoft.com/office/drawing/2014/main" xmlns="" id="{80CC79B9-BB64-4CC0-AB82-3DCEBD7B5E43}"/>
              </a:ext>
            </a:extLst>
          </p:cNvPr>
          <p:cNvSpPr>
            <a:spLocks noGrp="1"/>
          </p:cNvSpPr>
          <p:nvPr>
            <p:ph idx="1"/>
            <p:custDataLst>
              <p:tags r:id="rId2"/>
            </p:custDataLst>
          </p:nvPr>
        </p:nvSpPr>
        <p:spPr>
          <a:xfrm>
            <a:off x="561474" y="1162050"/>
            <a:ext cx="4620126" cy="5014913"/>
          </a:xfrm>
        </p:spPr>
        <p:txBody>
          <a:bodyPr/>
          <a:lstStyle/>
          <a:p>
            <a:pPr marL="0" indent="0" algn="just">
              <a:lnSpc>
                <a:spcPct val="150000"/>
              </a:lnSpc>
              <a:buNone/>
            </a:pPr>
            <a:r>
              <a:rPr lang="en-US" dirty="0">
                <a:solidFill>
                  <a:schemeClr val="accent2"/>
                </a:solidFill>
              </a:rPr>
              <a:t>7.3</a:t>
            </a:r>
            <a:r>
              <a:rPr lang="en-US" dirty="0"/>
              <a:t> Once all the required fields properly updated, click on Submit. </a:t>
            </a:r>
          </a:p>
          <a:p>
            <a:pPr marL="0" indent="0" algn="just">
              <a:lnSpc>
                <a:spcPct val="150000"/>
              </a:lnSpc>
              <a:buNone/>
            </a:pPr>
            <a:endParaRPr lang="en-CA" dirty="0"/>
          </a:p>
        </p:txBody>
      </p:sp>
      <p:pic>
        <p:nvPicPr>
          <p:cNvPr id="5" name="Picture 4">
            <a:extLst>
              <a:ext uri="{FF2B5EF4-FFF2-40B4-BE49-F238E27FC236}">
                <a16:creationId xmlns:a16="http://schemas.microsoft.com/office/drawing/2014/main" xmlns="" id="{EE6D5072-9DB9-4E5C-9DC2-72CAE31CE0CD}"/>
              </a:ext>
            </a:extLst>
          </p:cNvPr>
          <p:cNvPicPr>
            <a:picLocks noChangeAspect="1"/>
          </p:cNvPicPr>
          <p:nvPr>
            <p:custDataLst>
              <p:tags r:id="rId3"/>
            </p:custDataLst>
          </p:nvPr>
        </p:nvPicPr>
        <p:blipFill>
          <a:blip r:embed="rId5"/>
          <a:stretch>
            <a:fillRect/>
          </a:stretch>
        </p:blipFill>
        <p:spPr>
          <a:xfrm>
            <a:off x="5646821" y="448198"/>
            <a:ext cx="5512542" cy="5648555"/>
          </a:xfrm>
          <a:prstGeom prst="rect">
            <a:avLst/>
          </a:prstGeom>
        </p:spPr>
      </p:pic>
    </p:spTree>
    <p:extLst>
      <p:ext uri="{BB962C8B-B14F-4D97-AF65-F5344CB8AC3E}">
        <p14:creationId xmlns:p14="http://schemas.microsoft.com/office/powerpoint/2010/main" val="406785428"/>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A2DBC4A-E0DF-414E-A953-0EB57A6AD47A}"/>
              </a:ext>
            </a:extLst>
          </p:cNvPr>
          <p:cNvSpPr>
            <a:spLocks noGrp="1"/>
          </p:cNvSpPr>
          <p:nvPr>
            <p:ph type="ctrTitle"/>
            <p:custDataLst>
              <p:tags r:id="rId1"/>
            </p:custDataLst>
          </p:nvPr>
        </p:nvSpPr>
        <p:spPr/>
        <p:txBody>
          <a:bodyPr/>
          <a:lstStyle/>
          <a:p>
            <a:r>
              <a:rPr lang="en-CA" sz="4400" b="1"/>
              <a:t>Stations Devices</a:t>
            </a:r>
          </a:p>
        </p:txBody>
      </p:sp>
    </p:spTree>
    <p:extLst>
      <p:ext uri="{BB962C8B-B14F-4D97-AF65-F5344CB8AC3E}">
        <p14:creationId xmlns:p14="http://schemas.microsoft.com/office/powerpoint/2010/main" val="3761099329"/>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0E5C042-4210-485A-AF85-BF44A3B49EEB}"/>
              </a:ext>
            </a:extLst>
          </p:cNvPr>
          <p:cNvSpPr>
            <a:spLocks noGrp="1"/>
          </p:cNvSpPr>
          <p:nvPr>
            <p:ph type="title"/>
            <p:custDataLst>
              <p:tags r:id="rId1"/>
            </p:custDataLst>
          </p:nvPr>
        </p:nvSpPr>
        <p:spPr/>
        <p:txBody>
          <a:bodyPr/>
          <a:lstStyle/>
          <a:p>
            <a:r>
              <a:rPr lang="fr-CA"/>
              <a:t>Stations </a:t>
            </a:r>
            <a:r>
              <a:rPr lang="fr-CA" err="1"/>
              <a:t>Devices</a:t>
            </a:r>
            <a:endParaRPr lang="en-CA"/>
          </a:p>
        </p:txBody>
      </p:sp>
      <p:sp>
        <p:nvSpPr>
          <p:cNvPr id="3" name="Content Placeholder 2">
            <a:extLst>
              <a:ext uri="{FF2B5EF4-FFF2-40B4-BE49-F238E27FC236}">
                <a16:creationId xmlns:a16="http://schemas.microsoft.com/office/drawing/2014/main" xmlns="" id="{864ED186-72C5-4BB9-A152-BA8810FCED96}"/>
              </a:ext>
            </a:extLst>
          </p:cNvPr>
          <p:cNvSpPr>
            <a:spLocks noGrp="1"/>
          </p:cNvSpPr>
          <p:nvPr>
            <p:ph idx="1"/>
            <p:custDataLst>
              <p:tags r:id="rId2"/>
            </p:custDataLst>
          </p:nvPr>
        </p:nvSpPr>
        <p:spPr>
          <a:xfrm>
            <a:off x="838200" y="1446663"/>
            <a:ext cx="10175543" cy="4730300"/>
          </a:xfrm>
        </p:spPr>
        <p:txBody>
          <a:bodyPr/>
          <a:lstStyle/>
          <a:p>
            <a:pPr algn="just">
              <a:lnSpc>
                <a:spcPct val="150000"/>
              </a:lnSpc>
            </a:pPr>
            <a:r>
              <a:rPr lang="fr-CA" sz="2200" dirty="0"/>
              <a:t>This </a:t>
            </a:r>
            <a:r>
              <a:rPr lang="fr-CA" sz="2200" dirty="0" err="1"/>
              <a:t>resource</a:t>
            </a:r>
            <a:r>
              <a:rPr lang="fr-CA" sz="2200" dirty="0"/>
              <a:t> </a:t>
            </a:r>
            <a:r>
              <a:rPr lang="fr-CA" sz="2200" dirty="0" err="1"/>
              <a:t>is</a:t>
            </a:r>
            <a:r>
              <a:rPr lang="fr-CA" sz="2200" dirty="0"/>
              <a:t> </a:t>
            </a:r>
            <a:r>
              <a:rPr lang="fr-CA" sz="2200" dirty="0" err="1"/>
              <a:t>used</a:t>
            </a:r>
            <a:r>
              <a:rPr lang="fr-CA" sz="2200" dirty="0"/>
              <a:t> to </a:t>
            </a:r>
            <a:r>
              <a:rPr lang="en-US" sz="2200" dirty="0"/>
              <a:t>add, modify, copy, and delete the records in the station devices table and to query the records in the station devices table.</a:t>
            </a:r>
          </a:p>
          <a:p>
            <a:pPr algn="just">
              <a:lnSpc>
                <a:spcPct val="150000"/>
              </a:lnSpc>
            </a:pPr>
            <a:r>
              <a:rPr lang="en-US" sz="2200" dirty="0"/>
              <a:t>A station device record is used to link a given station to a given document format and document type.</a:t>
            </a:r>
          </a:p>
          <a:p>
            <a:pPr algn="just">
              <a:lnSpc>
                <a:spcPct val="150000"/>
              </a:lnSpc>
            </a:pPr>
            <a:r>
              <a:rPr lang="en-US" sz="2200" dirty="0"/>
              <a:t>When a user logs into a station, any label output created by that user will be directed to the associated device. Moreover, each user is assigned a default station in the WMS Users resource. </a:t>
            </a:r>
            <a:endParaRPr lang="en-CA" sz="2200" dirty="0"/>
          </a:p>
        </p:txBody>
      </p:sp>
    </p:spTree>
    <p:extLst>
      <p:ext uri="{BB962C8B-B14F-4D97-AF65-F5344CB8AC3E}">
        <p14:creationId xmlns:p14="http://schemas.microsoft.com/office/powerpoint/2010/main" val="2725029332"/>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A28CC23-51CA-4F24-91E0-361EC0FD43FF}"/>
              </a:ext>
            </a:extLst>
          </p:cNvPr>
          <p:cNvSpPr>
            <a:spLocks noGrp="1"/>
          </p:cNvSpPr>
          <p:nvPr>
            <p:ph type="title"/>
            <p:custDataLst>
              <p:tags r:id="rId1"/>
            </p:custDataLst>
          </p:nvPr>
        </p:nvSpPr>
        <p:spPr/>
        <p:txBody>
          <a:bodyPr/>
          <a:lstStyle/>
          <a:p>
            <a:r>
              <a:rPr lang="fr-CA"/>
              <a:t>Station </a:t>
            </a:r>
            <a:r>
              <a:rPr lang="fr-CA" err="1"/>
              <a:t>Devices</a:t>
            </a:r>
            <a:endParaRPr lang="en-CA"/>
          </a:p>
        </p:txBody>
      </p:sp>
      <p:pic>
        <p:nvPicPr>
          <p:cNvPr id="5" name="Picture 4">
            <a:extLst>
              <a:ext uri="{FF2B5EF4-FFF2-40B4-BE49-F238E27FC236}">
                <a16:creationId xmlns:a16="http://schemas.microsoft.com/office/drawing/2014/main" xmlns="" id="{100DBEE0-F41D-47A0-A13B-1168084DA562}"/>
              </a:ext>
            </a:extLst>
          </p:cNvPr>
          <p:cNvPicPr>
            <a:picLocks noChangeAspect="1"/>
          </p:cNvPicPr>
          <p:nvPr>
            <p:custDataLst>
              <p:tags r:id="rId2"/>
            </p:custDataLst>
          </p:nvPr>
        </p:nvPicPr>
        <p:blipFill>
          <a:blip r:embed="rId5"/>
          <a:stretch>
            <a:fillRect/>
          </a:stretch>
        </p:blipFill>
        <p:spPr>
          <a:xfrm>
            <a:off x="7886700" y="146606"/>
            <a:ext cx="3653449" cy="6158014"/>
          </a:xfrm>
          <a:prstGeom prst="rect">
            <a:avLst/>
          </a:prstGeom>
        </p:spPr>
      </p:pic>
      <p:sp>
        <p:nvSpPr>
          <p:cNvPr id="6" name="Content Placeholder 2">
            <a:extLst>
              <a:ext uri="{FF2B5EF4-FFF2-40B4-BE49-F238E27FC236}">
                <a16:creationId xmlns:a16="http://schemas.microsoft.com/office/drawing/2014/main" xmlns="" id="{4316ED6E-0FA7-4F72-9550-B6758774CA85}"/>
              </a:ext>
            </a:extLst>
          </p:cNvPr>
          <p:cNvSpPr>
            <a:spLocks noGrp="1"/>
          </p:cNvSpPr>
          <p:nvPr>
            <p:ph idx="1"/>
            <p:custDataLst>
              <p:tags r:id="rId3"/>
            </p:custDataLst>
          </p:nvPr>
        </p:nvSpPr>
        <p:spPr>
          <a:xfrm>
            <a:off x="669387" y="1312622"/>
            <a:ext cx="6742066" cy="4733783"/>
          </a:xfrm>
        </p:spPr>
        <p:txBody>
          <a:bodyPr/>
          <a:lstStyle/>
          <a:p>
            <a:pPr marL="457200" indent="-457200" algn="just">
              <a:lnSpc>
                <a:spcPct val="150000"/>
              </a:lnSpc>
              <a:buFont typeface="+mj-lt"/>
              <a:buAutoNum type="arabicPeriod"/>
            </a:pPr>
            <a:r>
              <a:rPr lang="en-US" sz="2300"/>
              <a:t>With a </a:t>
            </a:r>
            <a:r>
              <a:rPr lang="en-US" sz="2300" u="sng"/>
              <a:t>desktop computer</a:t>
            </a:r>
            <a:r>
              <a:rPr lang="en-US" sz="2300"/>
              <a:t>, select the </a:t>
            </a:r>
            <a:r>
              <a:rPr lang="en-US" sz="2300" b="1"/>
              <a:t>WMS System Administration</a:t>
            </a:r>
            <a:r>
              <a:rPr lang="en-US" sz="2300"/>
              <a:t> resource.</a:t>
            </a:r>
          </a:p>
          <a:p>
            <a:pPr marL="457200" indent="-457200" algn="just">
              <a:lnSpc>
                <a:spcPct val="150000"/>
              </a:lnSpc>
              <a:buFont typeface="+mj-lt"/>
              <a:buAutoNum type="arabicPeriod"/>
            </a:pPr>
            <a:r>
              <a:rPr lang="en-US" sz="2300"/>
              <a:t>Under WMS System Administration, click on </a:t>
            </a:r>
            <a:r>
              <a:rPr lang="en-US" sz="2300" b="1"/>
              <a:t>Configuration.</a:t>
            </a:r>
            <a:endParaRPr lang="en-US" sz="2300"/>
          </a:p>
          <a:p>
            <a:pPr marL="457200" indent="-457200" algn="just">
              <a:lnSpc>
                <a:spcPct val="150000"/>
              </a:lnSpc>
              <a:buFont typeface="+mj-lt"/>
              <a:buAutoNum type="arabicPeriod"/>
            </a:pPr>
            <a:r>
              <a:rPr lang="en-US" sz="2300"/>
              <a:t>Under Configuration, click on </a:t>
            </a:r>
            <a:r>
              <a:rPr lang="en-US" sz="2300" b="1"/>
              <a:t>WMS Warehouse Setup.</a:t>
            </a:r>
            <a:endParaRPr lang="en-US" sz="2300"/>
          </a:p>
          <a:p>
            <a:pPr marL="457200" indent="-457200" algn="just">
              <a:lnSpc>
                <a:spcPct val="150000"/>
              </a:lnSpc>
              <a:buFont typeface="+mj-lt"/>
              <a:buAutoNum type="arabicPeriod"/>
            </a:pPr>
            <a:r>
              <a:rPr lang="en-US" sz="2300"/>
              <a:t>Under WMS Warehouse Setup, click on </a:t>
            </a:r>
            <a:r>
              <a:rPr lang="en-US" sz="2300" b="1"/>
              <a:t>Station Devices.</a:t>
            </a:r>
            <a:endParaRPr lang="en-US" sz="2300"/>
          </a:p>
          <a:p>
            <a:pPr marL="0" indent="0" algn="just">
              <a:lnSpc>
                <a:spcPct val="150000"/>
              </a:lnSpc>
              <a:buNone/>
            </a:pPr>
            <a:endParaRPr lang="en-US" sz="2200"/>
          </a:p>
        </p:txBody>
      </p:sp>
    </p:spTree>
    <p:extLst>
      <p:ext uri="{BB962C8B-B14F-4D97-AF65-F5344CB8AC3E}">
        <p14:creationId xmlns:p14="http://schemas.microsoft.com/office/powerpoint/2010/main" val="349378353"/>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B59C516-FE34-4560-8DE1-FFAE8B0857FA}"/>
              </a:ext>
            </a:extLst>
          </p:cNvPr>
          <p:cNvSpPr>
            <a:spLocks noGrp="1"/>
          </p:cNvSpPr>
          <p:nvPr>
            <p:ph type="title"/>
            <p:custDataLst>
              <p:tags r:id="rId1"/>
            </p:custDataLst>
          </p:nvPr>
        </p:nvSpPr>
        <p:spPr/>
        <p:txBody>
          <a:bodyPr/>
          <a:lstStyle/>
          <a:p>
            <a:r>
              <a:rPr lang="fr-CA" dirty="0"/>
              <a:t>Stations </a:t>
            </a:r>
            <a:r>
              <a:rPr lang="fr-CA" dirty="0" err="1"/>
              <a:t>Devices</a:t>
            </a:r>
            <a:endParaRPr lang="en-CA" dirty="0"/>
          </a:p>
        </p:txBody>
      </p:sp>
      <p:sp>
        <p:nvSpPr>
          <p:cNvPr id="4" name="Content Placeholder 2">
            <a:extLst>
              <a:ext uri="{FF2B5EF4-FFF2-40B4-BE49-F238E27FC236}">
                <a16:creationId xmlns:a16="http://schemas.microsoft.com/office/drawing/2014/main" xmlns="" id="{97AF5114-E9B3-4821-85CF-AAEB0A51821F}"/>
              </a:ext>
            </a:extLst>
          </p:cNvPr>
          <p:cNvSpPr>
            <a:spLocks noGrp="1"/>
          </p:cNvSpPr>
          <p:nvPr>
            <p:ph idx="1"/>
            <p:custDataLst>
              <p:tags r:id="rId2"/>
            </p:custDataLst>
          </p:nvPr>
        </p:nvSpPr>
        <p:spPr>
          <a:xfrm>
            <a:off x="838200" y="1085850"/>
            <a:ext cx="10515600" cy="5091113"/>
          </a:xfrm>
        </p:spPr>
        <p:txBody>
          <a:bodyPr/>
          <a:lstStyle/>
          <a:p>
            <a:pPr marL="457200" indent="-457200" algn="just">
              <a:lnSpc>
                <a:spcPct val="150000"/>
              </a:lnSpc>
              <a:buFont typeface="+mj-lt"/>
              <a:buAutoNum type="arabicPeriod" startAt="5"/>
            </a:pPr>
            <a:r>
              <a:rPr lang="fr-CA" dirty="0"/>
              <a:t>In the new </a:t>
            </a:r>
            <a:r>
              <a:rPr lang="fr-CA" dirty="0" err="1"/>
              <a:t>window</a:t>
            </a:r>
            <a:r>
              <a:rPr lang="fr-CA" dirty="0"/>
              <a:t>, </a:t>
            </a:r>
            <a:r>
              <a:rPr lang="en-US" dirty="0"/>
              <a:t>the different stations already linked to a given document format and type in the WMS will be listed.</a:t>
            </a:r>
          </a:p>
          <a:p>
            <a:pPr marL="457200" indent="-457200" algn="just">
              <a:lnSpc>
                <a:spcPct val="150000"/>
              </a:lnSpc>
              <a:buFont typeface="+mj-lt"/>
              <a:buAutoNum type="arabicPeriod" startAt="5"/>
            </a:pPr>
            <a:r>
              <a:rPr lang="en-US" u="sng" dirty="0"/>
              <a:t>If you want to create a new station device record</a:t>
            </a:r>
            <a:r>
              <a:rPr lang="en-US" dirty="0"/>
              <a:t>, do this:</a:t>
            </a:r>
          </a:p>
          <a:p>
            <a:pPr marL="0" indent="0" algn="just">
              <a:lnSpc>
                <a:spcPct val="150000"/>
              </a:lnSpc>
              <a:buNone/>
            </a:pPr>
            <a:r>
              <a:rPr lang="fr-CA" dirty="0"/>
              <a:t>	</a:t>
            </a:r>
            <a:r>
              <a:rPr lang="fr-CA" dirty="0">
                <a:solidFill>
                  <a:schemeClr val="accent2"/>
                </a:solidFill>
              </a:rPr>
              <a:t>6.1</a:t>
            </a:r>
            <a:r>
              <a:rPr lang="fr-CA" dirty="0"/>
              <a:t> Click on </a:t>
            </a:r>
            <a:r>
              <a:rPr lang="fr-CA" dirty="0" err="1"/>
              <a:t>Create</a:t>
            </a:r>
            <a:r>
              <a:rPr lang="fr-CA" dirty="0"/>
              <a:t> at the </a:t>
            </a:r>
            <a:r>
              <a:rPr lang="fr-CA" dirty="0" err="1"/>
              <a:t>bottom</a:t>
            </a:r>
            <a:r>
              <a:rPr lang="fr-CA" dirty="0"/>
              <a:t> right of </a:t>
            </a:r>
            <a:r>
              <a:rPr lang="fr-CA" dirty="0" err="1"/>
              <a:t>your</a:t>
            </a:r>
            <a:r>
              <a:rPr lang="fr-CA" dirty="0"/>
              <a:t> screen.</a:t>
            </a:r>
          </a:p>
          <a:p>
            <a:pPr marL="0" indent="0" algn="just">
              <a:lnSpc>
                <a:spcPct val="150000"/>
              </a:lnSpc>
              <a:buNone/>
            </a:pPr>
            <a:endParaRPr lang="fr-CA" dirty="0"/>
          </a:p>
          <a:p>
            <a:pPr marL="0" indent="0" algn="just">
              <a:lnSpc>
                <a:spcPct val="150000"/>
              </a:lnSpc>
              <a:spcBef>
                <a:spcPts val="1000"/>
              </a:spcBef>
              <a:buClr>
                <a:srgbClr val="F58220"/>
              </a:buClr>
              <a:buNone/>
            </a:pPr>
            <a:r>
              <a:rPr lang="fr-CA" dirty="0">
                <a:solidFill>
                  <a:schemeClr val="accent2"/>
                </a:solidFill>
              </a:rPr>
              <a:t>	</a:t>
            </a:r>
            <a:endParaRPr lang="fr-CA" dirty="0"/>
          </a:p>
          <a:p>
            <a:pPr marL="0" indent="0" algn="just">
              <a:lnSpc>
                <a:spcPct val="150000"/>
              </a:lnSpc>
              <a:buNone/>
            </a:pPr>
            <a:endParaRPr lang="fr-CA" dirty="0"/>
          </a:p>
          <a:p>
            <a:pPr marL="0" indent="0" algn="just">
              <a:lnSpc>
                <a:spcPct val="150000"/>
              </a:lnSpc>
              <a:buNone/>
            </a:pPr>
            <a:endParaRPr lang="fr-CA" dirty="0"/>
          </a:p>
          <a:p>
            <a:pPr marL="0" indent="0" algn="just">
              <a:lnSpc>
                <a:spcPct val="150000"/>
              </a:lnSpc>
              <a:buNone/>
            </a:pPr>
            <a:endParaRPr lang="fr-CA" dirty="0"/>
          </a:p>
          <a:p>
            <a:pPr marL="0" indent="0" algn="just">
              <a:lnSpc>
                <a:spcPct val="150000"/>
              </a:lnSpc>
              <a:buNone/>
            </a:pPr>
            <a:endParaRPr lang="en-US" dirty="0"/>
          </a:p>
          <a:p>
            <a:pPr marL="0" indent="0" algn="just">
              <a:lnSpc>
                <a:spcPct val="150000"/>
              </a:lnSpc>
              <a:buNone/>
            </a:pPr>
            <a:endParaRPr lang="en-CA" dirty="0"/>
          </a:p>
        </p:txBody>
      </p:sp>
      <p:pic>
        <p:nvPicPr>
          <p:cNvPr id="6" name="Picture 5">
            <a:extLst>
              <a:ext uri="{FF2B5EF4-FFF2-40B4-BE49-F238E27FC236}">
                <a16:creationId xmlns:a16="http://schemas.microsoft.com/office/drawing/2014/main" xmlns="" id="{A96E15AC-FA81-43B0-B413-59E5BFDC396D}"/>
              </a:ext>
            </a:extLst>
          </p:cNvPr>
          <p:cNvPicPr>
            <a:picLocks noChangeAspect="1"/>
          </p:cNvPicPr>
          <p:nvPr>
            <p:custDataLst>
              <p:tags r:id="rId3"/>
            </p:custDataLst>
          </p:nvPr>
        </p:nvPicPr>
        <p:blipFill>
          <a:blip r:embed="rId6"/>
          <a:stretch>
            <a:fillRect/>
          </a:stretch>
        </p:blipFill>
        <p:spPr>
          <a:xfrm>
            <a:off x="537411" y="4117259"/>
            <a:ext cx="11117178" cy="1261193"/>
          </a:xfrm>
          <a:prstGeom prst="rect">
            <a:avLst/>
          </a:prstGeom>
        </p:spPr>
      </p:pic>
    </p:spTree>
    <p:extLst>
      <p:ext uri="{BB962C8B-B14F-4D97-AF65-F5344CB8AC3E}">
        <p14:creationId xmlns:p14="http://schemas.microsoft.com/office/powerpoint/2010/main" val="2422407884"/>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B59C516-FE34-4560-8DE1-FFAE8B0857FA}"/>
              </a:ext>
            </a:extLst>
          </p:cNvPr>
          <p:cNvSpPr>
            <a:spLocks noGrp="1"/>
          </p:cNvSpPr>
          <p:nvPr>
            <p:ph type="title"/>
            <p:custDataLst>
              <p:tags r:id="rId1"/>
            </p:custDataLst>
          </p:nvPr>
        </p:nvSpPr>
        <p:spPr/>
        <p:txBody>
          <a:bodyPr/>
          <a:lstStyle/>
          <a:p>
            <a:r>
              <a:rPr lang="fr-CA" dirty="0"/>
              <a:t>Stations </a:t>
            </a:r>
            <a:r>
              <a:rPr lang="fr-CA" dirty="0" err="1"/>
              <a:t>Devices</a:t>
            </a:r>
            <a:endParaRPr lang="en-CA" dirty="0"/>
          </a:p>
        </p:txBody>
      </p:sp>
      <p:sp>
        <p:nvSpPr>
          <p:cNvPr id="4" name="Content Placeholder 2">
            <a:extLst>
              <a:ext uri="{FF2B5EF4-FFF2-40B4-BE49-F238E27FC236}">
                <a16:creationId xmlns:a16="http://schemas.microsoft.com/office/drawing/2014/main" xmlns="" id="{0125A48C-2EC1-493F-BEBC-C2F087BD239D}"/>
              </a:ext>
            </a:extLst>
          </p:cNvPr>
          <p:cNvSpPr>
            <a:spLocks noGrp="1"/>
          </p:cNvSpPr>
          <p:nvPr>
            <p:ph idx="1"/>
            <p:custDataLst>
              <p:tags r:id="rId2"/>
            </p:custDataLst>
          </p:nvPr>
        </p:nvSpPr>
        <p:spPr>
          <a:xfrm>
            <a:off x="838201" y="1106906"/>
            <a:ext cx="5819274" cy="5070058"/>
          </a:xfrm>
        </p:spPr>
        <p:txBody>
          <a:bodyPr/>
          <a:lstStyle/>
          <a:p>
            <a:pPr marL="0" indent="0" algn="just">
              <a:lnSpc>
                <a:spcPct val="150000"/>
              </a:lnSpc>
              <a:spcBef>
                <a:spcPts val="1000"/>
              </a:spcBef>
              <a:buClr>
                <a:srgbClr val="F58220"/>
              </a:buClr>
              <a:buNone/>
            </a:pPr>
            <a:r>
              <a:rPr lang="fr-CA" dirty="0">
                <a:solidFill>
                  <a:schemeClr val="accent2"/>
                </a:solidFill>
              </a:rPr>
              <a:t>6.2</a:t>
            </a:r>
            <a:r>
              <a:rPr lang="fr-CA" dirty="0"/>
              <a:t> </a:t>
            </a:r>
            <a:r>
              <a:rPr lang="fr-CA" dirty="0" err="1">
                <a:solidFill>
                  <a:schemeClr val="tx1">
                    <a:lumMod val="50000"/>
                    <a:lumOff val="50000"/>
                  </a:schemeClr>
                </a:solidFill>
              </a:rPr>
              <a:t>From</a:t>
            </a:r>
            <a:r>
              <a:rPr lang="fr-CA" dirty="0">
                <a:solidFill>
                  <a:schemeClr val="tx1">
                    <a:lumMod val="50000"/>
                    <a:lumOff val="50000"/>
                  </a:schemeClr>
                </a:solidFill>
              </a:rPr>
              <a:t> the new </a:t>
            </a:r>
            <a:r>
              <a:rPr lang="fr-CA" dirty="0" err="1">
                <a:solidFill>
                  <a:schemeClr val="tx1">
                    <a:lumMod val="50000"/>
                    <a:lumOff val="50000"/>
                  </a:schemeClr>
                </a:solidFill>
              </a:rPr>
              <a:t>window</a:t>
            </a:r>
            <a:r>
              <a:rPr lang="fr-CA" dirty="0"/>
              <a:t>, select the </a:t>
            </a:r>
            <a:r>
              <a:rPr lang="fr-CA" b="1" dirty="0"/>
              <a:t>Station</a:t>
            </a:r>
            <a:r>
              <a:rPr lang="fr-CA" dirty="0"/>
              <a:t> as </a:t>
            </a:r>
            <a:r>
              <a:rPr lang="fr-CA" dirty="0" err="1"/>
              <a:t>well</a:t>
            </a:r>
            <a:r>
              <a:rPr lang="fr-CA" dirty="0"/>
              <a:t> as the </a:t>
            </a:r>
            <a:r>
              <a:rPr lang="fr-CA" b="1" dirty="0"/>
              <a:t>Document Format Name</a:t>
            </a:r>
            <a:r>
              <a:rPr lang="fr-CA" dirty="0"/>
              <a:t> and the </a:t>
            </a:r>
            <a:r>
              <a:rPr lang="fr-CA" b="1" dirty="0"/>
              <a:t>Document</a:t>
            </a:r>
            <a:r>
              <a:rPr lang="fr-CA" dirty="0"/>
              <a:t> </a:t>
            </a:r>
            <a:r>
              <a:rPr lang="fr-CA" b="1" dirty="0"/>
              <a:t>Type</a:t>
            </a:r>
            <a:r>
              <a:rPr lang="fr-CA" dirty="0"/>
              <a:t> (</a:t>
            </a:r>
            <a:r>
              <a:rPr lang="fr-CA" dirty="0" err="1"/>
              <a:t>from</a:t>
            </a:r>
            <a:r>
              <a:rPr lang="fr-CA" dirty="0"/>
              <a:t> the drop-down menu) to </a:t>
            </a:r>
            <a:r>
              <a:rPr lang="fr-CA" dirty="0" err="1"/>
              <a:t>be</a:t>
            </a:r>
            <a:r>
              <a:rPr lang="fr-CA" dirty="0"/>
              <a:t> </a:t>
            </a:r>
            <a:r>
              <a:rPr lang="fr-CA" dirty="0" err="1"/>
              <a:t>linked</a:t>
            </a:r>
            <a:r>
              <a:rPr lang="fr-CA" dirty="0"/>
              <a:t> to the </a:t>
            </a:r>
            <a:r>
              <a:rPr lang="fr-CA" dirty="0" err="1"/>
              <a:t>given</a:t>
            </a:r>
            <a:r>
              <a:rPr lang="fr-CA" dirty="0"/>
              <a:t> station. </a:t>
            </a:r>
          </a:p>
          <a:p>
            <a:pPr marL="0" indent="0" algn="just">
              <a:lnSpc>
                <a:spcPct val="150000"/>
              </a:lnSpc>
              <a:buNone/>
            </a:pPr>
            <a:r>
              <a:rPr lang="fr-CA" dirty="0"/>
              <a:t>Note: The Document Format Name </a:t>
            </a:r>
            <a:r>
              <a:rPr lang="fr-CA" dirty="0" err="1"/>
              <a:t>is</a:t>
            </a:r>
            <a:r>
              <a:rPr lang="fr-CA" dirty="0"/>
              <a:t> </a:t>
            </a:r>
            <a:r>
              <a:rPr lang="en-CA" dirty="0"/>
              <a:t>the unique identifier for this document format definition.</a:t>
            </a:r>
            <a:endParaRPr lang="fr-CA" dirty="0"/>
          </a:p>
          <a:p>
            <a:pPr marL="0" indent="0" algn="just">
              <a:lnSpc>
                <a:spcPct val="150000"/>
              </a:lnSpc>
              <a:spcBef>
                <a:spcPts val="1000"/>
              </a:spcBef>
              <a:buClr>
                <a:srgbClr val="F58220"/>
              </a:buClr>
              <a:buNone/>
            </a:pPr>
            <a:r>
              <a:rPr lang="fr-CA" dirty="0">
                <a:solidFill>
                  <a:schemeClr val="accent2"/>
                </a:solidFill>
              </a:rPr>
              <a:t>6.3</a:t>
            </a:r>
            <a:r>
              <a:rPr lang="fr-CA" dirty="0"/>
              <a:t> </a:t>
            </a:r>
            <a:r>
              <a:rPr lang="fr-CA" dirty="0">
                <a:solidFill>
                  <a:schemeClr val="tx1">
                    <a:lumMod val="50000"/>
                    <a:lumOff val="50000"/>
                  </a:schemeClr>
                </a:solidFill>
              </a:rPr>
              <a:t>Click Continue.  </a:t>
            </a:r>
            <a:endParaRPr lang="en-US" dirty="0">
              <a:solidFill>
                <a:schemeClr val="tx1">
                  <a:lumMod val="50000"/>
                  <a:lumOff val="50000"/>
                </a:schemeClr>
              </a:solidFill>
            </a:endParaRPr>
          </a:p>
          <a:p>
            <a:pPr marL="0" indent="0">
              <a:lnSpc>
                <a:spcPct val="150000"/>
              </a:lnSpc>
              <a:buNone/>
            </a:pPr>
            <a:endParaRPr lang="en-CA" dirty="0"/>
          </a:p>
        </p:txBody>
      </p:sp>
      <p:pic>
        <p:nvPicPr>
          <p:cNvPr id="6" name="Picture 5">
            <a:extLst>
              <a:ext uri="{FF2B5EF4-FFF2-40B4-BE49-F238E27FC236}">
                <a16:creationId xmlns:a16="http://schemas.microsoft.com/office/drawing/2014/main" xmlns="" id="{FF22E334-0A26-4933-A98E-CBF9AE9A5934}"/>
              </a:ext>
            </a:extLst>
          </p:cNvPr>
          <p:cNvPicPr>
            <a:picLocks noChangeAspect="1"/>
          </p:cNvPicPr>
          <p:nvPr>
            <p:custDataLst>
              <p:tags r:id="rId3"/>
            </p:custDataLst>
          </p:nvPr>
        </p:nvPicPr>
        <p:blipFill>
          <a:blip r:embed="rId5"/>
          <a:stretch>
            <a:fillRect/>
          </a:stretch>
        </p:blipFill>
        <p:spPr>
          <a:xfrm>
            <a:off x="7283115" y="243981"/>
            <a:ext cx="4193425" cy="5932982"/>
          </a:xfrm>
          <a:prstGeom prst="rect">
            <a:avLst/>
          </a:prstGeom>
        </p:spPr>
      </p:pic>
    </p:spTree>
    <p:extLst>
      <p:ext uri="{BB962C8B-B14F-4D97-AF65-F5344CB8AC3E}">
        <p14:creationId xmlns:p14="http://schemas.microsoft.com/office/powerpoint/2010/main" val="12648449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90481A7-C2F2-49A7-88F0-75778793893B}"/>
              </a:ext>
            </a:extLst>
          </p:cNvPr>
          <p:cNvSpPr>
            <a:spLocks noGrp="1"/>
          </p:cNvSpPr>
          <p:nvPr>
            <p:ph type="title"/>
            <p:custDataLst>
              <p:tags r:id="rId1"/>
            </p:custDataLst>
          </p:nvPr>
        </p:nvSpPr>
        <p:spPr/>
        <p:txBody>
          <a:bodyPr/>
          <a:lstStyle/>
          <a:p>
            <a:r>
              <a:rPr lang="fr-CA"/>
              <a:t>Warehouse Options</a:t>
            </a:r>
            <a:endParaRPr lang="en-CA"/>
          </a:p>
        </p:txBody>
      </p:sp>
      <p:graphicFrame>
        <p:nvGraphicFramePr>
          <p:cNvPr id="5" name="Table 5">
            <a:extLst>
              <a:ext uri="{FF2B5EF4-FFF2-40B4-BE49-F238E27FC236}">
                <a16:creationId xmlns:a16="http://schemas.microsoft.com/office/drawing/2014/main" xmlns="" id="{516050DB-103D-4FAD-882A-FBEBC0DDEC23}"/>
              </a:ext>
            </a:extLst>
          </p:cNvPr>
          <p:cNvGraphicFramePr>
            <a:graphicFrameLocks noGrp="1"/>
          </p:cNvGraphicFramePr>
          <p:nvPr>
            <p:custDataLst>
              <p:tags r:id="rId2"/>
            </p:custDataLst>
            <p:extLst>
              <p:ext uri="{D42A27DB-BD31-4B8C-83A1-F6EECF244321}">
                <p14:modId xmlns:p14="http://schemas.microsoft.com/office/powerpoint/2010/main" val="6429220"/>
              </p:ext>
            </p:extLst>
          </p:nvPr>
        </p:nvGraphicFramePr>
        <p:xfrm>
          <a:off x="543759" y="1930321"/>
          <a:ext cx="11104481" cy="3662680"/>
        </p:xfrm>
        <a:graphic>
          <a:graphicData uri="http://schemas.openxmlformats.org/drawingml/2006/table">
            <a:tbl>
              <a:tblPr firstRow="1" bandRow="1">
                <a:tableStyleId>{F5AB1C69-6EDB-4FF4-983F-18BD219EF322}</a:tableStyleId>
              </a:tblPr>
              <a:tblGrid>
                <a:gridCol w="1500133">
                  <a:extLst>
                    <a:ext uri="{9D8B030D-6E8A-4147-A177-3AD203B41FA5}">
                      <a16:colId xmlns:a16="http://schemas.microsoft.com/office/drawing/2014/main" xmlns="" val="3611636286"/>
                    </a:ext>
                  </a:extLst>
                </a:gridCol>
                <a:gridCol w="9604348">
                  <a:extLst>
                    <a:ext uri="{9D8B030D-6E8A-4147-A177-3AD203B41FA5}">
                      <a16:colId xmlns:a16="http://schemas.microsoft.com/office/drawing/2014/main" xmlns="" val="1392957211"/>
                    </a:ext>
                  </a:extLst>
                </a:gridCol>
              </a:tblGrid>
              <a:tr h="370840">
                <a:tc>
                  <a:txBody>
                    <a:bodyPr/>
                    <a:lstStyle/>
                    <a:p>
                      <a:r>
                        <a:rPr lang="fr-CA" sz="1700"/>
                        <a:t>Field</a:t>
                      </a:r>
                      <a:endParaRPr lang="en-CA" sz="1700"/>
                    </a:p>
                  </a:txBody>
                  <a:tcPr/>
                </a:tc>
                <a:tc>
                  <a:txBody>
                    <a:bodyPr/>
                    <a:lstStyle/>
                    <a:p>
                      <a:r>
                        <a:rPr lang="fr-CA" sz="1700" err="1"/>
                        <a:t>Explanation</a:t>
                      </a:r>
                      <a:endParaRPr lang="en-CA" sz="1700"/>
                    </a:p>
                  </a:txBody>
                  <a:tcPr/>
                </a:tc>
                <a:extLst>
                  <a:ext uri="{0D108BD9-81ED-4DB2-BD59-A6C34878D82A}">
                    <a16:rowId xmlns:a16="http://schemas.microsoft.com/office/drawing/2014/main" xmlns="" val="207613934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700" kern="1200">
                          <a:solidFill>
                            <a:schemeClr val="tx1">
                              <a:lumMod val="50000"/>
                              <a:lumOff val="50000"/>
                            </a:schemeClr>
                          </a:solidFill>
                          <a:latin typeface="+mn-lt"/>
                          <a:ea typeface="+mn-ea"/>
                          <a:cs typeface="+mn-cs"/>
                        </a:rPr>
                        <a:t>Container Preselection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700" kern="1200">
                          <a:solidFill>
                            <a:schemeClr val="tx1">
                              <a:lumMod val="50000"/>
                              <a:lumOff val="50000"/>
                            </a:schemeClr>
                          </a:solidFill>
                          <a:latin typeface="+mn-lt"/>
                          <a:ea typeface="+mn-ea"/>
                          <a:cs typeface="+mn-cs"/>
                        </a:rPr>
                        <a:t>This flag controls the ability to have the WMS preselect the optimal shipping container size into which an outbound order is picked and packed.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700" kern="1200">
                          <a:solidFill>
                            <a:schemeClr val="tx1">
                              <a:lumMod val="50000"/>
                              <a:lumOff val="50000"/>
                            </a:schemeClr>
                          </a:solidFill>
                          <a:latin typeface="+mn-lt"/>
                          <a:ea typeface="+mn-ea"/>
                          <a:cs typeface="+mn-cs"/>
                        </a:rPr>
                        <a:t>Yes indicates that the pick container preselection algorithm is implemented on a system-wide basis. If set to Yes, the system will preselect the optimal container type to be used for order picking based on the table-driven rules defined in the container selection tables.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700" kern="1200">
                          <a:solidFill>
                            <a:schemeClr val="tx1">
                              <a:lumMod val="50000"/>
                              <a:lumOff val="50000"/>
                            </a:schemeClr>
                          </a:solidFill>
                          <a:latin typeface="+mn-lt"/>
                          <a:ea typeface="+mn-ea"/>
                          <a:cs typeface="+mn-cs"/>
                        </a:rPr>
                        <a:t>No indicates that the pick container preselection algorithm is not implemented.</a:t>
                      </a:r>
                    </a:p>
                  </a:txBody>
                  <a:tcPr/>
                </a:tc>
                <a:extLst>
                  <a:ext uri="{0D108BD9-81ED-4DB2-BD59-A6C34878D82A}">
                    <a16:rowId xmlns:a16="http://schemas.microsoft.com/office/drawing/2014/main" xmlns="" val="3985079943"/>
                  </a:ext>
                </a:extLst>
              </a:tr>
              <a:tr h="49989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700" kern="1200">
                          <a:solidFill>
                            <a:schemeClr val="tx1">
                              <a:lumMod val="50000"/>
                              <a:lumOff val="50000"/>
                            </a:schemeClr>
                          </a:solidFill>
                          <a:latin typeface="+mn-lt"/>
                          <a:ea typeface="+mn-ea"/>
                          <a:cs typeface="+mn-cs"/>
                        </a:rPr>
                        <a:t>Container Preselection Label Print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kern="1200">
                          <a:solidFill>
                            <a:schemeClr val="tx1">
                              <a:lumMod val="50000"/>
                              <a:lumOff val="50000"/>
                            </a:schemeClr>
                          </a:solidFill>
                          <a:latin typeface="+mn-lt"/>
                          <a:ea typeface="+mn-ea"/>
                          <a:cs typeface="+mn-cs"/>
                        </a:rPr>
                        <a:t>A flag that indicates whether or not CPRE labels will be printed. If Yes is selected, the </a:t>
                      </a:r>
                      <a:r>
                        <a:rPr lang="en-US" sz="1700" kern="1200" err="1">
                          <a:solidFill>
                            <a:schemeClr val="tx1">
                              <a:lumMod val="50000"/>
                              <a:lumOff val="50000"/>
                            </a:schemeClr>
                          </a:solidFill>
                          <a:latin typeface="+mn-lt"/>
                          <a:ea typeface="+mn-ea"/>
                          <a:cs typeface="+mn-cs"/>
                        </a:rPr>
                        <a:t>the</a:t>
                      </a:r>
                      <a:r>
                        <a:rPr lang="en-US" sz="1700" kern="1200">
                          <a:solidFill>
                            <a:schemeClr val="tx1">
                              <a:lumMod val="50000"/>
                              <a:lumOff val="50000"/>
                            </a:schemeClr>
                          </a:solidFill>
                          <a:latin typeface="+mn-lt"/>
                          <a:ea typeface="+mn-ea"/>
                          <a:cs typeface="+mn-cs"/>
                        </a:rPr>
                        <a:t> CPRE labels will be printed.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700" kern="1200">
                        <a:solidFill>
                          <a:schemeClr val="tx1">
                            <a:lumMod val="50000"/>
                            <a:lumOff val="50000"/>
                          </a:schemeClr>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700" kern="1200">
                          <a:solidFill>
                            <a:schemeClr val="tx1">
                              <a:lumMod val="50000"/>
                              <a:lumOff val="50000"/>
                            </a:schemeClr>
                          </a:solidFill>
                          <a:latin typeface="+mn-lt"/>
                          <a:ea typeface="+mn-ea"/>
                          <a:cs typeface="+mn-cs"/>
                        </a:rPr>
                        <a:t>The value of this flag depends on the value of the Container Preselection flag.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700" kern="1200">
                          <a:solidFill>
                            <a:schemeClr val="tx1">
                              <a:lumMod val="50000"/>
                              <a:lumOff val="50000"/>
                            </a:schemeClr>
                          </a:solidFill>
                          <a:latin typeface="+mn-lt"/>
                          <a:ea typeface="+mn-ea"/>
                          <a:cs typeface="+mn-cs"/>
                        </a:rPr>
                        <a:t>If the Container Preselection flag is set to No, this flag cannot be set to Yes.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700" kern="1200">
                          <a:solidFill>
                            <a:schemeClr val="tx1">
                              <a:lumMod val="50000"/>
                              <a:lumOff val="50000"/>
                            </a:schemeClr>
                          </a:solidFill>
                          <a:latin typeface="+mn-lt"/>
                          <a:ea typeface="+mn-ea"/>
                          <a:cs typeface="+mn-cs"/>
                        </a:rPr>
                        <a:t>If the Container Preselection flag is set to Yes, this flag may be set to either Yes or No.</a:t>
                      </a:r>
                    </a:p>
                  </a:txBody>
                  <a:tcPr/>
                </a:tc>
                <a:extLst>
                  <a:ext uri="{0D108BD9-81ED-4DB2-BD59-A6C34878D82A}">
                    <a16:rowId xmlns:a16="http://schemas.microsoft.com/office/drawing/2014/main" xmlns="" val="2224520789"/>
                  </a:ext>
                </a:extLst>
              </a:tr>
            </a:tbl>
          </a:graphicData>
        </a:graphic>
      </p:graphicFrame>
      <p:sp>
        <p:nvSpPr>
          <p:cNvPr id="6" name="Content Placeholder 2">
            <a:extLst>
              <a:ext uri="{FF2B5EF4-FFF2-40B4-BE49-F238E27FC236}">
                <a16:creationId xmlns:a16="http://schemas.microsoft.com/office/drawing/2014/main" xmlns="" id="{A1472F8E-ED8D-4BC7-83AE-B78B0A3A70C7}"/>
              </a:ext>
            </a:extLst>
          </p:cNvPr>
          <p:cNvSpPr>
            <a:spLocks noGrp="1"/>
          </p:cNvSpPr>
          <p:nvPr>
            <p:ph idx="1"/>
            <p:custDataLst>
              <p:tags r:id="rId3"/>
            </p:custDataLst>
          </p:nvPr>
        </p:nvSpPr>
        <p:spPr>
          <a:xfrm>
            <a:off x="484072" y="1298702"/>
            <a:ext cx="11225460" cy="4533932"/>
          </a:xfrm>
        </p:spPr>
        <p:txBody>
          <a:bodyPr/>
          <a:lstStyle/>
          <a:p>
            <a:pPr marL="457200" indent="-457200" algn="just">
              <a:lnSpc>
                <a:spcPct val="130000"/>
              </a:lnSpc>
              <a:buFont typeface="+mj-lt"/>
              <a:buAutoNum type="arabicPeriod" startAt="8"/>
            </a:pPr>
            <a:r>
              <a:rPr lang="en-US" sz="2100"/>
              <a:t>(Continued)</a:t>
            </a:r>
            <a:endParaRPr lang="en-CA" sz="2100"/>
          </a:p>
        </p:txBody>
      </p:sp>
    </p:spTree>
    <p:extLst>
      <p:ext uri="{BB962C8B-B14F-4D97-AF65-F5344CB8AC3E}">
        <p14:creationId xmlns:p14="http://schemas.microsoft.com/office/powerpoint/2010/main" val="2052477197"/>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B59C516-FE34-4560-8DE1-FFAE8B0857FA}"/>
              </a:ext>
            </a:extLst>
          </p:cNvPr>
          <p:cNvSpPr>
            <a:spLocks noGrp="1"/>
          </p:cNvSpPr>
          <p:nvPr>
            <p:ph type="title"/>
            <p:custDataLst>
              <p:tags r:id="rId1"/>
            </p:custDataLst>
          </p:nvPr>
        </p:nvSpPr>
        <p:spPr/>
        <p:txBody>
          <a:bodyPr/>
          <a:lstStyle/>
          <a:p>
            <a:r>
              <a:rPr lang="fr-CA" dirty="0"/>
              <a:t>Stations </a:t>
            </a:r>
            <a:r>
              <a:rPr lang="fr-CA" dirty="0" err="1"/>
              <a:t>Devices</a:t>
            </a:r>
            <a:endParaRPr lang="en-CA" dirty="0"/>
          </a:p>
        </p:txBody>
      </p:sp>
      <p:sp>
        <p:nvSpPr>
          <p:cNvPr id="7" name="Content Placeholder 2">
            <a:extLst>
              <a:ext uri="{FF2B5EF4-FFF2-40B4-BE49-F238E27FC236}">
                <a16:creationId xmlns:a16="http://schemas.microsoft.com/office/drawing/2014/main" xmlns="" id="{2C95C9D1-FCBC-4D60-9134-2BF23DF1433F}"/>
              </a:ext>
            </a:extLst>
          </p:cNvPr>
          <p:cNvSpPr txBox="1">
            <a:spLocks/>
          </p:cNvSpPr>
          <p:nvPr>
            <p:custDataLst>
              <p:tags r:id="rId2"/>
            </p:custDataLst>
          </p:nvPr>
        </p:nvSpPr>
        <p:spPr>
          <a:xfrm>
            <a:off x="838200" y="1314450"/>
            <a:ext cx="5466347" cy="4862513"/>
          </a:xfrm>
          <a:prstGeom prst="rect">
            <a:avLst/>
          </a:prstGeom>
        </p:spPr>
        <p:txBody>
          <a:bodyPr/>
          <a:lstStyle>
            <a:lvl1pPr marL="228600" indent="-228600" algn="l" defTabSz="914400" rtl="0" eaLnBrk="1" latinLnBrk="0" hangingPunct="1">
              <a:lnSpc>
                <a:spcPct val="90000"/>
              </a:lnSpc>
              <a:spcBef>
                <a:spcPts val="1000"/>
              </a:spcBef>
              <a:buClr>
                <a:srgbClr val="F58220"/>
              </a:buClr>
              <a:buFont typeface="Arial" panose="020B0604020202020204" pitchFamily="34" charset="0"/>
              <a:buChar char="•"/>
              <a:defRPr sz="2400" kern="1200">
                <a:solidFill>
                  <a:schemeClr val="tx1">
                    <a:lumMod val="50000"/>
                    <a:lumOff val="50000"/>
                  </a:schemeClr>
                </a:solidFill>
                <a:latin typeface="+mn-lt"/>
                <a:ea typeface="+mn-ea"/>
                <a:cs typeface="+mn-cs"/>
              </a:defRPr>
            </a:lvl1pPr>
            <a:lvl2pPr marL="685800" indent="-228600" algn="l" defTabSz="914400" rtl="0" eaLnBrk="1" latinLnBrk="0" hangingPunct="1">
              <a:lnSpc>
                <a:spcPct val="90000"/>
              </a:lnSpc>
              <a:spcBef>
                <a:spcPts val="500"/>
              </a:spcBef>
              <a:buClr>
                <a:srgbClr val="F58220"/>
              </a:buClr>
              <a:buFont typeface="Arial" panose="020B0604020202020204" pitchFamily="34" charset="0"/>
              <a:buChar char="•"/>
              <a:defRPr sz="1800" kern="1200">
                <a:solidFill>
                  <a:schemeClr val="tx1">
                    <a:lumMod val="50000"/>
                    <a:lumOff val="50000"/>
                  </a:schemeClr>
                </a:solidFill>
                <a:latin typeface="+mn-lt"/>
                <a:ea typeface="+mn-ea"/>
                <a:cs typeface="+mn-cs"/>
              </a:defRPr>
            </a:lvl2pPr>
            <a:lvl3pPr marL="1143000" indent="-228600" algn="l" defTabSz="914400" rtl="0" eaLnBrk="1" latinLnBrk="0" hangingPunct="1">
              <a:lnSpc>
                <a:spcPct val="90000"/>
              </a:lnSpc>
              <a:spcBef>
                <a:spcPts val="500"/>
              </a:spcBef>
              <a:buClr>
                <a:srgbClr val="F58220"/>
              </a:buClr>
              <a:buFont typeface="Calibri" panose="020F0502020204030204" pitchFamily="34" charset="0"/>
              <a:buChar char="-"/>
              <a:defRPr sz="1400" kern="1200">
                <a:solidFill>
                  <a:schemeClr val="tx1">
                    <a:lumMod val="50000"/>
                    <a:lumOff val="50000"/>
                  </a:schemeClr>
                </a:solidFill>
                <a:latin typeface="+mn-lt"/>
                <a:ea typeface="+mn-ea"/>
                <a:cs typeface="+mn-cs"/>
              </a:defRPr>
            </a:lvl3pPr>
            <a:lvl4pPr marL="1600200" indent="-228600" algn="l" defTabSz="914400" rtl="0" eaLnBrk="1" latinLnBrk="0" hangingPunct="1">
              <a:lnSpc>
                <a:spcPct val="90000"/>
              </a:lnSpc>
              <a:spcBef>
                <a:spcPts val="500"/>
              </a:spcBef>
              <a:buClr>
                <a:srgbClr val="F58220"/>
              </a:buClr>
              <a:buFont typeface="Calibri" panose="020F0502020204030204" pitchFamily="34" charset="0"/>
              <a:buChar char="-"/>
              <a:defRPr sz="1400" kern="1200">
                <a:solidFill>
                  <a:schemeClr val="tx1">
                    <a:lumMod val="50000"/>
                    <a:lumOff val="50000"/>
                  </a:schemeClr>
                </a:solidFill>
                <a:latin typeface="+mn-lt"/>
                <a:ea typeface="+mn-ea"/>
                <a:cs typeface="+mn-cs"/>
              </a:defRPr>
            </a:lvl4pPr>
            <a:lvl5pPr marL="2057400" indent="-228600" algn="l" defTabSz="914400" rtl="0" eaLnBrk="1" latinLnBrk="0" hangingPunct="1">
              <a:lnSpc>
                <a:spcPct val="90000"/>
              </a:lnSpc>
              <a:spcBef>
                <a:spcPts val="500"/>
              </a:spcBef>
              <a:buClr>
                <a:srgbClr val="F58220"/>
              </a:buClr>
              <a:buFont typeface="Calibri" panose="020F0502020204030204" pitchFamily="34" charset="0"/>
              <a:buChar char="-"/>
              <a:defRPr sz="1400" kern="1200">
                <a:solidFill>
                  <a:schemeClr val="tx1">
                    <a:lumMod val="50000"/>
                    <a:lumOff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50000"/>
              </a:lnSpc>
              <a:buFont typeface="Arial" panose="020B0604020202020204" pitchFamily="34" charset="0"/>
              <a:buNone/>
            </a:pPr>
            <a:r>
              <a:rPr lang="fr-CA" dirty="0">
                <a:solidFill>
                  <a:schemeClr val="accent2"/>
                </a:solidFill>
              </a:rPr>
              <a:t>6.4</a:t>
            </a:r>
            <a:r>
              <a:rPr lang="fr-CA" dirty="0"/>
              <a:t> A new </a:t>
            </a:r>
            <a:r>
              <a:rPr lang="fr-CA" dirty="0" err="1"/>
              <a:t>window</a:t>
            </a:r>
            <a:r>
              <a:rPr lang="fr-CA" dirty="0"/>
              <a:t> </a:t>
            </a:r>
            <a:r>
              <a:rPr lang="fr-CA" dirty="0" err="1"/>
              <a:t>will</a:t>
            </a:r>
            <a:r>
              <a:rPr lang="fr-CA" dirty="0"/>
              <a:t> </a:t>
            </a:r>
            <a:r>
              <a:rPr lang="fr-CA" dirty="0" err="1"/>
              <a:t>appear</a:t>
            </a:r>
            <a:r>
              <a:rPr lang="fr-CA" dirty="0"/>
              <a:t>. In the </a:t>
            </a:r>
            <a:r>
              <a:rPr lang="fr-CA" b="1" dirty="0"/>
              <a:t>General</a:t>
            </a:r>
            <a:r>
              <a:rPr lang="fr-CA" dirty="0"/>
              <a:t> section, select the </a:t>
            </a:r>
            <a:r>
              <a:rPr lang="fr-CA" b="1" dirty="0" err="1"/>
              <a:t>Device</a:t>
            </a:r>
            <a:r>
              <a:rPr lang="fr-CA" dirty="0"/>
              <a:t> to </a:t>
            </a:r>
            <a:r>
              <a:rPr lang="fr-CA" dirty="0" err="1"/>
              <a:t>be</a:t>
            </a:r>
            <a:r>
              <a:rPr lang="fr-CA" dirty="0"/>
              <a:t> </a:t>
            </a:r>
            <a:r>
              <a:rPr lang="fr-CA" dirty="0" err="1"/>
              <a:t>used</a:t>
            </a:r>
            <a:r>
              <a:rPr lang="fr-CA" dirty="0"/>
              <a:t>. </a:t>
            </a:r>
          </a:p>
          <a:p>
            <a:pPr algn="just">
              <a:lnSpc>
                <a:spcPct val="150000"/>
              </a:lnSpc>
              <a:buFont typeface="Wingdings" panose="05000000000000000000" pitchFamily="2" charset="2"/>
              <a:buChar char="ü"/>
            </a:pPr>
            <a:r>
              <a:rPr lang="fr-CA" dirty="0"/>
              <a:t> </a:t>
            </a:r>
            <a:r>
              <a:rPr lang="en-US" dirty="0"/>
              <a:t>The device is used by printing resources to select the output destination.</a:t>
            </a:r>
            <a:endParaRPr lang="fr-CA" dirty="0"/>
          </a:p>
          <a:p>
            <a:pPr marL="0" indent="0">
              <a:lnSpc>
                <a:spcPct val="150000"/>
              </a:lnSpc>
              <a:buFont typeface="Arial" panose="020B0604020202020204" pitchFamily="34" charset="0"/>
              <a:buNone/>
            </a:pPr>
            <a:r>
              <a:rPr lang="fr-CA" dirty="0">
                <a:solidFill>
                  <a:schemeClr val="accent2"/>
                </a:solidFill>
              </a:rPr>
              <a:t>6.5</a:t>
            </a:r>
            <a:r>
              <a:rPr lang="fr-CA" dirty="0"/>
              <a:t> Click on </a:t>
            </a:r>
            <a:r>
              <a:rPr lang="fr-CA" dirty="0" err="1"/>
              <a:t>Submit</a:t>
            </a:r>
            <a:r>
              <a:rPr lang="fr-CA" dirty="0"/>
              <a:t>. </a:t>
            </a:r>
          </a:p>
        </p:txBody>
      </p:sp>
      <p:grpSp>
        <p:nvGrpSpPr>
          <p:cNvPr id="12" name="Group 11">
            <a:extLst>
              <a:ext uri="{FF2B5EF4-FFF2-40B4-BE49-F238E27FC236}">
                <a16:creationId xmlns:a16="http://schemas.microsoft.com/office/drawing/2014/main" xmlns="" id="{2E74E6D1-4A20-4689-B1C3-CBD7C5E7639E}"/>
              </a:ext>
            </a:extLst>
          </p:cNvPr>
          <p:cNvGrpSpPr/>
          <p:nvPr>
            <p:custDataLst>
              <p:tags r:id="rId3"/>
            </p:custDataLst>
          </p:nvPr>
        </p:nvGrpSpPr>
        <p:grpSpPr>
          <a:xfrm>
            <a:off x="6978316" y="365125"/>
            <a:ext cx="4375484" cy="5811838"/>
            <a:chOff x="4161643" y="46258"/>
            <a:chExt cx="3868714" cy="5197422"/>
          </a:xfrm>
        </p:grpSpPr>
        <p:pic>
          <p:nvPicPr>
            <p:cNvPr id="9" name="Picture 8">
              <a:extLst>
                <a:ext uri="{FF2B5EF4-FFF2-40B4-BE49-F238E27FC236}">
                  <a16:creationId xmlns:a16="http://schemas.microsoft.com/office/drawing/2014/main" xmlns="" id="{12416EDA-2401-46B4-A91C-44D9C8477BE2}"/>
                </a:ext>
              </a:extLst>
            </p:cNvPr>
            <p:cNvPicPr>
              <a:picLocks noChangeAspect="1"/>
            </p:cNvPicPr>
            <p:nvPr/>
          </p:nvPicPr>
          <p:blipFill rotWithShape="1">
            <a:blip r:embed="rId5"/>
            <a:srcRect b="30260"/>
            <a:stretch/>
          </p:blipFill>
          <p:spPr>
            <a:xfrm>
              <a:off x="4161643" y="46258"/>
              <a:ext cx="3868714" cy="4718248"/>
            </a:xfrm>
            <a:prstGeom prst="rect">
              <a:avLst/>
            </a:prstGeom>
          </p:spPr>
        </p:pic>
        <p:pic>
          <p:nvPicPr>
            <p:cNvPr id="11" name="Picture 10">
              <a:extLst>
                <a:ext uri="{FF2B5EF4-FFF2-40B4-BE49-F238E27FC236}">
                  <a16:creationId xmlns:a16="http://schemas.microsoft.com/office/drawing/2014/main" xmlns="" id="{3EF8355E-66C5-4AE9-B275-4082A9D32046}"/>
                </a:ext>
              </a:extLst>
            </p:cNvPr>
            <p:cNvPicPr>
              <a:picLocks noChangeAspect="1"/>
            </p:cNvPicPr>
            <p:nvPr/>
          </p:nvPicPr>
          <p:blipFill rotWithShape="1">
            <a:blip r:embed="rId5"/>
            <a:srcRect t="85835"/>
            <a:stretch/>
          </p:blipFill>
          <p:spPr>
            <a:xfrm>
              <a:off x="4161643" y="4285331"/>
              <a:ext cx="3868714" cy="958349"/>
            </a:xfrm>
            <a:prstGeom prst="rect">
              <a:avLst/>
            </a:prstGeom>
          </p:spPr>
        </p:pic>
      </p:grpSp>
    </p:spTree>
    <p:extLst>
      <p:ext uri="{BB962C8B-B14F-4D97-AF65-F5344CB8AC3E}">
        <p14:creationId xmlns:p14="http://schemas.microsoft.com/office/powerpoint/2010/main" val="445379763"/>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B59C516-FE34-4560-8DE1-FFAE8B0857FA}"/>
              </a:ext>
            </a:extLst>
          </p:cNvPr>
          <p:cNvSpPr>
            <a:spLocks noGrp="1"/>
          </p:cNvSpPr>
          <p:nvPr>
            <p:ph type="title"/>
            <p:custDataLst>
              <p:tags r:id="rId1"/>
            </p:custDataLst>
          </p:nvPr>
        </p:nvSpPr>
        <p:spPr/>
        <p:txBody>
          <a:bodyPr/>
          <a:lstStyle/>
          <a:p>
            <a:r>
              <a:rPr lang="fr-CA" dirty="0"/>
              <a:t>Stations </a:t>
            </a:r>
            <a:r>
              <a:rPr lang="fr-CA" dirty="0" err="1"/>
              <a:t>Devices</a:t>
            </a:r>
            <a:endParaRPr lang="en-CA" dirty="0"/>
          </a:p>
        </p:txBody>
      </p:sp>
      <p:sp>
        <p:nvSpPr>
          <p:cNvPr id="4" name="Content Placeholder 2">
            <a:extLst>
              <a:ext uri="{FF2B5EF4-FFF2-40B4-BE49-F238E27FC236}">
                <a16:creationId xmlns:a16="http://schemas.microsoft.com/office/drawing/2014/main" xmlns="" id="{B6006794-E120-4FE8-8A77-FFB40A369701}"/>
              </a:ext>
            </a:extLst>
          </p:cNvPr>
          <p:cNvSpPr>
            <a:spLocks noGrp="1"/>
          </p:cNvSpPr>
          <p:nvPr>
            <p:ph idx="1"/>
            <p:custDataLst>
              <p:tags r:id="rId2"/>
            </p:custDataLst>
          </p:nvPr>
        </p:nvSpPr>
        <p:spPr>
          <a:xfrm>
            <a:off x="838200" y="1162050"/>
            <a:ext cx="10515600" cy="5014913"/>
          </a:xfrm>
        </p:spPr>
        <p:txBody>
          <a:bodyPr/>
          <a:lstStyle/>
          <a:p>
            <a:pPr marL="457200" indent="-457200" algn="just">
              <a:lnSpc>
                <a:spcPct val="150000"/>
              </a:lnSpc>
              <a:buFont typeface="+mj-lt"/>
              <a:buAutoNum type="arabicPeriod" startAt="7"/>
            </a:pPr>
            <a:r>
              <a:rPr lang="en-US" u="sng" dirty="0"/>
              <a:t>If you want to update a station device record</a:t>
            </a:r>
            <a:r>
              <a:rPr lang="en-US" dirty="0"/>
              <a:t>, do this:</a:t>
            </a:r>
          </a:p>
          <a:p>
            <a:pPr marL="457200" lvl="1" indent="0" algn="just">
              <a:lnSpc>
                <a:spcPct val="150000"/>
              </a:lnSpc>
              <a:buNone/>
            </a:pPr>
            <a:r>
              <a:rPr lang="en-US" sz="2400" dirty="0">
                <a:solidFill>
                  <a:schemeClr val="accent2"/>
                </a:solidFill>
              </a:rPr>
              <a:t>7.1</a:t>
            </a:r>
            <a:r>
              <a:rPr lang="en-US" sz="2400" dirty="0"/>
              <a:t> Perform a search to retrieve the station device record you wish to update and click on View Record Details.</a:t>
            </a:r>
          </a:p>
          <a:p>
            <a:pPr marL="457200" indent="-457200" algn="just">
              <a:buFont typeface="+mj-lt"/>
              <a:buAutoNum type="arabicPeriod" startAt="7"/>
            </a:pPr>
            <a:endParaRPr lang="en-CA" dirty="0"/>
          </a:p>
        </p:txBody>
      </p:sp>
      <p:pic>
        <p:nvPicPr>
          <p:cNvPr id="8" name="Picture 7">
            <a:extLst>
              <a:ext uri="{FF2B5EF4-FFF2-40B4-BE49-F238E27FC236}">
                <a16:creationId xmlns:a16="http://schemas.microsoft.com/office/drawing/2014/main" xmlns="" id="{612756DD-3587-4614-9860-E74F04FF2605}"/>
              </a:ext>
            </a:extLst>
          </p:cNvPr>
          <p:cNvPicPr>
            <a:picLocks noChangeAspect="1"/>
          </p:cNvPicPr>
          <p:nvPr>
            <p:custDataLst>
              <p:tags r:id="rId3"/>
            </p:custDataLst>
          </p:nvPr>
        </p:nvPicPr>
        <p:blipFill>
          <a:blip r:embed="rId5"/>
          <a:stretch>
            <a:fillRect/>
          </a:stretch>
        </p:blipFill>
        <p:spPr>
          <a:xfrm>
            <a:off x="368968" y="3221716"/>
            <a:ext cx="11566358" cy="2347267"/>
          </a:xfrm>
          <a:prstGeom prst="rect">
            <a:avLst/>
          </a:prstGeom>
        </p:spPr>
      </p:pic>
    </p:spTree>
    <p:extLst>
      <p:ext uri="{BB962C8B-B14F-4D97-AF65-F5344CB8AC3E}">
        <p14:creationId xmlns:p14="http://schemas.microsoft.com/office/powerpoint/2010/main" val="2750704984"/>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B59C516-FE34-4560-8DE1-FFAE8B0857FA}"/>
              </a:ext>
            </a:extLst>
          </p:cNvPr>
          <p:cNvSpPr>
            <a:spLocks noGrp="1"/>
          </p:cNvSpPr>
          <p:nvPr>
            <p:ph type="title"/>
            <p:custDataLst>
              <p:tags r:id="rId1"/>
            </p:custDataLst>
          </p:nvPr>
        </p:nvSpPr>
        <p:spPr/>
        <p:txBody>
          <a:bodyPr/>
          <a:lstStyle/>
          <a:p>
            <a:r>
              <a:rPr lang="fr-CA" dirty="0"/>
              <a:t>Stations </a:t>
            </a:r>
            <a:r>
              <a:rPr lang="fr-CA" dirty="0" err="1"/>
              <a:t>Devices</a:t>
            </a:r>
            <a:endParaRPr lang="en-CA" dirty="0"/>
          </a:p>
        </p:txBody>
      </p:sp>
      <p:sp>
        <p:nvSpPr>
          <p:cNvPr id="4" name="Content Placeholder 2">
            <a:extLst>
              <a:ext uri="{FF2B5EF4-FFF2-40B4-BE49-F238E27FC236}">
                <a16:creationId xmlns:a16="http://schemas.microsoft.com/office/drawing/2014/main" xmlns="" id="{63134905-979D-4B74-B8B8-227B5E2E0E62}"/>
              </a:ext>
            </a:extLst>
          </p:cNvPr>
          <p:cNvSpPr>
            <a:spLocks noGrp="1"/>
          </p:cNvSpPr>
          <p:nvPr>
            <p:ph idx="1"/>
            <p:custDataLst>
              <p:tags r:id="rId2"/>
            </p:custDataLst>
          </p:nvPr>
        </p:nvSpPr>
        <p:spPr>
          <a:xfrm>
            <a:off x="838200" y="1171074"/>
            <a:ext cx="5450305" cy="5120193"/>
          </a:xfrm>
        </p:spPr>
        <p:txBody>
          <a:bodyPr/>
          <a:lstStyle/>
          <a:p>
            <a:pPr marL="0" indent="0" algn="just">
              <a:lnSpc>
                <a:spcPct val="200000"/>
              </a:lnSpc>
              <a:buNone/>
            </a:pPr>
            <a:r>
              <a:rPr lang="en-US" dirty="0">
                <a:solidFill>
                  <a:schemeClr val="accent2"/>
                </a:solidFill>
              </a:rPr>
              <a:t>7</a:t>
            </a:r>
            <a:r>
              <a:rPr lang="en-US" sz="2400" dirty="0">
                <a:solidFill>
                  <a:schemeClr val="accent2"/>
                </a:solidFill>
              </a:rPr>
              <a:t>.2</a:t>
            </a:r>
            <a:r>
              <a:rPr lang="en-US" sz="2400" dirty="0"/>
              <a:t> You only have the option to change the Device in the </a:t>
            </a:r>
            <a:r>
              <a:rPr lang="en-US" sz="2400" b="1" dirty="0"/>
              <a:t>General</a:t>
            </a:r>
            <a:r>
              <a:rPr lang="en-US" sz="2400" dirty="0"/>
              <a:t> </a:t>
            </a:r>
            <a:r>
              <a:rPr lang="en-US" dirty="0"/>
              <a:t>section i</a:t>
            </a:r>
            <a:r>
              <a:rPr lang="en-US" sz="2400" dirty="0"/>
              <a:t>f needed.</a:t>
            </a:r>
          </a:p>
          <a:p>
            <a:pPr marL="0" indent="0" algn="just">
              <a:lnSpc>
                <a:spcPct val="200000"/>
              </a:lnSpc>
              <a:buNone/>
            </a:pPr>
            <a:r>
              <a:rPr lang="en-US" dirty="0">
                <a:solidFill>
                  <a:schemeClr val="accent2"/>
                </a:solidFill>
              </a:rPr>
              <a:t>7</a:t>
            </a:r>
            <a:r>
              <a:rPr lang="en-US" sz="2400" dirty="0">
                <a:solidFill>
                  <a:schemeClr val="accent2"/>
                </a:solidFill>
              </a:rPr>
              <a:t>.3 </a:t>
            </a:r>
            <a:r>
              <a:rPr lang="en-US" dirty="0"/>
              <a:t>Once done, click on Submit. </a:t>
            </a:r>
          </a:p>
          <a:p>
            <a:pPr marL="0" indent="0" algn="just">
              <a:lnSpc>
                <a:spcPct val="200000"/>
              </a:lnSpc>
              <a:buNone/>
            </a:pPr>
            <a:endParaRPr lang="en-CA" dirty="0"/>
          </a:p>
        </p:txBody>
      </p:sp>
      <p:pic>
        <p:nvPicPr>
          <p:cNvPr id="6" name="Picture 5">
            <a:extLst>
              <a:ext uri="{FF2B5EF4-FFF2-40B4-BE49-F238E27FC236}">
                <a16:creationId xmlns:a16="http://schemas.microsoft.com/office/drawing/2014/main" xmlns="" id="{A6C5C412-8847-4B81-9D4D-2A4E71A80208}"/>
              </a:ext>
            </a:extLst>
          </p:cNvPr>
          <p:cNvPicPr>
            <a:picLocks noChangeAspect="1"/>
          </p:cNvPicPr>
          <p:nvPr>
            <p:custDataLst>
              <p:tags r:id="rId3"/>
            </p:custDataLst>
          </p:nvPr>
        </p:nvPicPr>
        <p:blipFill>
          <a:blip r:embed="rId5"/>
          <a:stretch>
            <a:fillRect/>
          </a:stretch>
        </p:blipFill>
        <p:spPr>
          <a:xfrm>
            <a:off x="6960999" y="216360"/>
            <a:ext cx="3979717" cy="6086117"/>
          </a:xfrm>
          <a:prstGeom prst="rect">
            <a:avLst/>
          </a:prstGeom>
        </p:spPr>
      </p:pic>
    </p:spTree>
    <p:extLst>
      <p:ext uri="{BB962C8B-B14F-4D97-AF65-F5344CB8AC3E}">
        <p14:creationId xmlns:p14="http://schemas.microsoft.com/office/powerpoint/2010/main" val="1153876582"/>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A2DBC4A-E0DF-414E-A953-0EB57A6AD47A}"/>
              </a:ext>
            </a:extLst>
          </p:cNvPr>
          <p:cNvSpPr>
            <a:spLocks noGrp="1"/>
          </p:cNvSpPr>
          <p:nvPr>
            <p:ph type="ctrTitle"/>
            <p:custDataLst>
              <p:tags r:id="rId1"/>
            </p:custDataLst>
          </p:nvPr>
        </p:nvSpPr>
        <p:spPr/>
        <p:txBody>
          <a:bodyPr/>
          <a:lstStyle/>
          <a:p>
            <a:r>
              <a:rPr lang="en-CA" sz="4400" b="1"/>
              <a:t>Areas</a:t>
            </a:r>
          </a:p>
        </p:txBody>
      </p:sp>
    </p:spTree>
    <p:extLst>
      <p:ext uri="{BB962C8B-B14F-4D97-AF65-F5344CB8AC3E}">
        <p14:creationId xmlns:p14="http://schemas.microsoft.com/office/powerpoint/2010/main" val="2128871792"/>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6CA214C-DBF9-4442-8CA6-EEF146670D91}"/>
              </a:ext>
            </a:extLst>
          </p:cNvPr>
          <p:cNvSpPr>
            <a:spLocks noGrp="1"/>
          </p:cNvSpPr>
          <p:nvPr>
            <p:ph type="title"/>
            <p:custDataLst>
              <p:tags r:id="rId1"/>
            </p:custDataLst>
          </p:nvPr>
        </p:nvSpPr>
        <p:spPr/>
        <p:txBody>
          <a:bodyPr/>
          <a:lstStyle/>
          <a:p>
            <a:r>
              <a:rPr lang="fr-CA"/>
              <a:t>Areas</a:t>
            </a:r>
            <a:endParaRPr lang="en-CA"/>
          </a:p>
        </p:txBody>
      </p:sp>
      <p:sp>
        <p:nvSpPr>
          <p:cNvPr id="3" name="Content Placeholder 2">
            <a:extLst>
              <a:ext uri="{FF2B5EF4-FFF2-40B4-BE49-F238E27FC236}">
                <a16:creationId xmlns:a16="http://schemas.microsoft.com/office/drawing/2014/main" xmlns="" id="{C118C100-FF98-46A5-B72D-B32FA46863BD}"/>
              </a:ext>
            </a:extLst>
          </p:cNvPr>
          <p:cNvSpPr>
            <a:spLocks noGrp="1"/>
          </p:cNvSpPr>
          <p:nvPr>
            <p:ph idx="1"/>
            <p:custDataLst>
              <p:tags r:id="rId2"/>
            </p:custDataLst>
          </p:nvPr>
        </p:nvSpPr>
        <p:spPr>
          <a:xfrm>
            <a:off x="723331" y="1282890"/>
            <a:ext cx="10630469" cy="4894073"/>
          </a:xfrm>
        </p:spPr>
        <p:txBody>
          <a:bodyPr/>
          <a:lstStyle/>
          <a:p>
            <a:pPr algn="just">
              <a:lnSpc>
                <a:spcPct val="150000"/>
              </a:lnSpc>
            </a:pPr>
            <a:r>
              <a:rPr lang="fr-CA" sz="2200" dirty="0"/>
              <a:t>This </a:t>
            </a:r>
            <a:r>
              <a:rPr lang="fr-CA" sz="2200" dirty="0" err="1"/>
              <a:t>resource</a:t>
            </a:r>
            <a:r>
              <a:rPr lang="fr-CA" sz="2200" dirty="0"/>
              <a:t> </a:t>
            </a:r>
            <a:r>
              <a:rPr lang="fr-CA" sz="2200" dirty="0" err="1"/>
              <a:t>is</a:t>
            </a:r>
            <a:r>
              <a:rPr lang="fr-CA" sz="2200" dirty="0"/>
              <a:t> </a:t>
            </a:r>
            <a:r>
              <a:rPr lang="fr-CA" sz="2200" dirty="0" err="1"/>
              <a:t>used</a:t>
            </a:r>
            <a:r>
              <a:rPr lang="fr-CA" sz="2200" dirty="0"/>
              <a:t> to a</a:t>
            </a:r>
            <a:r>
              <a:rPr lang="en-US" sz="2200" dirty="0"/>
              <a:t>dd, modify, copy, and delete the records in the areas table and to query the records in the areas table.</a:t>
            </a:r>
            <a:r>
              <a:rPr lang="fr-CA" sz="2200" dirty="0"/>
              <a:t> </a:t>
            </a:r>
          </a:p>
          <a:p>
            <a:pPr algn="just">
              <a:lnSpc>
                <a:spcPct val="150000"/>
              </a:lnSpc>
            </a:pPr>
            <a:r>
              <a:rPr lang="en-US" sz="2200" dirty="0"/>
              <a:t>Areas are used to group locations for the management and organization of labor and the assignment of work to users (i.e., task management). Each location (defined in the locations table) is therefore a member of one area. </a:t>
            </a:r>
          </a:p>
          <a:p>
            <a:pPr algn="just">
              <a:lnSpc>
                <a:spcPct val="150000"/>
              </a:lnSpc>
            </a:pPr>
            <a:r>
              <a:rPr lang="en-US" sz="2200" dirty="0"/>
              <a:t>Areas tend to be defined based on distinctly different sections of the warehouse where an inventory handling system requires a dedicated workforce or the mobile equipment requirements are different.</a:t>
            </a:r>
            <a:r>
              <a:rPr lang="en-CA" sz="2200" dirty="0"/>
              <a:t> </a:t>
            </a:r>
          </a:p>
        </p:txBody>
      </p:sp>
    </p:spTree>
    <p:extLst>
      <p:ext uri="{BB962C8B-B14F-4D97-AF65-F5344CB8AC3E}">
        <p14:creationId xmlns:p14="http://schemas.microsoft.com/office/powerpoint/2010/main" val="3596963511"/>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B444EB0-0535-457D-AC1A-3B533A9150F5}"/>
              </a:ext>
            </a:extLst>
          </p:cNvPr>
          <p:cNvSpPr>
            <a:spLocks noGrp="1"/>
          </p:cNvSpPr>
          <p:nvPr>
            <p:ph type="title"/>
            <p:custDataLst>
              <p:tags r:id="rId1"/>
            </p:custDataLst>
          </p:nvPr>
        </p:nvSpPr>
        <p:spPr/>
        <p:txBody>
          <a:bodyPr/>
          <a:lstStyle/>
          <a:p>
            <a:r>
              <a:rPr lang="fr-CA" dirty="0"/>
              <a:t>Areas</a:t>
            </a:r>
            <a:endParaRPr lang="en-CA" dirty="0"/>
          </a:p>
        </p:txBody>
      </p:sp>
      <p:sp>
        <p:nvSpPr>
          <p:cNvPr id="4" name="Content Placeholder 2">
            <a:extLst>
              <a:ext uri="{FF2B5EF4-FFF2-40B4-BE49-F238E27FC236}">
                <a16:creationId xmlns:a16="http://schemas.microsoft.com/office/drawing/2014/main" xmlns="" id="{55E202D0-2E86-4B8C-A069-32F2D3B47B2D}"/>
              </a:ext>
            </a:extLst>
          </p:cNvPr>
          <p:cNvSpPr>
            <a:spLocks noGrp="1"/>
          </p:cNvSpPr>
          <p:nvPr>
            <p:ph idx="1"/>
            <p:custDataLst>
              <p:tags r:id="rId2"/>
            </p:custDataLst>
          </p:nvPr>
        </p:nvSpPr>
        <p:spPr>
          <a:xfrm>
            <a:off x="669387" y="1312622"/>
            <a:ext cx="6742066" cy="4733783"/>
          </a:xfrm>
        </p:spPr>
        <p:txBody>
          <a:bodyPr/>
          <a:lstStyle/>
          <a:p>
            <a:pPr marL="457200" indent="-457200" algn="just">
              <a:lnSpc>
                <a:spcPct val="150000"/>
              </a:lnSpc>
              <a:buFont typeface="+mj-lt"/>
              <a:buAutoNum type="arabicPeriod"/>
            </a:pPr>
            <a:r>
              <a:rPr lang="en-US" sz="2300" dirty="0"/>
              <a:t>With a </a:t>
            </a:r>
            <a:r>
              <a:rPr lang="en-US" sz="2300" u="sng" dirty="0"/>
              <a:t>desktop computer</a:t>
            </a:r>
            <a:r>
              <a:rPr lang="en-US" sz="2300" dirty="0"/>
              <a:t>, select the </a:t>
            </a:r>
            <a:r>
              <a:rPr lang="en-US" sz="2300" b="1" dirty="0"/>
              <a:t>WMS System Administration</a:t>
            </a:r>
            <a:r>
              <a:rPr lang="en-US" sz="2300" dirty="0"/>
              <a:t> resource.</a:t>
            </a:r>
          </a:p>
          <a:p>
            <a:pPr marL="457200" indent="-457200" algn="just">
              <a:lnSpc>
                <a:spcPct val="150000"/>
              </a:lnSpc>
              <a:buFont typeface="+mj-lt"/>
              <a:buAutoNum type="arabicPeriod"/>
            </a:pPr>
            <a:r>
              <a:rPr lang="en-US" sz="2300" dirty="0"/>
              <a:t>Under WMS System Administration, click on </a:t>
            </a:r>
            <a:r>
              <a:rPr lang="en-US" sz="2300" b="1" dirty="0"/>
              <a:t>Configuration.</a:t>
            </a:r>
            <a:endParaRPr lang="en-US" sz="2300" dirty="0"/>
          </a:p>
          <a:p>
            <a:pPr marL="457200" indent="-457200" algn="just">
              <a:lnSpc>
                <a:spcPct val="150000"/>
              </a:lnSpc>
              <a:buFont typeface="+mj-lt"/>
              <a:buAutoNum type="arabicPeriod"/>
            </a:pPr>
            <a:r>
              <a:rPr lang="en-US" sz="2300" dirty="0"/>
              <a:t>Under Configuration, click on </a:t>
            </a:r>
            <a:r>
              <a:rPr lang="en-US" sz="2300" b="1" dirty="0"/>
              <a:t>WMS Warehouse Setup.</a:t>
            </a:r>
            <a:endParaRPr lang="en-US" sz="2300" dirty="0"/>
          </a:p>
          <a:p>
            <a:pPr marL="457200" indent="-457200" algn="just">
              <a:lnSpc>
                <a:spcPct val="150000"/>
              </a:lnSpc>
              <a:buFont typeface="+mj-lt"/>
              <a:buAutoNum type="arabicPeriod"/>
            </a:pPr>
            <a:r>
              <a:rPr lang="en-US" sz="2300" dirty="0"/>
              <a:t>Under WMS Warehouse Setup, click on </a:t>
            </a:r>
            <a:r>
              <a:rPr lang="en-US" sz="2300" b="1" dirty="0"/>
              <a:t>Areas.</a:t>
            </a:r>
            <a:endParaRPr lang="en-US" sz="2300" dirty="0"/>
          </a:p>
          <a:p>
            <a:pPr marL="0" indent="0" algn="just">
              <a:lnSpc>
                <a:spcPct val="150000"/>
              </a:lnSpc>
              <a:buNone/>
            </a:pPr>
            <a:endParaRPr lang="en-US" sz="2200" dirty="0"/>
          </a:p>
        </p:txBody>
      </p:sp>
      <p:pic>
        <p:nvPicPr>
          <p:cNvPr id="5" name="Picture 4">
            <a:extLst>
              <a:ext uri="{FF2B5EF4-FFF2-40B4-BE49-F238E27FC236}">
                <a16:creationId xmlns:a16="http://schemas.microsoft.com/office/drawing/2014/main" xmlns="" id="{5DA4D71D-40CB-47A3-891C-CF925C81C51D}"/>
              </a:ext>
            </a:extLst>
          </p:cNvPr>
          <p:cNvPicPr/>
          <p:nvPr>
            <p:custDataLst>
              <p:tags r:id="rId3"/>
            </p:custDataLst>
          </p:nvPr>
        </p:nvPicPr>
        <p:blipFill>
          <a:blip r:embed="rId6"/>
          <a:stretch>
            <a:fillRect/>
          </a:stretch>
        </p:blipFill>
        <p:spPr>
          <a:xfrm>
            <a:off x="8297279" y="327020"/>
            <a:ext cx="2658745" cy="5108575"/>
          </a:xfrm>
          <a:prstGeom prst="rect">
            <a:avLst/>
          </a:prstGeom>
        </p:spPr>
      </p:pic>
      <p:pic>
        <p:nvPicPr>
          <p:cNvPr id="6" name="Picture 5">
            <a:extLst>
              <a:ext uri="{FF2B5EF4-FFF2-40B4-BE49-F238E27FC236}">
                <a16:creationId xmlns:a16="http://schemas.microsoft.com/office/drawing/2014/main" xmlns="" id="{FA85DD33-AD8E-4020-9A5D-43D5616A01DE}"/>
              </a:ext>
            </a:extLst>
          </p:cNvPr>
          <p:cNvPicPr/>
          <p:nvPr>
            <p:custDataLst>
              <p:tags r:id="rId4"/>
            </p:custDataLst>
          </p:nvPr>
        </p:nvPicPr>
        <p:blipFill rotWithShape="1">
          <a:blip r:embed="rId7"/>
          <a:srcRect b="80082"/>
          <a:stretch/>
        </p:blipFill>
        <p:spPr>
          <a:xfrm>
            <a:off x="8115168" y="5231047"/>
            <a:ext cx="2536190" cy="756998"/>
          </a:xfrm>
          <a:prstGeom prst="rect">
            <a:avLst/>
          </a:prstGeom>
        </p:spPr>
      </p:pic>
    </p:spTree>
    <p:extLst>
      <p:ext uri="{BB962C8B-B14F-4D97-AF65-F5344CB8AC3E}">
        <p14:creationId xmlns:p14="http://schemas.microsoft.com/office/powerpoint/2010/main" val="417613622"/>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DADD03C-0FEC-48C2-86D2-B34964DD623C}"/>
              </a:ext>
            </a:extLst>
          </p:cNvPr>
          <p:cNvSpPr>
            <a:spLocks noGrp="1"/>
          </p:cNvSpPr>
          <p:nvPr>
            <p:ph type="title"/>
            <p:custDataLst>
              <p:tags r:id="rId1"/>
            </p:custDataLst>
          </p:nvPr>
        </p:nvSpPr>
        <p:spPr/>
        <p:txBody>
          <a:bodyPr/>
          <a:lstStyle/>
          <a:p>
            <a:r>
              <a:rPr lang="fr-CA" dirty="0"/>
              <a:t>Areas</a:t>
            </a:r>
            <a:endParaRPr lang="en-CA" dirty="0"/>
          </a:p>
        </p:txBody>
      </p:sp>
      <p:sp>
        <p:nvSpPr>
          <p:cNvPr id="4" name="Content Placeholder 2">
            <a:extLst>
              <a:ext uri="{FF2B5EF4-FFF2-40B4-BE49-F238E27FC236}">
                <a16:creationId xmlns:a16="http://schemas.microsoft.com/office/drawing/2014/main" xmlns="" id="{D2FC0F2F-F0E1-4C0D-BD8B-CF1420CD3719}"/>
              </a:ext>
            </a:extLst>
          </p:cNvPr>
          <p:cNvSpPr>
            <a:spLocks noGrp="1"/>
          </p:cNvSpPr>
          <p:nvPr>
            <p:ph idx="1"/>
            <p:custDataLst>
              <p:tags r:id="rId2"/>
            </p:custDataLst>
          </p:nvPr>
        </p:nvSpPr>
        <p:spPr>
          <a:xfrm>
            <a:off x="838200" y="1085850"/>
            <a:ext cx="10515600" cy="5091113"/>
          </a:xfrm>
        </p:spPr>
        <p:txBody>
          <a:bodyPr/>
          <a:lstStyle/>
          <a:p>
            <a:pPr marL="457200" indent="-457200" algn="just">
              <a:lnSpc>
                <a:spcPct val="150000"/>
              </a:lnSpc>
              <a:buFont typeface="+mj-lt"/>
              <a:buAutoNum type="arabicPeriod" startAt="5"/>
            </a:pPr>
            <a:r>
              <a:rPr lang="fr-CA" dirty="0"/>
              <a:t>In the new </a:t>
            </a:r>
            <a:r>
              <a:rPr lang="fr-CA" dirty="0" err="1"/>
              <a:t>window</a:t>
            </a:r>
            <a:r>
              <a:rPr lang="fr-CA" dirty="0"/>
              <a:t>, </a:t>
            </a:r>
            <a:r>
              <a:rPr lang="en-US" dirty="0"/>
              <a:t>the different areas and related information that are already configured in the WMS will be listed.</a:t>
            </a:r>
          </a:p>
          <a:p>
            <a:pPr marL="457200" indent="-457200" algn="just">
              <a:lnSpc>
                <a:spcPct val="150000"/>
              </a:lnSpc>
              <a:buFont typeface="+mj-lt"/>
              <a:buAutoNum type="arabicPeriod" startAt="5"/>
            </a:pPr>
            <a:r>
              <a:rPr lang="en-US" u="sng" dirty="0"/>
              <a:t>If you want to create a new area</a:t>
            </a:r>
            <a:r>
              <a:rPr lang="en-US" dirty="0"/>
              <a:t>, do this:</a:t>
            </a:r>
          </a:p>
          <a:p>
            <a:pPr marL="0" indent="0" algn="just">
              <a:lnSpc>
                <a:spcPct val="150000"/>
              </a:lnSpc>
              <a:buNone/>
            </a:pPr>
            <a:r>
              <a:rPr lang="fr-CA" dirty="0"/>
              <a:t>	</a:t>
            </a:r>
            <a:r>
              <a:rPr lang="fr-CA" dirty="0">
                <a:solidFill>
                  <a:schemeClr val="accent2"/>
                </a:solidFill>
              </a:rPr>
              <a:t>6.1</a:t>
            </a:r>
            <a:r>
              <a:rPr lang="fr-CA" dirty="0"/>
              <a:t> Click on </a:t>
            </a:r>
            <a:r>
              <a:rPr lang="fr-CA" dirty="0" err="1"/>
              <a:t>Create</a:t>
            </a:r>
            <a:r>
              <a:rPr lang="fr-CA" dirty="0"/>
              <a:t> at the </a:t>
            </a:r>
            <a:r>
              <a:rPr lang="fr-CA" dirty="0" err="1"/>
              <a:t>bottom</a:t>
            </a:r>
            <a:r>
              <a:rPr lang="fr-CA" dirty="0"/>
              <a:t> right of </a:t>
            </a:r>
            <a:r>
              <a:rPr lang="fr-CA" dirty="0" err="1"/>
              <a:t>your</a:t>
            </a:r>
            <a:r>
              <a:rPr lang="fr-CA" dirty="0"/>
              <a:t> screen.</a:t>
            </a:r>
          </a:p>
          <a:p>
            <a:pPr marL="0" indent="0" algn="just">
              <a:lnSpc>
                <a:spcPct val="150000"/>
              </a:lnSpc>
              <a:buNone/>
            </a:pPr>
            <a:endParaRPr lang="fr-CA" dirty="0"/>
          </a:p>
          <a:p>
            <a:pPr marL="0" indent="0" algn="just">
              <a:lnSpc>
                <a:spcPct val="150000"/>
              </a:lnSpc>
              <a:spcBef>
                <a:spcPts val="1000"/>
              </a:spcBef>
              <a:buClr>
                <a:srgbClr val="F58220"/>
              </a:buClr>
              <a:buNone/>
            </a:pPr>
            <a:r>
              <a:rPr lang="fr-CA" dirty="0">
                <a:solidFill>
                  <a:schemeClr val="accent2"/>
                </a:solidFill>
              </a:rPr>
              <a:t>	</a:t>
            </a:r>
            <a:endParaRPr lang="fr-CA" dirty="0"/>
          </a:p>
          <a:p>
            <a:pPr marL="0" indent="0" algn="just">
              <a:lnSpc>
                <a:spcPct val="150000"/>
              </a:lnSpc>
              <a:buNone/>
            </a:pPr>
            <a:endParaRPr lang="fr-CA" dirty="0"/>
          </a:p>
          <a:p>
            <a:pPr marL="0" indent="0" algn="just">
              <a:lnSpc>
                <a:spcPct val="150000"/>
              </a:lnSpc>
              <a:buNone/>
            </a:pPr>
            <a:endParaRPr lang="fr-CA" dirty="0"/>
          </a:p>
          <a:p>
            <a:pPr marL="0" indent="0" algn="just">
              <a:lnSpc>
                <a:spcPct val="150000"/>
              </a:lnSpc>
              <a:buNone/>
            </a:pPr>
            <a:endParaRPr lang="fr-CA" dirty="0"/>
          </a:p>
          <a:p>
            <a:pPr marL="0" indent="0" algn="just">
              <a:lnSpc>
                <a:spcPct val="150000"/>
              </a:lnSpc>
              <a:buNone/>
            </a:pPr>
            <a:endParaRPr lang="en-US" dirty="0"/>
          </a:p>
          <a:p>
            <a:pPr marL="0" indent="0" algn="just">
              <a:lnSpc>
                <a:spcPct val="150000"/>
              </a:lnSpc>
              <a:buNone/>
            </a:pPr>
            <a:endParaRPr lang="en-CA" dirty="0"/>
          </a:p>
        </p:txBody>
      </p:sp>
      <p:pic>
        <p:nvPicPr>
          <p:cNvPr id="6" name="Picture 5">
            <a:extLst>
              <a:ext uri="{FF2B5EF4-FFF2-40B4-BE49-F238E27FC236}">
                <a16:creationId xmlns:a16="http://schemas.microsoft.com/office/drawing/2014/main" xmlns="" id="{2AFE99EE-1B4C-4F1F-BA3E-D1903822C9BC}"/>
              </a:ext>
            </a:extLst>
          </p:cNvPr>
          <p:cNvPicPr>
            <a:picLocks noChangeAspect="1"/>
          </p:cNvPicPr>
          <p:nvPr>
            <p:custDataLst>
              <p:tags r:id="rId3"/>
            </p:custDataLst>
          </p:nvPr>
        </p:nvPicPr>
        <p:blipFill>
          <a:blip r:embed="rId5"/>
          <a:stretch>
            <a:fillRect/>
          </a:stretch>
        </p:blipFill>
        <p:spPr>
          <a:xfrm>
            <a:off x="385011" y="4030001"/>
            <a:ext cx="11582400" cy="1418418"/>
          </a:xfrm>
          <a:prstGeom prst="rect">
            <a:avLst/>
          </a:prstGeom>
        </p:spPr>
      </p:pic>
    </p:spTree>
    <p:extLst>
      <p:ext uri="{BB962C8B-B14F-4D97-AF65-F5344CB8AC3E}">
        <p14:creationId xmlns:p14="http://schemas.microsoft.com/office/powerpoint/2010/main" val="1182359388"/>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DADD03C-0FEC-48C2-86D2-B34964DD623C}"/>
              </a:ext>
            </a:extLst>
          </p:cNvPr>
          <p:cNvSpPr>
            <a:spLocks noGrp="1"/>
          </p:cNvSpPr>
          <p:nvPr>
            <p:ph type="title"/>
            <p:custDataLst>
              <p:tags r:id="rId1"/>
            </p:custDataLst>
          </p:nvPr>
        </p:nvSpPr>
        <p:spPr/>
        <p:txBody>
          <a:bodyPr/>
          <a:lstStyle/>
          <a:p>
            <a:r>
              <a:rPr lang="fr-CA" dirty="0"/>
              <a:t>Areas</a:t>
            </a:r>
            <a:endParaRPr lang="en-CA" dirty="0"/>
          </a:p>
        </p:txBody>
      </p:sp>
      <p:sp>
        <p:nvSpPr>
          <p:cNvPr id="4" name="Content Placeholder 2">
            <a:extLst>
              <a:ext uri="{FF2B5EF4-FFF2-40B4-BE49-F238E27FC236}">
                <a16:creationId xmlns:a16="http://schemas.microsoft.com/office/drawing/2014/main" xmlns="" id="{0F60ECEE-0629-4140-B5FC-A48EC321986E}"/>
              </a:ext>
            </a:extLst>
          </p:cNvPr>
          <p:cNvSpPr>
            <a:spLocks noGrp="1"/>
          </p:cNvSpPr>
          <p:nvPr>
            <p:ph idx="1"/>
            <p:custDataLst>
              <p:tags r:id="rId2"/>
            </p:custDataLst>
          </p:nvPr>
        </p:nvSpPr>
        <p:spPr>
          <a:xfrm>
            <a:off x="838200" y="1251284"/>
            <a:ext cx="5995737" cy="4925679"/>
          </a:xfrm>
        </p:spPr>
        <p:txBody>
          <a:bodyPr/>
          <a:lstStyle/>
          <a:p>
            <a:pPr marL="0" indent="0" algn="just">
              <a:lnSpc>
                <a:spcPct val="200000"/>
              </a:lnSpc>
              <a:spcBef>
                <a:spcPts val="1000"/>
              </a:spcBef>
              <a:buClr>
                <a:srgbClr val="F58220"/>
              </a:buClr>
              <a:buNone/>
            </a:pPr>
            <a:r>
              <a:rPr lang="fr-CA" dirty="0">
                <a:solidFill>
                  <a:schemeClr val="accent2"/>
                </a:solidFill>
              </a:rPr>
              <a:t>6.2</a:t>
            </a:r>
            <a:r>
              <a:rPr lang="fr-CA" dirty="0"/>
              <a:t> </a:t>
            </a:r>
            <a:r>
              <a:rPr lang="fr-CA" sz="2400" dirty="0" err="1">
                <a:solidFill>
                  <a:schemeClr val="tx1">
                    <a:lumMod val="50000"/>
                    <a:lumOff val="50000"/>
                  </a:schemeClr>
                </a:solidFill>
              </a:rPr>
              <a:t>From</a:t>
            </a:r>
            <a:r>
              <a:rPr lang="fr-CA" sz="2400" dirty="0">
                <a:solidFill>
                  <a:schemeClr val="tx1">
                    <a:lumMod val="50000"/>
                    <a:lumOff val="50000"/>
                  </a:schemeClr>
                </a:solidFill>
              </a:rPr>
              <a:t> the new </a:t>
            </a:r>
            <a:r>
              <a:rPr lang="fr-CA" sz="2400" dirty="0" err="1">
                <a:solidFill>
                  <a:schemeClr val="tx1">
                    <a:lumMod val="50000"/>
                    <a:lumOff val="50000"/>
                  </a:schemeClr>
                </a:solidFill>
              </a:rPr>
              <a:t>window</a:t>
            </a:r>
            <a:r>
              <a:rPr lang="fr-CA" sz="2400" dirty="0">
                <a:solidFill>
                  <a:schemeClr val="tx1">
                    <a:lumMod val="50000"/>
                    <a:lumOff val="50000"/>
                  </a:schemeClr>
                </a:solidFill>
              </a:rPr>
              <a:t>, enter the </a:t>
            </a:r>
            <a:r>
              <a:rPr lang="fr-CA" sz="2400" dirty="0" err="1">
                <a:solidFill>
                  <a:schemeClr val="tx1">
                    <a:lumMod val="50000"/>
                    <a:lumOff val="50000"/>
                  </a:schemeClr>
                </a:solidFill>
              </a:rPr>
              <a:t>name</a:t>
            </a:r>
            <a:r>
              <a:rPr lang="fr-CA" sz="2400" dirty="0">
                <a:solidFill>
                  <a:schemeClr val="tx1">
                    <a:lumMod val="50000"/>
                    <a:lumOff val="50000"/>
                  </a:schemeClr>
                </a:solidFill>
              </a:rPr>
              <a:t> of the area.</a:t>
            </a:r>
          </a:p>
          <a:p>
            <a:pPr marL="0" indent="0" algn="just">
              <a:lnSpc>
                <a:spcPct val="200000"/>
              </a:lnSpc>
              <a:spcBef>
                <a:spcPts val="1000"/>
              </a:spcBef>
              <a:buClr>
                <a:srgbClr val="F58220"/>
              </a:buClr>
              <a:buNone/>
            </a:pPr>
            <a:r>
              <a:rPr lang="fr-CA" dirty="0">
                <a:solidFill>
                  <a:schemeClr val="accent2"/>
                </a:solidFill>
              </a:rPr>
              <a:t>6.3</a:t>
            </a:r>
            <a:r>
              <a:rPr lang="fr-CA" dirty="0"/>
              <a:t> </a:t>
            </a:r>
            <a:r>
              <a:rPr lang="fr-CA" sz="2400" dirty="0">
                <a:solidFill>
                  <a:schemeClr val="tx1">
                    <a:lumMod val="50000"/>
                    <a:lumOff val="50000"/>
                  </a:schemeClr>
                </a:solidFill>
              </a:rPr>
              <a:t>Click Continue.  </a:t>
            </a:r>
            <a:endParaRPr lang="en-US" sz="2400" dirty="0">
              <a:solidFill>
                <a:schemeClr val="tx1">
                  <a:lumMod val="50000"/>
                  <a:lumOff val="50000"/>
                </a:schemeClr>
              </a:solidFill>
            </a:endParaRPr>
          </a:p>
          <a:p>
            <a:pPr marL="0" indent="0">
              <a:lnSpc>
                <a:spcPct val="200000"/>
              </a:lnSpc>
              <a:buNone/>
            </a:pPr>
            <a:endParaRPr lang="en-CA" dirty="0"/>
          </a:p>
        </p:txBody>
      </p:sp>
      <p:grpSp>
        <p:nvGrpSpPr>
          <p:cNvPr id="9" name="Group 8">
            <a:extLst>
              <a:ext uri="{FF2B5EF4-FFF2-40B4-BE49-F238E27FC236}">
                <a16:creationId xmlns:a16="http://schemas.microsoft.com/office/drawing/2014/main" xmlns="" id="{1B7D7E6F-A785-447A-865B-0592507AD229}"/>
              </a:ext>
            </a:extLst>
          </p:cNvPr>
          <p:cNvGrpSpPr/>
          <p:nvPr>
            <p:custDataLst>
              <p:tags r:id="rId3"/>
            </p:custDataLst>
          </p:nvPr>
        </p:nvGrpSpPr>
        <p:grpSpPr>
          <a:xfrm>
            <a:off x="8005011" y="365125"/>
            <a:ext cx="3348789" cy="5778775"/>
            <a:chOff x="4652379" y="60551"/>
            <a:chExt cx="2887242" cy="5014461"/>
          </a:xfrm>
        </p:grpSpPr>
        <p:pic>
          <p:nvPicPr>
            <p:cNvPr id="6" name="Picture 5">
              <a:extLst>
                <a:ext uri="{FF2B5EF4-FFF2-40B4-BE49-F238E27FC236}">
                  <a16:creationId xmlns:a16="http://schemas.microsoft.com/office/drawing/2014/main" xmlns="" id="{D201B344-7E9D-4120-9B1C-16E2E82DDD9A}"/>
                </a:ext>
              </a:extLst>
            </p:cNvPr>
            <p:cNvPicPr>
              <a:picLocks noChangeAspect="1"/>
            </p:cNvPicPr>
            <p:nvPr/>
          </p:nvPicPr>
          <p:blipFill rotWithShape="1">
            <a:blip r:embed="rId5"/>
            <a:srcRect b="47321"/>
            <a:stretch/>
          </p:blipFill>
          <p:spPr>
            <a:xfrm>
              <a:off x="4652379" y="60551"/>
              <a:ext cx="2887242" cy="3548923"/>
            </a:xfrm>
            <a:prstGeom prst="rect">
              <a:avLst/>
            </a:prstGeom>
          </p:spPr>
        </p:pic>
        <p:pic>
          <p:nvPicPr>
            <p:cNvPr id="8" name="Picture 7">
              <a:extLst>
                <a:ext uri="{FF2B5EF4-FFF2-40B4-BE49-F238E27FC236}">
                  <a16:creationId xmlns:a16="http://schemas.microsoft.com/office/drawing/2014/main" xmlns="" id="{BF43A0CC-02B3-45B5-A265-084F3FC42DB1}"/>
                </a:ext>
              </a:extLst>
            </p:cNvPr>
            <p:cNvPicPr>
              <a:picLocks noChangeAspect="1"/>
            </p:cNvPicPr>
            <p:nvPr/>
          </p:nvPicPr>
          <p:blipFill rotWithShape="1">
            <a:blip r:embed="rId5"/>
            <a:srcRect t="62918"/>
            <a:stretch/>
          </p:blipFill>
          <p:spPr>
            <a:xfrm>
              <a:off x="4652379" y="2576847"/>
              <a:ext cx="2887242" cy="2498165"/>
            </a:xfrm>
            <a:prstGeom prst="rect">
              <a:avLst/>
            </a:prstGeom>
          </p:spPr>
        </p:pic>
      </p:grpSp>
    </p:spTree>
    <p:extLst>
      <p:ext uri="{BB962C8B-B14F-4D97-AF65-F5344CB8AC3E}">
        <p14:creationId xmlns:p14="http://schemas.microsoft.com/office/powerpoint/2010/main" val="3425871908"/>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DADD03C-0FEC-48C2-86D2-B34964DD623C}"/>
              </a:ext>
            </a:extLst>
          </p:cNvPr>
          <p:cNvSpPr>
            <a:spLocks noGrp="1"/>
          </p:cNvSpPr>
          <p:nvPr>
            <p:ph type="title"/>
            <p:custDataLst>
              <p:tags r:id="rId1"/>
            </p:custDataLst>
          </p:nvPr>
        </p:nvSpPr>
        <p:spPr/>
        <p:txBody>
          <a:bodyPr/>
          <a:lstStyle/>
          <a:p>
            <a:r>
              <a:rPr lang="fr-CA" dirty="0"/>
              <a:t>Areas</a:t>
            </a:r>
            <a:endParaRPr lang="en-CA" dirty="0"/>
          </a:p>
        </p:txBody>
      </p:sp>
      <p:sp>
        <p:nvSpPr>
          <p:cNvPr id="4" name="Content Placeholder 2">
            <a:extLst>
              <a:ext uri="{FF2B5EF4-FFF2-40B4-BE49-F238E27FC236}">
                <a16:creationId xmlns:a16="http://schemas.microsoft.com/office/drawing/2014/main" xmlns="" id="{6E3A444D-8B65-4C13-BEE8-8B4ABE0E217E}"/>
              </a:ext>
            </a:extLst>
          </p:cNvPr>
          <p:cNvSpPr>
            <a:spLocks noGrp="1"/>
          </p:cNvSpPr>
          <p:nvPr>
            <p:ph idx="1"/>
            <p:custDataLst>
              <p:tags r:id="rId2"/>
            </p:custDataLst>
          </p:nvPr>
        </p:nvSpPr>
        <p:spPr>
          <a:xfrm>
            <a:off x="838200" y="1138989"/>
            <a:ext cx="10710041" cy="5037975"/>
          </a:xfrm>
        </p:spPr>
        <p:txBody>
          <a:bodyPr/>
          <a:lstStyle/>
          <a:p>
            <a:pPr marL="0" indent="0" algn="just">
              <a:lnSpc>
                <a:spcPct val="150000"/>
              </a:lnSpc>
              <a:buNone/>
            </a:pPr>
            <a:r>
              <a:rPr lang="fr-CA" dirty="0">
                <a:solidFill>
                  <a:schemeClr val="accent2"/>
                </a:solidFill>
              </a:rPr>
              <a:t>6.4</a:t>
            </a:r>
            <a:r>
              <a:rPr lang="fr-CA" dirty="0"/>
              <a:t> </a:t>
            </a:r>
            <a:r>
              <a:rPr lang="fr-CA" dirty="0" err="1"/>
              <a:t>From</a:t>
            </a:r>
            <a:r>
              <a:rPr lang="fr-CA" dirty="0"/>
              <a:t> the new </a:t>
            </a:r>
            <a:r>
              <a:rPr lang="fr-CA" dirty="0" err="1"/>
              <a:t>window</a:t>
            </a:r>
            <a:r>
              <a:rPr lang="fr-CA" dirty="0"/>
              <a:t>, </a:t>
            </a:r>
            <a:r>
              <a:rPr lang="en-US" dirty="0"/>
              <a:t>five sections will appear: </a:t>
            </a:r>
            <a:r>
              <a:rPr lang="en-US" dirty="0">
                <a:hlinkClick r:id="rId6" action="ppaction://hlinksldjump"/>
              </a:rPr>
              <a:t>General</a:t>
            </a:r>
            <a:r>
              <a:rPr lang="en-US" dirty="0"/>
              <a:t>, </a:t>
            </a:r>
            <a:r>
              <a:rPr lang="en-US" dirty="0" err="1">
                <a:hlinkClick r:id="rId7" action="ppaction://hlinksldjump"/>
              </a:rPr>
              <a:t>Putaway</a:t>
            </a:r>
            <a:r>
              <a:rPr lang="en-US" dirty="0"/>
              <a:t>, </a:t>
            </a:r>
            <a:r>
              <a:rPr lang="en-US" dirty="0">
                <a:hlinkClick r:id="rId8" action="ppaction://hlinksldjump"/>
              </a:rPr>
              <a:t>Replenishments</a:t>
            </a:r>
            <a:r>
              <a:rPr lang="en-US" dirty="0"/>
              <a:t>, </a:t>
            </a:r>
            <a:r>
              <a:rPr lang="en-US" dirty="0">
                <a:hlinkClick r:id="rId9" action="ppaction://hlinksldjump"/>
              </a:rPr>
              <a:t>Picking</a:t>
            </a:r>
            <a:r>
              <a:rPr lang="en-US" dirty="0"/>
              <a:t> and </a:t>
            </a:r>
            <a:r>
              <a:rPr lang="en-US" dirty="0">
                <a:hlinkClick r:id="rId10" action="ppaction://hlinksldjump"/>
              </a:rPr>
              <a:t>Cycle Count</a:t>
            </a:r>
            <a:r>
              <a:rPr lang="en-US" dirty="0"/>
              <a:t>. </a:t>
            </a:r>
            <a:endParaRPr lang="fr-CA" dirty="0"/>
          </a:p>
        </p:txBody>
      </p:sp>
      <p:pic>
        <p:nvPicPr>
          <p:cNvPr id="6" name="Picture 5">
            <a:extLst>
              <a:ext uri="{FF2B5EF4-FFF2-40B4-BE49-F238E27FC236}">
                <a16:creationId xmlns:a16="http://schemas.microsoft.com/office/drawing/2014/main" xmlns="" id="{48181543-010A-443C-A802-870F9B32163C}"/>
              </a:ext>
            </a:extLst>
          </p:cNvPr>
          <p:cNvPicPr>
            <a:picLocks noChangeAspect="1"/>
          </p:cNvPicPr>
          <p:nvPr>
            <p:custDataLst>
              <p:tags r:id="rId3"/>
            </p:custDataLst>
          </p:nvPr>
        </p:nvPicPr>
        <p:blipFill>
          <a:blip r:embed="rId11"/>
          <a:stretch>
            <a:fillRect/>
          </a:stretch>
        </p:blipFill>
        <p:spPr>
          <a:xfrm>
            <a:off x="417095" y="2464552"/>
            <a:ext cx="11454063" cy="1632743"/>
          </a:xfrm>
          <a:prstGeom prst="rect">
            <a:avLst/>
          </a:prstGeom>
          <a:ln>
            <a:solidFill>
              <a:schemeClr val="bg1">
                <a:lumMod val="50000"/>
              </a:schemeClr>
            </a:solidFill>
          </a:ln>
        </p:spPr>
      </p:pic>
      <p:pic>
        <p:nvPicPr>
          <p:cNvPr id="8" name="Picture 7">
            <a:extLst>
              <a:ext uri="{FF2B5EF4-FFF2-40B4-BE49-F238E27FC236}">
                <a16:creationId xmlns:a16="http://schemas.microsoft.com/office/drawing/2014/main" xmlns="" id="{2996C056-6168-466E-B9A9-93A434FC399F}"/>
              </a:ext>
            </a:extLst>
          </p:cNvPr>
          <p:cNvPicPr>
            <a:picLocks noChangeAspect="1"/>
          </p:cNvPicPr>
          <p:nvPr>
            <p:custDataLst>
              <p:tags r:id="rId4"/>
            </p:custDataLst>
          </p:nvPr>
        </p:nvPicPr>
        <p:blipFill>
          <a:blip r:embed="rId12"/>
          <a:stretch>
            <a:fillRect/>
          </a:stretch>
        </p:blipFill>
        <p:spPr>
          <a:xfrm>
            <a:off x="417095" y="4269271"/>
            <a:ext cx="8614610" cy="2048711"/>
          </a:xfrm>
          <a:prstGeom prst="rect">
            <a:avLst/>
          </a:prstGeom>
          <a:ln>
            <a:solidFill>
              <a:schemeClr val="bg1">
                <a:lumMod val="50000"/>
              </a:schemeClr>
            </a:solidFill>
          </a:ln>
        </p:spPr>
      </p:pic>
    </p:spTree>
    <p:extLst>
      <p:ext uri="{BB962C8B-B14F-4D97-AF65-F5344CB8AC3E}">
        <p14:creationId xmlns:p14="http://schemas.microsoft.com/office/powerpoint/2010/main" val="3891200231"/>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0156B7B-178A-4850-ABFC-AB2E3C52C83C}"/>
              </a:ext>
            </a:extLst>
          </p:cNvPr>
          <p:cNvSpPr>
            <a:spLocks noGrp="1"/>
          </p:cNvSpPr>
          <p:nvPr>
            <p:ph type="title"/>
            <p:custDataLst>
              <p:tags r:id="rId1"/>
            </p:custDataLst>
          </p:nvPr>
        </p:nvSpPr>
        <p:spPr/>
        <p:txBody>
          <a:bodyPr/>
          <a:lstStyle/>
          <a:p>
            <a:r>
              <a:rPr lang="fr-CA" dirty="0"/>
              <a:t>Areas</a:t>
            </a:r>
            <a:endParaRPr lang="en-CA" dirty="0"/>
          </a:p>
        </p:txBody>
      </p:sp>
      <p:sp>
        <p:nvSpPr>
          <p:cNvPr id="4" name="Content Placeholder 2">
            <a:extLst>
              <a:ext uri="{FF2B5EF4-FFF2-40B4-BE49-F238E27FC236}">
                <a16:creationId xmlns:a16="http://schemas.microsoft.com/office/drawing/2014/main" xmlns="" id="{E67F6EB8-7EFF-4FFA-B2F7-88264B3094B6}"/>
              </a:ext>
            </a:extLst>
          </p:cNvPr>
          <p:cNvSpPr>
            <a:spLocks noGrp="1"/>
          </p:cNvSpPr>
          <p:nvPr>
            <p:ph idx="1"/>
            <p:custDataLst>
              <p:tags r:id="rId2"/>
            </p:custDataLst>
          </p:nvPr>
        </p:nvSpPr>
        <p:spPr>
          <a:xfrm>
            <a:off x="705852" y="1121061"/>
            <a:ext cx="10876547" cy="4975692"/>
          </a:xfrm>
        </p:spPr>
        <p:txBody>
          <a:bodyPr/>
          <a:lstStyle/>
          <a:p>
            <a:pPr marL="0" indent="0" algn="just">
              <a:lnSpc>
                <a:spcPct val="150000"/>
              </a:lnSpc>
              <a:buNone/>
            </a:pPr>
            <a:r>
              <a:rPr lang="fr-CA" dirty="0">
                <a:solidFill>
                  <a:schemeClr val="accent2"/>
                </a:solidFill>
              </a:rPr>
              <a:t>6.5 </a:t>
            </a:r>
            <a:r>
              <a:rPr lang="en-US" dirty="0"/>
              <a:t>Complete the </a:t>
            </a:r>
            <a:r>
              <a:rPr lang="en-US" b="1" dirty="0"/>
              <a:t>General </a:t>
            </a:r>
            <a:r>
              <a:rPr lang="en-US" dirty="0"/>
              <a:t>section</a:t>
            </a:r>
            <a:r>
              <a:rPr lang="en-US" b="1" dirty="0"/>
              <a:t> </a:t>
            </a:r>
            <a:r>
              <a:rPr lang="en-US" dirty="0"/>
              <a:t>for the fields shown below. An explanation of the fields is given in the next slides.</a:t>
            </a:r>
            <a:endParaRPr lang="en-CA" dirty="0"/>
          </a:p>
        </p:txBody>
      </p:sp>
      <p:pic>
        <p:nvPicPr>
          <p:cNvPr id="6" name="Picture 5">
            <a:extLst>
              <a:ext uri="{FF2B5EF4-FFF2-40B4-BE49-F238E27FC236}">
                <a16:creationId xmlns:a16="http://schemas.microsoft.com/office/drawing/2014/main" xmlns="" id="{0896EF60-5AB0-4C1A-BBC4-63C40B311BBC}"/>
              </a:ext>
            </a:extLst>
          </p:cNvPr>
          <p:cNvPicPr>
            <a:picLocks noChangeAspect="1"/>
          </p:cNvPicPr>
          <p:nvPr>
            <p:custDataLst>
              <p:tags r:id="rId3"/>
            </p:custDataLst>
          </p:nvPr>
        </p:nvPicPr>
        <p:blipFill>
          <a:blip r:embed="rId5"/>
          <a:stretch>
            <a:fillRect/>
          </a:stretch>
        </p:blipFill>
        <p:spPr>
          <a:xfrm>
            <a:off x="838200" y="2487601"/>
            <a:ext cx="5334348" cy="3609152"/>
          </a:xfrm>
          <a:prstGeom prst="rect">
            <a:avLst/>
          </a:prstGeom>
        </p:spPr>
      </p:pic>
    </p:spTree>
    <p:extLst>
      <p:ext uri="{BB962C8B-B14F-4D97-AF65-F5344CB8AC3E}">
        <p14:creationId xmlns:p14="http://schemas.microsoft.com/office/powerpoint/2010/main" val="25201203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03B4290-168A-40F8-BA76-B8B5D9053514}"/>
              </a:ext>
            </a:extLst>
          </p:cNvPr>
          <p:cNvSpPr>
            <a:spLocks noGrp="1"/>
          </p:cNvSpPr>
          <p:nvPr>
            <p:ph type="title"/>
            <p:custDataLst>
              <p:tags r:id="rId1"/>
            </p:custDataLst>
          </p:nvPr>
        </p:nvSpPr>
        <p:spPr/>
        <p:txBody>
          <a:bodyPr/>
          <a:lstStyle/>
          <a:p>
            <a:r>
              <a:rPr lang="fr-CA"/>
              <a:t>Warehouse Options</a:t>
            </a:r>
            <a:endParaRPr lang="en-CA">
              <a:highlight>
                <a:srgbClr val="FFFF00"/>
              </a:highlight>
            </a:endParaRPr>
          </a:p>
        </p:txBody>
      </p:sp>
      <p:graphicFrame>
        <p:nvGraphicFramePr>
          <p:cNvPr id="5" name="Table 5">
            <a:extLst>
              <a:ext uri="{FF2B5EF4-FFF2-40B4-BE49-F238E27FC236}">
                <a16:creationId xmlns:a16="http://schemas.microsoft.com/office/drawing/2014/main" xmlns="" id="{E39CFC7F-3AED-4919-8AB1-8F18BBDE6902}"/>
              </a:ext>
            </a:extLst>
          </p:cNvPr>
          <p:cNvGraphicFramePr>
            <a:graphicFrameLocks noGrp="1"/>
          </p:cNvGraphicFramePr>
          <p:nvPr>
            <p:custDataLst>
              <p:tags r:id="rId2"/>
            </p:custDataLst>
            <p:extLst>
              <p:ext uri="{D42A27DB-BD31-4B8C-83A1-F6EECF244321}">
                <p14:modId xmlns:p14="http://schemas.microsoft.com/office/powerpoint/2010/main" val="2653062728"/>
              </p:ext>
            </p:extLst>
          </p:nvPr>
        </p:nvGraphicFramePr>
        <p:xfrm>
          <a:off x="304800" y="2351739"/>
          <a:ext cx="11582400" cy="3586480"/>
        </p:xfrm>
        <a:graphic>
          <a:graphicData uri="http://schemas.openxmlformats.org/drawingml/2006/table">
            <a:tbl>
              <a:tblPr firstRow="1" bandRow="1">
                <a:tableStyleId>{F5AB1C69-6EDB-4FF4-983F-18BD219EF322}</a:tableStyleId>
              </a:tblPr>
              <a:tblGrid>
                <a:gridCol w="2147721">
                  <a:extLst>
                    <a:ext uri="{9D8B030D-6E8A-4147-A177-3AD203B41FA5}">
                      <a16:colId xmlns:a16="http://schemas.microsoft.com/office/drawing/2014/main" xmlns="" val="3611636286"/>
                    </a:ext>
                  </a:extLst>
                </a:gridCol>
                <a:gridCol w="9434679">
                  <a:extLst>
                    <a:ext uri="{9D8B030D-6E8A-4147-A177-3AD203B41FA5}">
                      <a16:colId xmlns:a16="http://schemas.microsoft.com/office/drawing/2014/main" xmlns="" val="1392957211"/>
                    </a:ext>
                  </a:extLst>
                </a:gridCol>
              </a:tblGrid>
              <a:tr h="370840">
                <a:tc>
                  <a:txBody>
                    <a:bodyPr/>
                    <a:lstStyle/>
                    <a:p>
                      <a:r>
                        <a:rPr lang="fr-CA" sz="1700"/>
                        <a:t>Field</a:t>
                      </a:r>
                      <a:endParaRPr lang="en-CA" sz="1700"/>
                    </a:p>
                  </a:txBody>
                  <a:tcPr/>
                </a:tc>
                <a:tc>
                  <a:txBody>
                    <a:bodyPr/>
                    <a:lstStyle/>
                    <a:p>
                      <a:r>
                        <a:rPr lang="fr-CA" sz="1700" err="1"/>
                        <a:t>Explanation</a:t>
                      </a:r>
                      <a:endParaRPr lang="en-CA" sz="1700"/>
                    </a:p>
                  </a:txBody>
                  <a:tcPr/>
                </a:tc>
                <a:extLst>
                  <a:ext uri="{0D108BD9-81ED-4DB2-BD59-A6C34878D82A}">
                    <a16:rowId xmlns:a16="http://schemas.microsoft.com/office/drawing/2014/main" xmlns="" val="207613934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kern="1200">
                          <a:solidFill>
                            <a:schemeClr val="tx1">
                              <a:lumMod val="50000"/>
                              <a:lumOff val="50000"/>
                            </a:schemeClr>
                          </a:solidFill>
                          <a:latin typeface="+mn-lt"/>
                          <a:ea typeface="+mn-ea"/>
                          <a:cs typeface="+mn-cs"/>
                        </a:rPr>
                        <a:t>Split Pick List and Labels by Area</a:t>
                      </a:r>
                      <a:endParaRPr lang="en-CA" sz="1700" kern="1200">
                        <a:solidFill>
                          <a:schemeClr val="tx1">
                            <a:lumMod val="50000"/>
                            <a:lumOff val="50000"/>
                          </a:schemeClr>
                        </a:solidFill>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kern="1200">
                          <a:solidFill>
                            <a:schemeClr val="tx1">
                              <a:lumMod val="50000"/>
                              <a:lumOff val="50000"/>
                            </a:schemeClr>
                          </a:solidFill>
                          <a:latin typeface="+mn-lt"/>
                          <a:ea typeface="+mn-ea"/>
                          <a:cs typeface="+mn-cs"/>
                        </a:rPr>
                        <a:t>When releasing a wave via the Wave Management resource, select Yes to indicate that you wish to generate the pick list and pick labels </a:t>
                      </a:r>
                      <a:r>
                        <a:rPr lang="en-US" sz="1700" u="sng" kern="1200">
                          <a:solidFill>
                            <a:schemeClr val="tx1">
                              <a:lumMod val="50000"/>
                              <a:lumOff val="50000"/>
                            </a:schemeClr>
                          </a:solidFill>
                          <a:latin typeface="+mn-lt"/>
                          <a:ea typeface="+mn-ea"/>
                          <a:cs typeface="+mn-cs"/>
                        </a:rPr>
                        <a:t>by area</a:t>
                      </a:r>
                      <a:r>
                        <a:rPr lang="en-US" sz="1700" u="none" kern="1200">
                          <a:solidFill>
                            <a:schemeClr val="tx1">
                              <a:lumMod val="50000"/>
                              <a:lumOff val="50000"/>
                            </a:schemeClr>
                          </a:solidFill>
                          <a:latin typeface="+mn-lt"/>
                          <a:ea typeface="+mn-ea"/>
                          <a:cs typeface="+mn-cs"/>
                        </a:rPr>
                        <a:t> </a:t>
                      </a:r>
                      <a:r>
                        <a:rPr lang="en-US" sz="1700" kern="1200">
                          <a:solidFill>
                            <a:schemeClr val="tx1">
                              <a:lumMod val="50000"/>
                              <a:lumOff val="50000"/>
                            </a:schemeClr>
                          </a:solidFill>
                          <a:latin typeface="+mn-lt"/>
                          <a:ea typeface="+mn-ea"/>
                          <a:cs typeface="+mn-cs"/>
                        </a:rPr>
                        <a:t>for the orders selected. Otherwise, select No. </a:t>
                      </a:r>
                    </a:p>
                  </a:txBody>
                  <a:tcPr/>
                </a:tc>
                <a:extLst>
                  <a:ext uri="{0D108BD9-81ED-4DB2-BD59-A6C34878D82A}">
                    <a16:rowId xmlns:a16="http://schemas.microsoft.com/office/drawing/2014/main" xmlns="" val="150132964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kern="1200">
                          <a:solidFill>
                            <a:schemeClr val="tx1">
                              <a:lumMod val="50000"/>
                              <a:lumOff val="50000"/>
                            </a:schemeClr>
                          </a:solidFill>
                          <a:latin typeface="+mn-lt"/>
                          <a:ea typeface="+mn-ea"/>
                          <a:cs typeface="+mn-cs"/>
                        </a:rPr>
                        <a:t>Split Pick List and Labels by Shipment</a:t>
                      </a:r>
                      <a:endParaRPr lang="en-CA" sz="1700" kern="1200">
                        <a:solidFill>
                          <a:schemeClr val="tx1">
                            <a:lumMod val="50000"/>
                            <a:lumOff val="50000"/>
                          </a:schemeClr>
                        </a:solidFill>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kern="1200">
                          <a:solidFill>
                            <a:schemeClr val="tx1">
                              <a:lumMod val="50000"/>
                              <a:lumOff val="50000"/>
                            </a:schemeClr>
                          </a:solidFill>
                          <a:latin typeface="+mn-lt"/>
                          <a:ea typeface="+mn-ea"/>
                          <a:cs typeface="+mn-cs"/>
                        </a:rPr>
                        <a:t>When releasing a wave via the Wave Management resource, select Yes to indicate that you wish to generate the pick list and pick labels </a:t>
                      </a:r>
                      <a:r>
                        <a:rPr lang="en-US" sz="1700" u="sng" kern="1200">
                          <a:solidFill>
                            <a:schemeClr val="tx1">
                              <a:lumMod val="50000"/>
                              <a:lumOff val="50000"/>
                            </a:schemeClr>
                          </a:solidFill>
                          <a:latin typeface="+mn-lt"/>
                          <a:ea typeface="+mn-ea"/>
                          <a:cs typeface="+mn-cs"/>
                        </a:rPr>
                        <a:t>by shipment</a:t>
                      </a:r>
                      <a:r>
                        <a:rPr lang="en-US" sz="1700" u="none" kern="1200">
                          <a:solidFill>
                            <a:schemeClr val="tx1">
                              <a:lumMod val="50000"/>
                              <a:lumOff val="50000"/>
                            </a:schemeClr>
                          </a:solidFill>
                          <a:latin typeface="+mn-lt"/>
                          <a:ea typeface="+mn-ea"/>
                          <a:cs typeface="+mn-cs"/>
                        </a:rPr>
                        <a:t> </a:t>
                      </a:r>
                      <a:r>
                        <a:rPr lang="en-US" sz="1700" kern="1200">
                          <a:solidFill>
                            <a:schemeClr val="tx1">
                              <a:lumMod val="50000"/>
                              <a:lumOff val="50000"/>
                            </a:schemeClr>
                          </a:solidFill>
                          <a:latin typeface="+mn-lt"/>
                          <a:ea typeface="+mn-ea"/>
                          <a:cs typeface="+mn-cs"/>
                        </a:rPr>
                        <a:t>for the orders selected. Otherwise, select No. </a:t>
                      </a:r>
                    </a:p>
                  </a:txBody>
                  <a:tcPr/>
                </a:tc>
                <a:extLst>
                  <a:ext uri="{0D108BD9-81ED-4DB2-BD59-A6C34878D82A}">
                    <a16:rowId xmlns:a16="http://schemas.microsoft.com/office/drawing/2014/main" xmlns="" val="40953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kern="1200">
                          <a:solidFill>
                            <a:schemeClr val="tx1">
                              <a:lumMod val="50000"/>
                              <a:lumOff val="50000"/>
                            </a:schemeClr>
                          </a:solidFill>
                          <a:latin typeface="+mn-lt"/>
                          <a:ea typeface="+mn-ea"/>
                          <a:cs typeface="+mn-cs"/>
                        </a:rPr>
                        <a:t>Split Pick List and Labels by Order</a:t>
                      </a:r>
                      <a:endParaRPr lang="en-CA" sz="1700" kern="1200">
                        <a:solidFill>
                          <a:schemeClr val="tx1">
                            <a:lumMod val="50000"/>
                            <a:lumOff val="50000"/>
                          </a:schemeClr>
                        </a:solidFill>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kern="1200">
                          <a:solidFill>
                            <a:schemeClr val="tx1">
                              <a:lumMod val="50000"/>
                              <a:lumOff val="50000"/>
                            </a:schemeClr>
                          </a:solidFill>
                          <a:latin typeface="+mn-lt"/>
                          <a:ea typeface="+mn-ea"/>
                          <a:cs typeface="+mn-cs"/>
                        </a:rPr>
                        <a:t>When releasing a wave via the Wave Management resource, select Yes to indicate that you wish to generate the pick list and pick labels </a:t>
                      </a:r>
                      <a:r>
                        <a:rPr lang="en-US" sz="1700" u="sng" kern="1200">
                          <a:solidFill>
                            <a:schemeClr val="tx1">
                              <a:lumMod val="50000"/>
                              <a:lumOff val="50000"/>
                            </a:schemeClr>
                          </a:solidFill>
                          <a:latin typeface="+mn-lt"/>
                          <a:ea typeface="+mn-ea"/>
                          <a:cs typeface="+mn-cs"/>
                        </a:rPr>
                        <a:t>by order</a:t>
                      </a:r>
                      <a:r>
                        <a:rPr lang="en-US" sz="1700" u="none" kern="1200">
                          <a:solidFill>
                            <a:schemeClr val="tx1">
                              <a:lumMod val="50000"/>
                              <a:lumOff val="50000"/>
                            </a:schemeClr>
                          </a:solidFill>
                          <a:latin typeface="+mn-lt"/>
                          <a:ea typeface="+mn-ea"/>
                          <a:cs typeface="+mn-cs"/>
                        </a:rPr>
                        <a:t> </a:t>
                      </a:r>
                      <a:r>
                        <a:rPr lang="en-US" sz="1700" kern="1200">
                          <a:solidFill>
                            <a:schemeClr val="tx1">
                              <a:lumMod val="50000"/>
                              <a:lumOff val="50000"/>
                            </a:schemeClr>
                          </a:solidFill>
                          <a:latin typeface="+mn-lt"/>
                          <a:ea typeface="+mn-ea"/>
                          <a:cs typeface="+mn-cs"/>
                        </a:rPr>
                        <a:t>for the orders selected. Otherwise, select No. </a:t>
                      </a:r>
                    </a:p>
                  </a:txBody>
                  <a:tcPr/>
                </a:tc>
                <a:extLst>
                  <a:ext uri="{0D108BD9-81ED-4DB2-BD59-A6C34878D82A}">
                    <a16:rowId xmlns:a16="http://schemas.microsoft.com/office/drawing/2014/main" xmlns="" val="391547801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kern="1200">
                          <a:solidFill>
                            <a:schemeClr val="tx1">
                              <a:lumMod val="50000"/>
                              <a:lumOff val="50000"/>
                            </a:schemeClr>
                          </a:solidFill>
                          <a:latin typeface="+mn-lt"/>
                          <a:ea typeface="+mn-ea"/>
                          <a:cs typeface="+mn-cs"/>
                        </a:rPr>
                        <a:t>Split Pick List and Labels by Container </a:t>
                      </a:r>
                      <a:endParaRPr lang="en-CA" sz="1700" kern="1200">
                        <a:solidFill>
                          <a:schemeClr val="tx1">
                            <a:lumMod val="50000"/>
                            <a:lumOff val="50000"/>
                          </a:schemeClr>
                        </a:solidFill>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kern="1200">
                          <a:solidFill>
                            <a:schemeClr val="tx1">
                              <a:lumMod val="50000"/>
                              <a:lumOff val="50000"/>
                            </a:schemeClr>
                          </a:solidFill>
                          <a:latin typeface="+mn-lt"/>
                          <a:ea typeface="+mn-ea"/>
                          <a:cs typeface="+mn-cs"/>
                        </a:rPr>
                        <a:t>When releasing a wave via the Wave Management resource, select Yes to indicate that you wish to generate the pick list and pick labels </a:t>
                      </a:r>
                      <a:r>
                        <a:rPr lang="en-US" sz="1700" u="sng" kern="1200">
                          <a:solidFill>
                            <a:schemeClr val="tx1">
                              <a:lumMod val="50000"/>
                              <a:lumOff val="50000"/>
                            </a:schemeClr>
                          </a:solidFill>
                          <a:latin typeface="+mn-lt"/>
                          <a:ea typeface="+mn-ea"/>
                          <a:cs typeface="+mn-cs"/>
                        </a:rPr>
                        <a:t>by container</a:t>
                      </a:r>
                      <a:r>
                        <a:rPr lang="en-US" sz="1700" u="none" kern="1200">
                          <a:solidFill>
                            <a:schemeClr val="tx1">
                              <a:lumMod val="50000"/>
                              <a:lumOff val="50000"/>
                            </a:schemeClr>
                          </a:solidFill>
                          <a:latin typeface="+mn-lt"/>
                          <a:ea typeface="+mn-ea"/>
                          <a:cs typeface="+mn-cs"/>
                        </a:rPr>
                        <a:t> </a:t>
                      </a:r>
                      <a:r>
                        <a:rPr lang="en-US" sz="1700" kern="1200">
                          <a:solidFill>
                            <a:schemeClr val="tx1">
                              <a:lumMod val="50000"/>
                              <a:lumOff val="50000"/>
                            </a:schemeClr>
                          </a:solidFill>
                          <a:latin typeface="+mn-lt"/>
                          <a:ea typeface="+mn-ea"/>
                          <a:cs typeface="+mn-cs"/>
                        </a:rPr>
                        <a:t>for the orders selected. Otherwise, select No.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700" kern="1200">
                        <a:solidFill>
                          <a:schemeClr val="tx1">
                            <a:lumMod val="50000"/>
                            <a:lumOff val="50000"/>
                          </a:schemeClr>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700" kern="1200">
                          <a:solidFill>
                            <a:schemeClr val="tx1">
                              <a:lumMod val="50000"/>
                              <a:lumOff val="50000"/>
                            </a:schemeClr>
                          </a:solidFill>
                          <a:latin typeface="+mn-lt"/>
                          <a:ea typeface="+mn-ea"/>
                          <a:cs typeface="+mn-cs"/>
                        </a:rPr>
                        <a:t>If the Split Pick List and Labels by Area field was also set to Yes, the pick list or pick labels generated will automatically be generated separately for each container and area combination.</a:t>
                      </a:r>
                    </a:p>
                  </a:txBody>
                  <a:tcPr/>
                </a:tc>
                <a:extLst>
                  <a:ext uri="{0D108BD9-81ED-4DB2-BD59-A6C34878D82A}">
                    <a16:rowId xmlns:a16="http://schemas.microsoft.com/office/drawing/2014/main" xmlns="" val="1423316900"/>
                  </a:ext>
                </a:extLst>
              </a:tr>
            </a:tbl>
          </a:graphicData>
        </a:graphic>
      </p:graphicFrame>
      <p:sp>
        <p:nvSpPr>
          <p:cNvPr id="6" name="Content Placeholder 2">
            <a:extLst>
              <a:ext uri="{FF2B5EF4-FFF2-40B4-BE49-F238E27FC236}">
                <a16:creationId xmlns:a16="http://schemas.microsoft.com/office/drawing/2014/main" xmlns="" id="{4FEE5F33-209B-4D32-859B-44BDD19A9A9C}"/>
              </a:ext>
            </a:extLst>
          </p:cNvPr>
          <p:cNvSpPr>
            <a:spLocks noGrp="1"/>
          </p:cNvSpPr>
          <p:nvPr>
            <p:ph idx="1"/>
            <p:custDataLst>
              <p:tags r:id="rId3"/>
            </p:custDataLst>
          </p:nvPr>
        </p:nvSpPr>
        <p:spPr>
          <a:xfrm>
            <a:off x="484072" y="1542196"/>
            <a:ext cx="11225460" cy="4290437"/>
          </a:xfrm>
        </p:spPr>
        <p:txBody>
          <a:bodyPr/>
          <a:lstStyle/>
          <a:p>
            <a:pPr marL="457200" indent="-457200" algn="just">
              <a:lnSpc>
                <a:spcPct val="130000"/>
              </a:lnSpc>
              <a:buFont typeface="+mj-lt"/>
              <a:buAutoNum type="arabicPeriod" startAt="8"/>
            </a:pPr>
            <a:r>
              <a:rPr lang="en-US" sz="2100"/>
              <a:t>(Continued)</a:t>
            </a:r>
            <a:endParaRPr lang="en-CA" sz="2100"/>
          </a:p>
        </p:txBody>
      </p:sp>
    </p:spTree>
    <p:extLst>
      <p:ext uri="{BB962C8B-B14F-4D97-AF65-F5344CB8AC3E}">
        <p14:creationId xmlns:p14="http://schemas.microsoft.com/office/powerpoint/2010/main" val="3475833263"/>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3AAB2EE-0195-4DE4-A2A2-56D1284C0C8F}"/>
              </a:ext>
            </a:extLst>
          </p:cNvPr>
          <p:cNvSpPr>
            <a:spLocks noGrp="1"/>
          </p:cNvSpPr>
          <p:nvPr>
            <p:ph type="title"/>
            <p:custDataLst>
              <p:tags r:id="rId1"/>
            </p:custDataLst>
          </p:nvPr>
        </p:nvSpPr>
        <p:spPr/>
        <p:txBody>
          <a:bodyPr/>
          <a:lstStyle/>
          <a:p>
            <a:r>
              <a:rPr lang="fr-CA" dirty="0"/>
              <a:t>Areas</a:t>
            </a:r>
            <a:endParaRPr lang="en-CA" dirty="0"/>
          </a:p>
        </p:txBody>
      </p:sp>
      <p:graphicFrame>
        <p:nvGraphicFramePr>
          <p:cNvPr id="4" name="Content Placeholder 3">
            <a:extLst>
              <a:ext uri="{FF2B5EF4-FFF2-40B4-BE49-F238E27FC236}">
                <a16:creationId xmlns:a16="http://schemas.microsoft.com/office/drawing/2014/main" xmlns="" id="{0ABE1DC7-5098-41D5-B99E-15D9EA52B348}"/>
              </a:ext>
            </a:extLst>
          </p:cNvPr>
          <p:cNvGraphicFramePr>
            <a:graphicFrameLocks noGrp="1"/>
          </p:cNvGraphicFramePr>
          <p:nvPr>
            <p:ph idx="1"/>
            <p:custDataLst>
              <p:tags r:id="rId2"/>
            </p:custDataLst>
            <p:extLst>
              <p:ext uri="{D42A27DB-BD31-4B8C-83A1-F6EECF244321}">
                <p14:modId xmlns:p14="http://schemas.microsoft.com/office/powerpoint/2010/main" val="3964681279"/>
              </p:ext>
            </p:extLst>
          </p:nvPr>
        </p:nvGraphicFramePr>
        <p:xfrm>
          <a:off x="477254" y="2359238"/>
          <a:ext cx="11237492" cy="3200400"/>
        </p:xfrm>
        <a:graphic>
          <a:graphicData uri="http://schemas.openxmlformats.org/drawingml/2006/table">
            <a:tbl>
              <a:tblPr firstRow="1" bandRow="1">
                <a:tableStyleId>{F5AB1C69-6EDB-4FF4-983F-18BD219EF322}</a:tableStyleId>
              </a:tblPr>
              <a:tblGrid>
                <a:gridCol w="3390104">
                  <a:extLst>
                    <a:ext uri="{9D8B030D-6E8A-4147-A177-3AD203B41FA5}">
                      <a16:colId xmlns:a16="http://schemas.microsoft.com/office/drawing/2014/main" xmlns="" val="3548616494"/>
                    </a:ext>
                  </a:extLst>
                </a:gridCol>
                <a:gridCol w="7847388">
                  <a:extLst>
                    <a:ext uri="{9D8B030D-6E8A-4147-A177-3AD203B41FA5}">
                      <a16:colId xmlns:a16="http://schemas.microsoft.com/office/drawing/2014/main" xmlns="" val="397185249"/>
                    </a:ext>
                  </a:extLst>
                </a:gridCol>
              </a:tblGrid>
              <a:tr h="246876">
                <a:tc>
                  <a:txBody>
                    <a:bodyPr/>
                    <a:lstStyle/>
                    <a:p>
                      <a:r>
                        <a:rPr lang="en-US" dirty="0"/>
                        <a:t>Field</a:t>
                      </a:r>
                      <a:endParaRPr lang="fr-FR" dirty="0"/>
                    </a:p>
                  </a:txBody>
                  <a:tcPr/>
                </a:tc>
                <a:tc>
                  <a:txBody>
                    <a:bodyPr/>
                    <a:lstStyle/>
                    <a:p>
                      <a:r>
                        <a:rPr lang="en-US" dirty="0"/>
                        <a:t>Explanation</a:t>
                      </a:r>
                      <a:endParaRPr lang="fr-FR" dirty="0"/>
                    </a:p>
                  </a:txBody>
                  <a:tcPr/>
                </a:tc>
                <a:extLst>
                  <a:ext uri="{0D108BD9-81ED-4DB2-BD59-A6C34878D82A}">
                    <a16:rowId xmlns:a16="http://schemas.microsoft.com/office/drawing/2014/main" xmlns="" val="1036518487"/>
                  </a:ext>
                </a:extLst>
              </a:tr>
              <a:tr h="331097">
                <a:tc>
                  <a:txBody>
                    <a:bodyPr/>
                    <a:lstStyle/>
                    <a:p>
                      <a:r>
                        <a:rPr lang="en-CA" sz="1800" kern="1200" dirty="0">
                          <a:solidFill>
                            <a:schemeClr val="bg2">
                              <a:lumMod val="50000"/>
                            </a:schemeClr>
                          </a:solidFill>
                          <a:latin typeface="+mn-lt"/>
                          <a:ea typeface="+mn-ea"/>
                          <a:cs typeface="+mn-cs"/>
                        </a:rPr>
                        <a:t>Equipment Used for Picks</a:t>
                      </a:r>
                    </a:p>
                  </a:txBody>
                  <a:tcPr anchor="ct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dirty="0">
                          <a:solidFill>
                            <a:schemeClr val="bg2">
                              <a:lumMod val="50000"/>
                            </a:schemeClr>
                          </a:solidFill>
                        </a:rPr>
                        <a:t>Choose the </a:t>
                      </a:r>
                      <a:r>
                        <a:rPr lang="en-US" sz="1800" kern="1200" dirty="0">
                          <a:solidFill>
                            <a:schemeClr val="bg2">
                              <a:lumMod val="50000"/>
                            </a:schemeClr>
                          </a:solidFill>
                          <a:latin typeface="+mn-lt"/>
                          <a:ea typeface="+mn-ea"/>
                          <a:cs typeface="+mn-cs"/>
                        </a:rPr>
                        <a:t>appropriate option in the drop-down menu:</a:t>
                      </a:r>
                    </a:p>
                    <a:p>
                      <a:pPr marL="285750" indent="-285750" algn="just">
                        <a:buFont typeface="Arial" panose="020B0604020202020204" pitchFamily="34" charset="0"/>
                        <a:buChar char="•"/>
                      </a:pPr>
                      <a:r>
                        <a:rPr lang="en-US" sz="1800" kern="1200" dirty="0">
                          <a:solidFill>
                            <a:schemeClr val="bg2">
                              <a:lumMod val="50000"/>
                            </a:schemeClr>
                          </a:solidFill>
                          <a:latin typeface="+mn-lt"/>
                          <a:ea typeface="+mn-ea"/>
                          <a:cs typeface="+mn-cs"/>
                        </a:rPr>
                        <a:t>Conventional indicates that area picking is done with commands issued from a desktop computer.</a:t>
                      </a:r>
                    </a:p>
                    <a:p>
                      <a:pPr marL="285750" indent="-285750" algn="just">
                        <a:buFont typeface="Arial" panose="020B0604020202020204" pitchFamily="34" charset="0"/>
                        <a:buChar char="•"/>
                      </a:pPr>
                      <a:r>
                        <a:rPr lang="en-US" sz="1800" kern="1200" dirty="0">
                          <a:solidFill>
                            <a:schemeClr val="bg2">
                              <a:lumMod val="50000"/>
                            </a:schemeClr>
                          </a:solidFill>
                          <a:latin typeface="+mn-lt"/>
                          <a:ea typeface="+mn-ea"/>
                          <a:cs typeface="+mn-cs"/>
                        </a:rPr>
                        <a:t>Label-Directed Cluster Picking indicates that area picking is done in label-directed cluster picking mode.</a:t>
                      </a:r>
                    </a:p>
                    <a:p>
                      <a:pPr marL="285750" indent="-285750" algn="just">
                        <a:buFont typeface="Arial" panose="020B0604020202020204" pitchFamily="34" charset="0"/>
                        <a:buChar char="•"/>
                      </a:pPr>
                      <a:r>
                        <a:rPr lang="en-US" sz="1800" kern="1200" dirty="0">
                          <a:solidFill>
                            <a:schemeClr val="bg2">
                              <a:lumMod val="50000"/>
                            </a:schemeClr>
                          </a:solidFill>
                          <a:latin typeface="+mn-lt"/>
                          <a:ea typeface="+mn-ea"/>
                          <a:cs typeface="+mn-cs"/>
                        </a:rPr>
                        <a:t>Mechanical (AS and RS) indicates that area picking is done in mechanical mode.</a:t>
                      </a:r>
                    </a:p>
                    <a:p>
                      <a:pPr marL="285750" indent="-285750" algn="just">
                        <a:buFont typeface="Arial" panose="020B0604020202020204" pitchFamily="34" charset="0"/>
                        <a:buChar char="•"/>
                      </a:pPr>
                      <a:r>
                        <a:rPr lang="en-US" sz="1800" kern="1200" dirty="0">
                          <a:solidFill>
                            <a:schemeClr val="bg2">
                              <a:lumMod val="50000"/>
                            </a:schemeClr>
                          </a:solidFill>
                          <a:latin typeface="+mn-lt"/>
                          <a:ea typeface="+mn-ea"/>
                          <a:cs typeface="+mn-cs"/>
                        </a:rPr>
                        <a:t>RF indicates that area picking is done with commands issued from a mobile computer.</a:t>
                      </a:r>
                    </a:p>
                    <a:p>
                      <a:pPr marL="285750" indent="-285750" algn="just">
                        <a:buFont typeface="Arial" panose="020B0604020202020204" pitchFamily="34" charset="0"/>
                        <a:buChar char="•"/>
                      </a:pPr>
                      <a:r>
                        <a:rPr lang="en-US" sz="1800" kern="1200" dirty="0">
                          <a:solidFill>
                            <a:schemeClr val="bg2">
                              <a:lumMod val="50000"/>
                            </a:schemeClr>
                          </a:solidFill>
                          <a:latin typeface="+mn-lt"/>
                          <a:ea typeface="+mn-ea"/>
                          <a:cs typeface="+mn-cs"/>
                        </a:rPr>
                        <a:t>System-Directed Cluster Picking indicates that area picking is done in system-directed cluster picking mode.</a:t>
                      </a:r>
                    </a:p>
                  </a:txBody>
                  <a:tcPr/>
                </a:tc>
                <a:extLst>
                  <a:ext uri="{0D108BD9-81ED-4DB2-BD59-A6C34878D82A}">
                    <a16:rowId xmlns:a16="http://schemas.microsoft.com/office/drawing/2014/main" xmlns="" val="2718532599"/>
                  </a:ext>
                </a:extLst>
              </a:tr>
            </a:tbl>
          </a:graphicData>
        </a:graphic>
      </p:graphicFrame>
      <p:sp>
        <p:nvSpPr>
          <p:cNvPr id="5" name="Content Placeholder 2">
            <a:extLst>
              <a:ext uri="{FF2B5EF4-FFF2-40B4-BE49-F238E27FC236}">
                <a16:creationId xmlns:a16="http://schemas.microsoft.com/office/drawing/2014/main" xmlns="" id="{06AD39AE-BD7C-40C0-A8B4-33D271142477}"/>
              </a:ext>
            </a:extLst>
          </p:cNvPr>
          <p:cNvSpPr txBox="1">
            <a:spLocks/>
          </p:cNvSpPr>
          <p:nvPr>
            <p:custDataLst>
              <p:tags r:id="rId3"/>
            </p:custDataLst>
          </p:nvPr>
        </p:nvSpPr>
        <p:spPr>
          <a:xfrm>
            <a:off x="838199" y="1543050"/>
            <a:ext cx="10876547" cy="4685138"/>
          </a:xfrm>
          <a:prstGeom prst="rect">
            <a:avLst/>
          </a:prstGeom>
        </p:spPr>
        <p:txBody>
          <a:bodyPr/>
          <a:lstStyle>
            <a:lvl1pPr marL="228600" indent="-228600" algn="l" defTabSz="914400" rtl="0" eaLnBrk="1" latinLnBrk="0" hangingPunct="1">
              <a:lnSpc>
                <a:spcPct val="90000"/>
              </a:lnSpc>
              <a:spcBef>
                <a:spcPts val="1000"/>
              </a:spcBef>
              <a:buClr>
                <a:srgbClr val="F58220"/>
              </a:buClr>
              <a:buFont typeface="Arial" panose="020B0604020202020204" pitchFamily="34" charset="0"/>
              <a:buChar char="•"/>
              <a:defRPr sz="2400" kern="1200">
                <a:solidFill>
                  <a:schemeClr val="tx1">
                    <a:lumMod val="50000"/>
                    <a:lumOff val="50000"/>
                  </a:schemeClr>
                </a:solidFill>
                <a:latin typeface="+mn-lt"/>
                <a:ea typeface="+mn-ea"/>
                <a:cs typeface="+mn-cs"/>
              </a:defRPr>
            </a:lvl1pPr>
            <a:lvl2pPr marL="685800" indent="-228600" algn="l" defTabSz="914400" rtl="0" eaLnBrk="1" latinLnBrk="0" hangingPunct="1">
              <a:lnSpc>
                <a:spcPct val="90000"/>
              </a:lnSpc>
              <a:spcBef>
                <a:spcPts val="500"/>
              </a:spcBef>
              <a:buClr>
                <a:srgbClr val="F58220"/>
              </a:buClr>
              <a:buFont typeface="Arial" panose="020B0604020202020204" pitchFamily="34" charset="0"/>
              <a:buChar char="•"/>
              <a:defRPr sz="1800" kern="1200">
                <a:solidFill>
                  <a:schemeClr val="tx1">
                    <a:lumMod val="50000"/>
                    <a:lumOff val="50000"/>
                  </a:schemeClr>
                </a:solidFill>
                <a:latin typeface="+mn-lt"/>
                <a:ea typeface="+mn-ea"/>
                <a:cs typeface="+mn-cs"/>
              </a:defRPr>
            </a:lvl2pPr>
            <a:lvl3pPr marL="1143000" indent="-228600" algn="l" defTabSz="914400" rtl="0" eaLnBrk="1" latinLnBrk="0" hangingPunct="1">
              <a:lnSpc>
                <a:spcPct val="90000"/>
              </a:lnSpc>
              <a:spcBef>
                <a:spcPts val="500"/>
              </a:spcBef>
              <a:buClr>
                <a:srgbClr val="F58220"/>
              </a:buClr>
              <a:buFont typeface="Calibri" panose="020F0502020204030204" pitchFamily="34" charset="0"/>
              <a:buChar char="-"/>
              <a:defRPr sz="1400" kern="1200">
                <a:solidFill>
                  <a:schemeClr val="tx1">
                    <a:lumMod val="50000"/>
                    <a:lumOff val="50000"/>
                  </a:schemeClr>
                </a:solidFill>
                <a:latin typeface="+mn-lt"/>
                <a:ea typeface="+mn-ea"/>
                <a:cs typeface="+mn-cs"/>
              </a:defRPr>
            </a:lvl3pPr>
            <a:lvl4pPr marL="1600200" indent="-228600" algn="l" defTabSz="914400" rtl="0" eaLnBrk="1" latinLnBrk="0" hangingPunct="1">
              <a:lnSpc>
                <a:spcPct val="90000"/>
              </a:lnSpc>
              <a:spcBef>
                <a:spcPts val="500"/>
              </a:spcBef>
              <a:buClr>
                <a:srgbClr val="F58220"/>
              </a:buClr>
              <a:buFont typeface="Calibri" panose="020F0502020204030204" pitchFamily="34" charset="0"/>
              <a:buChar char="-"/>
              <a:defRPr sz="1400" kern="1200">
                <a:solidFill>
                  <a:schemeClr val="tx1">
                    <a:lumMod val="50000"/>
                    <a:lumOff val="50000"/>
                  </a:schemeClr>
                </a:solidFill>
                <a:latin typeface="+mn-lt"/>
                <a:ea typeface="+mn-ea"/>
                <a:cs typeface="+mn-cs"/>
              </a:defRPr>
            </a:lvl4pPr>
            <a:lvl5pPr marL="2057400" indent="-228600" algn="l" defTabSz="914400" rtl="0" eaLnBrk="1" latinLnBrk="0" hangingPunct="1">
              <a:lnSpc>
                <a:spcPct val="90000"/>
              </a:lnSpc>
              <a:spcBef>
                <a:spcPts val="500"/>
              </a:spcBef>
              <a:buClr>
                <a:srgbClr val="F58220"/>
              </a:buClr>
              <a:buFont typeface="Calibri" panose="020F0502020204030204" pitchFamily="34" charset="0"/>
              <a:buChar char="-"/>
              <a:defRPr sz="1400" kern="1200">
                <a:solidFill>
                  <a:schemeClr val="tx1">
                    <a:lumMod val="50000"/>
                    <a:lumOff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50000"/>
              </a:lnSpc>
              <a:buNone/>
            </a:pPr>
            <a:r>
              <a:rPr lang="fr-CA" dirty="0">
                <a:solidFill>
                  <a:schemeClr val="accent2"/>
                </a:solidFill>
              </a:rPr>
              <a:t>6.5 </a:t>
            </a:r>
            <a:r>
              <a:rPr lang="en-US" dirty="0"/>
              <a:t>(Continued)</a:t>
            </a:r>
            <a:endParaRPr lang="en-CA" dirty="0"/>
          </a:p>
        </p:txBody>
      </p:sp>
    </p:spTree>
    <p:extLst>
      <p:ext uri="{BB962C8B-B14F-4D97-AF65-F5344CB8AC3E}">
        <p14:creationId xmlns:p14="http://schemas.microsoft.com/office/powerpoint/2010/main" val="2213345655"/>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3AAB2EE-0195-4DE4-A2A2-56D1284C0C8F}"/>
              </a:ext>
            </a:extLst>
          </p:cNvPr>
          <p:cNvSpPr>
            <a:spLocks noGrp="1"/>
          </p:cNvSpPr>
          <p:nvPr>
            <p:ph type="title"/>
            <p:custDataLst>
              <p:tags r:id="rId1"/>
            </p:custDataLst>
          </p:nvPr>
        </p:nvSpPr>
        <p:spPr/>
        <p:txBody>
          <a:bodyPr/>
          <a:lstStyle/>
          <a:p>
            <a:r>
              <a:rPr lang="fr-CA" dirty="0"/>
              <a:t>Areas</a:t>
            </a:r>
            <a:endParaRPr lang="en-CA" dirty="0"/>
          </a:p>
        </p:txBody>
      </p:sp>
      <p:graphicFrame>
        <p:nvGraphicFramePr>
          <p:cNvPr id="4" name="Content Placeholder 3">
            <a:extLst>
              <a:ext uri="{FF2B5EF4-FFF2-40B4-BE49-F238E27FC236}">
                <a16:creationId xmlns:a16="http://schemas.microsoft.com/office/drawing/2014/main" xmlns="" id="{0ABE1DC7-5098-41D5-B99E-15D9EA52B348}"/>
              </a:ext>
            </a:extLst>
          </p:cNvPr>
          <p:cNvGraphicFramePr>
            <a:graphicFrameLocks noGrp="1"/>
          </p:cNvGraphicFramePr>
          <p:nvPr>
            <p:ph idx="1"/>
            <p:custDataLst>
              <p:tags r:id="rId2"/>
            </p:custDataLst>
            <p:extLst>
              <p:ext uri="{D42A27DB-BD31-4B8C-83A1-F6EECF244321}">
                <p14:modId xmlns:p14="http://schemas.microsoft.com/office/powerpoint/2010/main" val="1518800401"/>
              </p:ext>
            </p:extLst>
          </p:nvPr>
        </p:nvGraphicFramePr>
        <p:xfrm>
          <a:off x="657726" y="2084918"/>
          <a:ext cx="11237492" cy="3749040"/>
        </p:xfrm>
        <a:graphic>
          <a:graphicData uri="http://schemas.openxmlformats.org/drawingml/2006/table">
            <a:tbl>
              <a:tblPr firstRow="1" bandRow="1">
                <a:tableStyleId>{F5AB1C69-6EDB-4FF4-983F-18BD219EF322}</a:tableStyleId>
              </a:tblPr>
              <a:tblGrid>
                <a:gridCol w="3390104">
                  <a:extLst>
                    <a:ext uri="{9D8B030D-6E8A-4147-A177-3AD203B41FA5}">
                      <a16:colId xmlns:a16="http://schemas.microsoft.com/office/drawing/2014/main" xmlns="" val="3548616494"/>
                    </a:ext>
                  </a:extLst>
                </a:gridCol>
                <a:gridCol w="7847388">
                  <a:extLst>
                    <a:ext uri="{9D8B030D-6E8A-4147-A177-3AD203B41FA5}">
                      <a16:colId xmlns:a16="http://schemas.microsoft.com/office/drawing/2014/main" xmlns="" val="397185249"/>
                    </a:ext>
                  </a:extLst>
                </a:gridCol>
              </a:tblGrid>
              <a:tr h="246876">
                <a:tc>
                  <a:txBody>
                    <a:bodyPr/>
                    <a:lstStyle/>
                    <a:p>
                      <a:r>
                        <a:rPr lang="en-US" dirty="0"/>
                        <a:t>Field</a:t>
                      </a:r>
                      <a:endParaRPr lang="fr-FR" dirty="0"/>
                    </a:p>
                  </a:txBody>
                  <a:tcPr/>
                </a:tc>
                <a:tc>
                  <a:txBody>
                    <a:bodyPr/>
                    <a:lstStyle/>
                    <a:p>
                      <a:r>
                        <a:rPr lang="en-US" dirty="0"/>
                        <a:t>Explanation</a:t>
                      </a:r>
                      <a:endParaRPr lang="fr-FR" dirty="0"/>
                    </a:p>
                  </a:txBody>
                  <a:tcPr/>
                </a:tc>
                <a:extLst>
                  <a:ext uri="{0D108BD9-81ED-4DB2-BD59-A6C34878D82A}">
                    <a16:rowId xmlns:a16="http://schemas.microsoft.com/office/drawing/2014/main" xmlns="" val="1036518487"/>
                  </a:ext>
                </a:extLst>
              </a:tr>
              <a:tr h="234804">
                <a:tc>
                  <a:txBody>
                    <a:bodyPr/>
                    <a:lstStyle/>
                    <a:p>
                      <a:pPr marL="0" marR="0" lvl="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CA" sz="1800" kern="1200" dirty="0">
                          <a:solidFill>
                            <a:schemeClr val="bg2">
                              <a:lumMod val="50000"/>
                            </a:schemeClr>
                          </a:solidFill>
                          <a:latin typeface="+mn-lt"/>
                          <a:ea typeface="+mn-ea"/>
                          <a:cs typeface="+mn-cs"/>
                        </a:rPr>
                        <a:t>Equipment Used for Replenishments</a:t>
                      </a:r>
                      <a:endParaRPr lang="fr-FR" sz="1800" kern="1200" dirty="0">
                        <a:solidFill>
                          <a:schemeClr val="bg2">
                            <a:lumMod val="50000"/>
                          </a:schemeClr>
                        </a:solidFill>
                        <a:latin typeface="+mn-lt"/>
                        <a:ea typeface="+mn-ea"/>
                        <a:cs typeface="+mn-cs"/>
                      </a:endParaRPr>
                    </a:p>
                  </a:txBody>
                  <a:tcPr/>
                </a:tc>
                <a:tc>
                  <a:txBody>
                    <a:bodyPr/>
                    <a:lstStyle/>
                    <a:p>
                      <a:pPr marL="0" marR="0" lvl="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800" kern="1200" dirty="0">
                          <a:solidFill>
                            <a:schemeClr val="bg2">
                              <a:lumMod val="50000"/>
                            </a:schemeClr>
                          </a:solidFill>
                          <a:latin typeface="+mn-lt"/>
                          <a:ea typeface="+mn-ea"/>
                          <a:cs typeface="+mn-cs"/>
                        </a:rPr>
                        <a:t>In the same way as for </a:t>
                      </a:r>
                      <a:r>
                        <a:rPr lang="en-CA" sz="1800" kern="1200" dirty="0">
                          <a:solidFill>
                            <a:schemeClr val="bg2">
                              <a:lumMod val="50000"/>
                            </a:schemeClr>
                          </a:solidFill>
                          <a:latin typeface="+mn-lt"/>
                          <a:ea typeface="+mn-ea"/>
                          <a:cs typeface="+mn-cs"/>
                        </a:rPr>
                        <a:t>Equipment Used for Picks</a:t>
                      </a:r>
                      <a:r>
                        <a:rPr lang="en-US" sz="1800" kern="1200" dirty="0">
                          <a:solidFill>
                            <a:schemeClr val="bg2">
                              <a:lumMod val="50000"/>
                            </a:schemeClr>
                          </a:solidFill>
                          <a:latin typeface="+mn-lt"/>
                          <a:ea typeface="+mn-ea"/>
                          <a:cs typeface="+mn-cs"/>
                        </a:rPr>
                        <a:t>, choose the appropriate option in the drop-down menu: either Conventional, Mechanical (AS and RS) or RF to perform replenishments. </a:t>
                      </a:r>
                      <a:endParaRPr lang="fr-FR" sz="1800" kern="1200" dirty="0">
                        <a:solidFill>
                          <a:schemeClr val="bg2">
                            <a:lumMod val="50000"/>
                          </a:schemeClr>
                        </a:solidFill>
                        <a:latin typeface="+mn-lt"/>
                        <a:ea typeface="+mn-ea"/>
                        <a:cs typeface="+mn-cs"/>
                      </a:endParaRPr>
                    </a:p>
                  </a:txBody>
                  <a:tcPr/>
                </a:tc>
                <a:extLst>
                  <a:ext uri="{0D108BD9-81ED-4DB2-BD59-A6C34878D82A}">
                    <a16:rowId xmlns:a16="http://schemas.microsoft.com/office/drawing/2014/main" xmlns="" val="4281981336"/>
                  </a:ext>
                </a:extLst>
              </a:tr>
              <a:tr h="334265">
                <a:tc>
                  <a:txBody>
                    <a:bodyPr/>
                    <a:lstStyle/>
                    <a:p>
                      <a:pPr marL="0" marR="0" lvl="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CA" sz="1800" kern="1200" dirty="0">
                          <a:solidFill>
                            <a:schemeClr val="bg2">
                              <a:lumMod val="50000"/>
                            </a:schemeClr>
                          </a:solidFill>
                          <a:latin typeface="+mn-lt"/>
                          <a:ea typeface="+mn-ea"/>
                          <a:cs typeface="+mn-cs"/>
                        </a:rPr>
                        <a:t>Equipment Used for Stores</a:t>
                      </a:r>
                      <a:endParaRPr lang="fr-CA" sz="1800" kern="1200" dirty="0">
                        <a:solidFill>
                          <a:schemeClr val="bg2">
                            <a:lumMod val="50000"/>
                          </a:schemeClr>
                        </a:solidFill>
                        <a:latin typeface="+mn-lt"/>
                        <a:ea typeface="+mn-ea"/>
                        <a:cs typeface="+mn-cs"/>
                      </a:endParaRPr>
                    </a:p>
                  </a:txBody>
                  <a:tcPr/>
                </a:tc>
                <a:tc>
                  <a:txBody>
                    <a:bodyPr/>
                    <a:lstStyle/>
                    <a:p>
                      <a:pPr marL="0" marR="0" lvl="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800" kern="1200" dirty="0">
                          <a:solidFill>
                            <a:schemeClr val="bg2">
                              <a:lumMod val="50000"/>
                            </a:schemeClr>
                          </a:solidFill>
                          <a:latin typeface="+mn-lt"/>
                          <a:ea typeface="+mn-ea"/>
                          <a:cs typeface="+mn-cs"/>
                        </a:rPr>
                        <a:t>In the same way as for </a:t>
                      </a:r>
                      <a:r>
                        <a:rPr lang="en-CA" sz="1800" kern="1200" dirty="0">
                          <a:solidFill>
                            <a:schemeClr val="bg2">
                              <a:lumMod val="50000"/>
                            </a:schemeClr>
                          </a:solidFill>
                          <a:latin typeface="+mn-lt"/>
                          <a:ea typeface="+mn-ea"/>
                          <a:cs typeface="+mn-cs"/>
                        </a:rPr>
                        <a:t>Equipment Used for Picks</a:t>
                      </a:r>
                      <a:r>
                        <a:rPr lang="en-US" sz="1800" kern="1200" dirty="0">
                          <a:solidFill>
                            <a:schemeClr val="bg2">
                              <a:lumMod val="50000"/>
                            </a:schemeClr>
                          </a:solidFill>
                          <a:latin typeface="+mn-lt"/>
                          <a:ea typeface="+mn-ea"/>
                          <a:cs typeface="+mn-cs"/>
                        </a:rPr>
                        <a:t>, choose the appropriate option in the drop-down menu: either Conventional, Mechanical (AS and RS) or RF to perform storage. </a:t>
                      </a:r>
                      <a:endParaRPr lang="fr-FR" sz="1800" kern="1200" dirty="0">
                        <a:solidFill>
                          <a:schemeClr val="bg2">
                            <a:lumMod val="50000"/>
                          </a:schemeClr>
                        </a:solidFill>
                        <a:latin typeface="+mn-lt"/>
                        <a:ea typeface="+mn-ea"/>
                        <a:cs typeface="+mn-cs"/>
                      </a:endParaRPr>
                    </a:p>
                  </a:txBody>
                  <a:tcPr/>
                </a:tc>
                <a:extLst>
                  <a:ext uri="{0D108BD9-81ED-4DB2-BD59-A6C34878D82A}">
                    <a16:rowId xmlns:a16="http://schemas.microsoft.com/office/drawing/2014/main" xmlns="" val="266498005"/>
                  </a:ext>
                </a:extLst>
              </a:tr>
              <a:tr h="334265">
                <a:tc>
                  <a:txBody>
                    <a:bodyPr/>
                    <a:lstStyle/>
                    <a:p>
                      <a:pPr marL="0" marR="0" lvl="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800" kern="1200" dirty="0">
                          <a:solidFill>
                            <a:schemeClr val="bg2">
                              <a:lumMod val="50000"/>
                            </a:schemeClr>
                          </a:solidFill>
                          <a:latin typeface="+mn-lt"/>
                          <a:ea typeface="+mn-ea"/>
                          <a:cs typeface="+mn-cs"/>
                        </a:rPr>
                        <a:t>Equipment Used for Cycle Counts</a:t>
                      </a:r>
                      <a:endParaRPr lang="fr-CA" sz="1800" kern="1200" dirty="0">
                        <a:solidFill>
                          <a:schemeClr val="bg2">
                            <a:lumMod val="50000"/>
                          </a:schemeClr>
                        </a:solidFill>
                        <a:latin typeface="+mn-lt"/>
                        <a:ea typeface="+mn-ea"/>
                        <a:cs typeface="+mn-cs"/>
                      </a:endParaRPr>
                    </a:p>
                  </a:txBody>
                  <a:tcPr/>
                </a:tc>
                <a:tc>
                  <a:txBody>
                    <a:bodyPr/>
                    <a:lstStyle/>
                    <a:p>
                      <a:pPr marL="0" marR="0" lvl="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800" kern="1200" dirty="0">
                          <a:solidFill>
                            <a:schemeClr val="bg2">
                              <a:lumMod val="50000"/>
                            </a:schemeClr>
                          </a:solidFill>
                          <a:latin typeface="+mn-lt"/>
                          <a:ea typeface="+mn-ea"/>
                          <a:cs typeface="+mn-cs"/>
                        </a:rPr>
                        <a:t>In the same way as for </a:t>
                      </a:r>
                      <a:r>
                        <a:rPr lang="en-CA" sz="1800" kern="1200" dirty="0">
                          <a:solidFill>
                            <a:schemeClr val="bg2">
                              <a:lumMod val="50000"/>
                            </a:schemeClr>
                          </a:solidFill>
                          <a:latin typeface="+mn-lt"/>
                          <a:ea typeface="+mn-ea"/>
                          <a:cs typeface="+mn-cs"/>
                        </a:rPr>
                        <a:t>Equipment Used for Picks</a:t>
                      </a:r>
                      <a:r>
                        <a:rPr lang="en-US" sz="1800" kern="1200" dirty="0">
                          <a:solidFill>
                            <a:schemeClr val="bg2">
                              <a:lumMod val="50000"/>
                            </a:schemeClr>
                          </a:solidFill>
                          <a:latin typeface="+mn-lt"/>
                          <a:ea typeface="+mn-ea"/>
                          <a:cs typeface="+mn-cs"/>
                        </a:rPr>
                        <a:t>, choose the appropriate option in the drop-down menu: either Conventional, Mechanical (AS and RS) or RF to perform cycle counts. </a:t>
                      </a:r>
                      <a:endParaRPr lang="fr-FR" sz="1800" kern="1200" dirty="0">
                        <a:solidFill>
                          <a:schemeClr val="bg2">
                            <a:lumMod val="50000"/>
                          </a:schemeClr>
                        </a:solidFill>
                        <a:latin typeface="+mn-lt"/>
                        <a:ea typeface="+mn-ea"/>
                        <a:cs typeface="+mn-cs"/>
                      </a:endParaRPr>
                    </a:p>
                  </a:txBody>
                  <a:tcPr/>
                </a:tc>
                <a:extLst>
                  <a:ext uri="{0D108BD9-81ED-4DB2-BD59-A6C34878D82A}">
                    <a16:rowId xmlns:a16="http://schemas.microsoft.com/office/drawing/2014/main" xmlns="" val="240113646"/>
                  </a:ext>
                </a:extLst>
              </a:tr>
              <a:tr h="334265">
                <a:tc>
                  <a:txBody>
                    <a:bodyPr/>
                    <a:lstStyle/>
                    <a:p>
                      <a:pPr marL="0" marR="0" lvl="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CA" sz="1800" kern="1200" dirty="0">
                          <a:solidFill>
                            <a:schemeClr val="bg2">
                              <a:lumMod val="50000"/>
                            </a:schemeClr>
                          </a:solidFill>
                          <a:latin typeface="+mn-lt"/>
                          <a:ea typeface="+mn-ea"/>
                          <a:cs typeface="+mn-cs"/>
                        </a:rPr>
                        <a:t>Allow Cross Docking</a:t>
                      </a:r>
                      <a:endParaRPr lang="fr-CA" sz="1800" kern="1200" dirty="0">
                        <a:solidFill>
                          <a:schemeClr val="bg2">
                            <a:lumMod val="50000"/>
                          </a:schemeClr>
                        </a:solidFill>
                        <a:latin typeface="+mn-lt"/>
                        <a:ea typeface="+mn-ea"/>
                        <a:cs typeface="+mn-cs"/>
                      </a:endParaRPr>
                    </a:p>
                  </a:txBody>
                  <a:tcPr/>
                </a:tc>
                <a:tc>
                  <a:txBody>
                    <a:bodyPr/>
                    <a:lstStyle/>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chemeClr val="bg2">
                              <a:lumMod val="50000"/>
                            </a:schemeClr>
                          </a:solidFill>
                          <a:latin typeface="+mn-lt"/>
                          <a:ea typeface="+mn-ea"/>
                          <a:cs typeface="+mn-cs"/>
                        </a:rPr>
                        <a:t>Yes indicates that cross docks are to be filled from this area.</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chemeClr val="bg2">
                              <a:lumMod val="50000"/>
                            </a:schemeClr>
                          </a:solidFill>
                          <a:latin typeface="+mn-lt"/>
                          <a:ea typeface="+mn-ea"/>
                          <a:cs typeface="+mn-cs"/>
                        </a:rPr>
                        <a:t>No indicates that cross docks are not to be filled from this area.</a:t>
                      </a:r>
                    </a:p>
                  </a:txBody>
                  <a:tcPr/>
                </a:tc>
                <a:extLst>
                  <a:ext uri="{0D108BD9-81ED-4DB2-BD59-A6C34878D82A}">
                    <a16:rowId xmlns:a16="http://schemas.microsoft.com/office/drawing/2014/main" xmlns="" val="1674702943"/>
                  </a:ext>
                </a:extLst>
              </a:tr>
            </a:tbl>
          </a:graphicData>
        </a:graphic>
      </p:graphicFrame>
      <p:sp>
        <p:nvSpPr>
          <p:cNvPr id="5" name="Content Placeholder 2">
            <a:extLst>
              <a:ext uri="{FF2B5EF4-FFF2-40B4-BE49-F238E27FC236}">
                <a16:creationId xmlns:a16="http://schemas.microsoft.com/office/drawing/2014/main" xmlns="" id="{06AD39AE-BD7C-40C0-A8B4-33D271142477}"/>
              </a:ext>
            </a:extLst>
          </p:cNvPr>
          <p:cNvSpPr txBox="1">
            <a:spLocks/>
          </p:cNvSpPr>
          <p:nvPr>
            <p:custDataLst>
              <p:tags r:id="rId3"/>
            </p:custDataLst>
          </p:nvPr>
        </p:nvSpPr>
        <p:spPr>
          <a:xfrm>
            <a:off x="838199" y="1252496"/>
            <a:ext cx="10876547" cy="4975692"/>
          </a:xfrm>
          <a:prstGeom prst="rect">
            <a:avLst/>
          </a:prstGeom>
        </p:spPr>
        <p:txBody>
          <a:bodyPr/>
          <a:lstStyle>
            <a:lvl1pPr marL="228600" indent="-228600" algn="l" defTabSz="914400" rtl="0" eaLnBrk="1" latinLnBrk="0" hangingPunct="1">
              <a:lnSpc>
                <a:spcPct val="90000"/>
              </a:lnSpc>
              <a:spcBef>
                <a:spcPts val="1000"/>
              </a:spcBef>
              <a:buClr>
                <a:srgbClr val="F58220"/>
              </a:buClr>
              <a:buFont typeface="Arial" panose="020B0604020202020204" pitchFamily="34" charset="0"/>
              <a:buChar char="•"/>
              <a:defRPr sz="2400" kern="1200">
                <a:solidFill>
                  <a:schemeClr val="tx1">
                    <a:lumMod val="50000"/>
                    <a:lumOff val="50000"/>
                  </a:schemeClr>
                </a:solidFill>
                <a:latin typeface="+mn-lt"/>
                <a:ea typeface="+mn-ea"/>
                <a:cs typeface="+mn-cs"/>
              </a:defRPr>
            </a:lvl1pPr>
            <a:lvl2pPr marL="685800" indent="-228600" algn="l" defTabSz="914400" rtl="0" eaLnBrk="1" latinLnBrk="0" hangingPunct="1">
              <a:lnSpc>
                <a:spcPct val="90000"/>
              </a:lnSpc>
              <a:spcBef>
                <a:spcPts val="500"/>
              </a:spcBef>
              <a:buClr>
                <a:srgbClr val="F58220"/>
              </a:buClr>
              <a:buFont typeface="Arial" panose="020B0604020202020204" pitchFamily="34" charset="0"/>
              <a:buChar char="•"/>
              <a:defRPr sz="1800" kern="1200">
                <a:solidFill>
                  <a:schemeClr val="tx1">
                    <a:lumMod val="50000"/>
                    <a:lumOff val="50000"/>
                  </a:schemeClr>
                </a:solidFill>
                <a:latin typeface="+mn-lt"/>
                <a:ea typeface="+mn-ea"/>
                <a:cs typeface="+mn-cs"/>
              </a:defRPr>
            </a:lvl2pPr>
            <a:lvl3pPr marL="1143000" indent="-228600" algn="l" defTabSz="914400" rtl="0" eaLnBrk="1" latinLnBrk="0" hangingPunct="1">
              <a:lnSpc>
                <a:spcPct val="90000"/>
              </a:lnSpc>
              <a:spcBef>
                <a:spcPts val="500"/>
              </a:spcBef>
              <a:buClr>
                <a:srgbClr val="F58220"/>
              </a:buClr>
              <a:buFont typeface="Calibri" panose="020F0502020204030204" pitchFamily="34" charset="0"/>
              <a:buChar char="-"/>
              <a:defRPr sz="1400" kern="1200">
                <a:solidFill>
                  <a:schemeClr val="tx1">
                    <a:lumMod val="50000"/>
                    <a:lumOff val="50000"/>
                  </a:schemeClr>
                </a:solidFill>
                <a:latin typeface="+mn-lt"/>
                <a:ea typeface="+mn-ea"/>
                <a:cs typeface="+mn-cs"/>
              </a:defRPr>
            </a:lvl3pPr>
            <a:lvl4pPr marL="1600200" indent="-228600" algn="l" defTabSz="914400" rtl="0" eaLnBrk="1" latinLnBrk="0" hangingPunct="1">
              <a:lnSpc>
                <a:spcPct val="90000"/>
              </a:lnSpc>
              <a:spcBef>
                <a:spcPts val="500"/>
              </a:spcBef>
              <a:buClr>
                <a:srgbClr val="F58220"/>
              </a:buClr>
              <a:buFont typeface="Calibri" panose="020F0502020204030204" pitchFamily="34" charset="0"/>
              <a:buChar char="-"/>
              <a:defRPr sz="1400" kern="1200">
                <a:solidFill>
                  <a:schemeClr val="tx1">
                    <a:lumMod val="50000"/>
                    <a:lumOff val="50000"/>
                  </a:schemeClr>
                </a:solidFill>
                <a:latin typeface="+mn-lt"/>
                <a:ea typeface="+mn-ea"/>
                <a:cs typeface="+mn-cs"/>
              </a:defRPr>
            </a:lvl4pPr>
            <a:lvl5pPr marL="2057400" indent="-228600" algn="l" defTabSz="914400" rtl="0" eaLnBrk="1" latinLnBrk="0" hangingPunct="1">
              <a:lnSpc>
                <a:spcPct val="90000"/>
              </a:lnSpc>
              <a:spcBef>
                <a:spcPts val="500"/>
              </a:spcBef>
              <a:buClr>
                <a:srgbClr val="F58220"/>
              </a:buClr>
              <a:buFont typeface="Calibri" panose="020F0502020204030204" pitchFamily="34" charset="0"/>
              <a:buChar char="-"/>
              <a:defRPr sz="1400" kern="1200">
                <a:solidFill>
                  <a:schemeClr val="tx1">
                    <a:lumMod val="50000"/>
                    <a:lumOff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50000"/>
              </a:lnSpc>
              <a:buNone/>
            </a:pPr>
            <a:r>
              <a:rPr lang="fr-CA" dirty="0">
                <a:solidFill>
                  <a:schemeClr val="accent2"/>
                </a:solidFill>
              </a:rPr>
              <a:t>6.5 </a:t>
            </a:r>
            <a:r>
              <a:rPr lang="en-US" dirty="0"/>
              <a:t>(Continued)</a:t>
            </a:r>
            <a:endParaRPr lang="en-CA" dirty="0"/>
          </a:p>
        </p:txBody>
      </p:sp>
    </p:spTree>
    <p:extLst>
      <p:ext uri="{BB962C8B-B14F-4D97-AF65-F5344CB8AC3E}">
        <p14:creationId xmlns:p14="http://schemas.microsoft.com/office/powerpoint/2010/main" val="1837527240"/>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0156B7B-178A-4850-ABFC-AB2E3C52C83C}"/>
              </a:ext>
            </a:extLst>
          </p:cNvPr>
          <p:cNvSpPr>
            <a:spLocks noGrp="1"/>
          </p:cNvSpPr>
          <p:nvPr>
            <p:ph type="title"/>
            <p:custDataLst>
              <p:tags r:id="rId1"/>
            </p:custDataLst>
          </p:nvPr>
        </p:nvSpPr>
        <p:spPr/>
        <p:txBody>
          <a:bodyPr/>
          <a:lstStyle/>
          <a:p>
            <a:r>
              <a:rPr lang="fr-CA" dirty="0"/>
              <a:t>Areas</a:t>
            </a:r>
            <a:endParaRPr lang="en-CA" dirty="0"/>
          </a:p>
        </p:txBody>
      </p:sp>
      <p:sp>
        <p:nvSpPr>
          <p:cNvPr id="4" name="Content Placeholder 2">
            <a:extLst>
              <a:ext uri="{FF2B5EF4-FFF2-40B4-BE49-F238E27FC236}">
                <a16:creationId xmlns:a16="http://schemas.microsoft.com/office/drawing/2014/main" xmlns="" id="{E67F6EB8-7EFF-4FFA-B2F7-88264B3094B6}"/>
              </a:ext>
            </a:extLst>
          </p:cNvPr>
          <p:cNvSpPr>
            <a:spLocks noGrp="1"/>
          </p:cNvSpPr>
          <p:nvPr>
            <p:ph idx="1"/>
            <p:custDataLst>
              <p:tags r:id="rId2"/>
            </p:custDataLst>
          </p:nvPr>
        </p:nvSpPr>
        <p:spPr>
          <a:xfrm>
            <a:off x="705852" y="1121061"/>
            <a:ext cx="10876547" cy="4975692"/>
          </a:xfrm>
        </p:spPr>
        <p:txBody>
          <a:bodyPr/>
          <a:lstStyle/>
          <a:p>
            <a:pPr marL="0" indent="0" algn="just">
              <a:lnSpc>
                <a:spcPct val="130000"/>
              </a:lnSpc>
              <a:buNone/>
            </a:pPr>
            <a:r>
              <a:rPr lang="fr-CA" sz="2100" dirty="0">
                <a:solidFill>
                  <a:schemeClr val="accent2"/>
                </a:solidFill>
              </a:rPr>
              <a:t>6.6 </a:t>
            </a:r>
            <a:r>
              <a:rPr lang="en-US" sz="2100" dirty="0"/>
              <a:t>Complete the </a:t>
            </a:r>
            <a:r>
              <a:rPr lang="en-US" sz="2100" b="1" dirty="0" err="1"/>
              <a:t>Putaway</a:t>
            </a:r>
            <a:r>
              <a:rPr lang="en-US" sz="2100" b="1" dirty="0"/>
              <a:t> </a:t>
            </a:r>
            <a:r>
              <a:rPr lang="en-US" sz="2100" dirty="0"/>
              <a:t>section</a:t>
            </a:r>
            <a:r>
              <a:rPr lang="en-US" sz="2100" b="1" dirty="0"/>
              <a:t> </a:t>
            </a:r>
            <a:r>
              <a:rPr lang="en-US" sz="2100" dirty="0"/>
              <a:t>for the following fields: </a:t>
            </a:r>
          </a:p>
          <a:p>
            <a:pPr algn="just">
              <a:lnSpc>
                <a:spcPct val="130000"/>
              </a:lnSpc>
              <a:buFont typeface="Wingdings" panose="05000000000000000000" pitchFamily="2" charset="2"/>
              <a:buChar char="ü"/>
            </a:pPr>
            <a:r>
              <a:rPr lang="en-US" sz="2100" dirty="0"/>
              <a:t> </a:t>
            </a:r>
            <a:r>
              <a:rPr lang="en-US" sz="2100" b="1" dirty="0"/>
              <a:t>Storage Age</a:t>
            </a:r>
            <a:r>
              <a:rPr lang="en-US" sz="2100" dirty="0"/>
              <a:t>: This represents the length of time the system will allow commands to exist in the system before increasing the priority of those commands.</a:t>
            </a:r>
          </a:p>
          <a:p>
            <a:pPr algn="just">
              <a:lnSpc>
                <a:spcPct val="130000"/>
              </a:lnSpc>
              <a:buFont typeface="Wingdings" panose="05000000000000000000" pitchFamily="2" charset="2"/>
              <a:buChar char="ü"/>
            </a:pPr>
            <a:r>
              <a:rPr lang="en-US" sz="2100" b="1" dirty="0"/>
              <a:t> </a:t>
            </a:r>
            <a:r>
              <a:rPr lang="en-CA" sz="2100" b="1" dirty="0"/>
              <a:t>Store Command Label Required</a:t>
            </a:r>
            <a:r>
              <a:rPr lang="en-US" sz="2100" dirty="0"/>
              <a:t>: Indicate Yes if you want a label to be printed when processing the </a:t>
            </a:r>
            <a:r>
              <a:rPr lang="en-US" sz="2100" dirty="0" err="1"/>
              <a:t>putaway</a:t>
            </a:r>
            <a:r>
              <a:rPr lang="en-US" sz="2100" dirty="0"/>
              <a:t> command from the printer associated with the station in which the user is currently logged. Otherwise, select No. Note that conventional commands will not generate a label (only with mobile or mechanized interface).</a:t>
            </a:r>
            <a:endParaRPr lang="en-CA" sz="2100" dirty="0"/>
          </a:p>
        </p:txBody>
      </p:sp>
      <p:pic>
        <p:nvPicPr>
          <p:cNvPr id="5" name="Picture 4">
            <a:extLst>
              <a:ext uri="{FF2B5EF4-FFF2-40B4-BE49-F238E27FC236}">
                <a16:creationId xmlns:a16="http://schemas.microsoft.com/office/drawing/2014/main" xmlns="" id="{5B26F70F-0FE7-4011-90A5-7BD9A9CBDF79}"/>
              </a:ext>
            </a:extLst>
          </p:cNvPr>
          <p:cNvPicPr>
            <a:picLocks noChangeAspect="1"/>
          </p:cNvPicPr>
          <p:nvPr>
            <p:custDataLst>
              <p:tags r:id="rId3"/>
            </p:custDataLst>
          </p:nvPr>
        </p:nvPicPr>
        <p:blipFill>
          <a:blip r:embed="rId5"/>
          <a:stretch>
            <a:fillRect/>
          </a:stretch>
        </p:blipFill>
        <p:spPr>
          <a:xfrm>
            <a:off x="971550" y="4555346"/>
            <a:ext cx="5510408" cy="1750204"/>
          </a:xfrm>
          <a:prstGeom prst="rect">
            <a:avLst/>
          </a:prstGeom>
          <a:ln>
            <a:solidFill>
              <a:schemeClr val="bg1">
                <a:lumMod val="50000"/>
              </a:schemeClr>
            </a:solidFill>
          </a:ln>
        </p:spPr>
      </p:pic>
    </p:spTree>
    <p:extLst>
      <p:ext uri="{BB962C8B-B14F-4D97-AF65-F5344CB8AC3E}">
        <p14:creationId xmlns:p14="http://schemas.microsoft.com/office/powerpoint/2010/main" val="1329098116"/>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0156B7B-178A-4850-ABFC-AB2E3C52C83C}"/>
              </a:ext>
            </a:extLst>
          </p:cNvPr>
          <p:cNvSpPr>
            <a:spLocks noGrp="1"/>
          </p:cNvSpPr>
          <p:nvPr>
            <p:ph type="title"/>
            <p:custDataLst>
              <p:tags r:id="rId1"/>
            </p:custDataLst>
          </p:nvPr>
        </p:nvSpPr>
        <p:spPr/>
        <p:txBody>
          <a:bodyPr/>
          <a:lstStyle/>
          <a:p>
            <a:r>
              <a:rPr lang="fr-CA" dirty="0"/>
              <a:t>Areas</a:t>
            </a:r>
            <a:endParaRPr lang="en-CA" dirty="0"/>
          </a:p>
        </p:txBody>
      </p:sp>
      <p:sp>
        <p:nvSpPr>
          <p:cNvPr id="4" name="Content Placeholder 2">
            <a:extLst>
              <a:ext uri="{FF2B5EF4-FFF2-40B4-BE49-F238E27FC236}">
                <a16:creationId xmlns:a16="http://schemas.microsoft.com/office/drawing/2014/main" xmlns="" id="{E67F6EB8-7EFF-4FFA-B2F7-88264B3094B6}"/>
              </a:ext>
            </a:extLst>
          </p:cNvPr>
          <p:cNvSpPr>
            <a:spLocks noGrp="1"/>
          </p:cNvSpPr>
          <p:nvPr>
            <p:ph idx="1"/>
            <p:custDataLst>
              <p:tags r:id="rId2"/>
            </p:custDataLst>
          </p:nvPr>
        </p:nvSpPr>
        <p:spPr>
          <a:xfrm>
            <a:off x="705852" y="1121061"/>
            <a:ext cx="10876547" cy="4975692"/>
          </a:xfrm>
        </p:spPr>
        <p:txBody>
          <a:bodyPr/>
          <a:lstStyle/>
          <a:p>
            <a:pPr marL="0" indent="0" algn="just">
              <a:lnSpc>
                <a:spcPct val="130000"/>
              </a:lnSpc>
              <a:buNone/>
            </a:pPr>
            <a:r>
              <a:rPr lang="fr-CA" sz="2100" dirty="0">
                <a:solidFill>
                  <a:schemeClr val="accent2"/>
                </a:solidFill>
              </a:rPr>
              <a:t>6.7 </a:t>
            </a:r>
            <a:r>
              <a:rPr lang="en-US" sz="2100" dirty="0"/>
              <a:t>Complete the </a:t>
            </a:r>
            <a:r>
              <a:rPr lang="en-US" sz="2100" b="1" dirty="0"/>
              <a:t>Replenishments </a:t>
            </a:r>
            <a:r>
              <a:rPr lang="en-US" sz="2100" dirty="0"/>
              <a:t>section</a:t>
            </a:r>
            <a:r>
              <a:rPr lang="en-US" sz="2100" b="1" dirty="0"/>
              <a:t> </a:t>
            </a:r>
            <a:r>
              <a:rPr lang="en-US" sz="2100" dirty="0"/>
              <a:t>for the following fields: </a:t>
            </a:r>
          </a:p>
          <a:p>
            <a:pPr algn="just">
              <a:lnSpc>
                <a:spcPct val="130000"/>
              </a:lnSpc>
              <a:buFont typeface="Wingdings" panose="05000000000000000000" pitchFamily="2" charset="2"/>
              <a:buChar char="ü"/>
            </a:pPr>
            <a:r>
              <a:rPr lang="en-US" sz="2100" dirty="0"/>
              <a:t> </a:t>
            </a:r>
            <a:r>
              <a:rPr lang="en-US" sz="2100" b="1" dirty="0"/>
              <a:t>Replenishment Age</a:t>
            </a:r>
            <a:r>
              <a:rPr lang="en-US" sz="2100" dirty="0"/>
              <a:t>: This represents the length of time the system will allow commands to exist in the system before increasing the priority of those commands.</a:t>
            </a:r>
          </a:p>
          <a:p>
            <a:pPr algn="just">
              <a:lnSpc>
                <a:spcPct val="130000"/>
              </a:lnSpc>
              <a:buFont typeface="Wingdings" panose="05000000000000000000" pitchFamily="2" charset="2"/>
              <a:buChar char="ü"/>
            </a:pPr>
            <a:r>
              <a:rPr lang="en-US" sz="2100" b="1" dirty="0"/>
              <a:t> </a:t>
            </a:r>
            <a:r>
              <a:rPr lang="en-CA" sz="2100" b="1" dirty="0"/>
              <a:t>Replenishment Command Label Required</a:t>
            </a:r>
            <a:r>
              <a:rPr lang="en-US" sz="2100" dirty="0"/>
              <a:t>: Indicate Yes if you want a label to be printed when processing the replenishment command from the printer associated with the station in which the user is currently logged. Otherwise, select No. Note that conventional commands will not generate a label (only with mobile or mechanized interface).</a:t>
            </a:r>
            <a:endParaRPr lang="en-CA" sz="2100" dirty="0"/>
          </a:p>
          <a:p>
            <a:pPr marL="0" indent="0" algn="just">
              <a:lnSpc>
                <a:spcPct val="150000"/>
              </a:lnSpc>
              <a:buNone/>
            </a:pPr>
            <a:endParaRPr lang="en-CA" sz="2100" dirty="0"/>
          </a:p>
        </p:txBody>
      </p:sp>
      <p:pic>
        <p:nvPicPr>
          <p:cNvPr id="5" name="Picture 4">
            <a:extLst>
              <a:ext uri="{FF2B5EF4-FFF2-40B4-BE49-F238E27FC236}">
                <a16:creationId xmlns:a16="http://schemas.microsoft.com/office/drawing/2014/main" xmlns="" id="{04E92881-1186-4F1F-B3B3-92FB5FEB2C64}"/>
              </a:ext>
            </a:extLst>
          </p:cNvPr>
          <p:cNvPicPr>
            <a:picLocks noChangeAspect="1"/>
          </p:cNvPicPr>
          <p:nvPr>
            <p:custDataLst>
              <p:tags r:id="rId3"/>
            </p:custDataLst>
          </p:nvPr>
        </p:nvPicPr>
        <p:blipFill>
          <a:blip r:embed="rId5"/>
          <a:stretch>
            <a:fillRect/>
          </a:stretch>
        </p:blipFill>
        <p:spPr>
          <a:xfrm>
            <a:off x="876300" y="4495968"/>
            <a:ext cx="5436443" cy="1844507"/>
          </a:xfrm>
          <a:prstGeom prst="rect">
            <a:avLst/>
          </a:prstGeom>
          <a:ln>
            <a:solidFill>
              <a:schemeClr val="bg1">
                <a:lumMod val="50000"/>
              </a:schemeClr>
            </a:solidFill>
          </a:ln>
        </p:spPr>
      </p:pic>
    </p:spTree>
    <p:extLst>
      <p:ext uri="{BB962C8B-B14F-4D97-AF65-F5344CB8AC3E}">
        <p14:creationId xmlns:p14="http://schemas.microsoft.com/office/powerpoint/2010/main" val="3300589795"/>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0156B7B-178A-4850-ABFC-AB2E3C52C83C}"/>
              </a:ext>
            </a:extLst>
          </p:cNvPr>
          <p:cNvSpPr>
            <a:spLocks noGrp="1"/>
          </p:cNvSpPr>
          <p:nvPr>
            <p:ph type="title"/>
            <p:custDataLst>
              <p:tags r:id="rId1"/>
            </p:custDataLst>
          </p:nvPr>
        </p:nvSpPr>
        <p:spPr/>
        <p:txBody>
          <a:bodyPr/>
          <a:lstStyle/>
          <a:p>
            <a:r>
              <a:rPr lang="fr-CA" dirty="0"/>
              <a:t>Areas</a:t>
            </a:r>
            <a:endParaRPr lang="en-CA" dirty="0"/>
          </a:p>
        </p:txBody>
      </p:sp>
      <p:sp>
        <p:nvSpPr>
          <p:cNvPr id="4" name="Content Placeholder 2">
            <a:extLst>
              <a:ext uri="{FF2B5EF4-FFF2-40B4-BE49-F238E27FC236}">
                <a16:creationId xmlns:a16="http://schemas.microsoft.com/office/drawing/2014/main" xmlns="" id="{E67F6EB8-7EFF-4FFA-B2F7-88264B3094B6}"/>
              </a:ext>
            </a:extLst>
          </p:cNvPr>
          <p:cNvSpPr>
            <a:spLocks noGrp="1"/>
          </p:cNvSpPr>
          <p:nvPr>
            <p:ph idx="1"/>
            <p:custDataLst>
              <p:tags r:id="rId2"/>
            </p:custDataLst>
          </p:nvPr>
        </p:nvSpPr>
        <p:spPr>
          <a:xfrm>
            <a:off x="705852" y="1044861"/>
            <a:ext cx="10876547" cy="4975692"/>
          </a:xfrm>
        </p:spPr>
        <p:txBody>
          <a:bodyPr/>
          <a:lstStyle/>
          <a:p>
            <a:pPr marL="0" indent="0" algn="just">
              <a:lnSpc>
                <a:spcPct val="150000"/>
              </a:lnSpc>
              <a:buNone/>
            </a:pPr>
            <a:r>
              <a:rPr lang="fr-CA" dirty="0">
                <a:solidFill>
                  <a:schemeClr val="accent2"/>
                </a:solidFill>
              </a:rPr>
              <a:t>6.8 </a:t>
            </a:r>
            <a:r>
              <a:rPr lang="en-US" dirty="0"/>
              <a:t>Complete the </a:t>
            </a:r>
            <a:r>
              <a:rPr lang="en-US" b="1" dirty="0"/>
              <a:t>Picking </a:t>
            </a:r>
            <a:r>
              <a:rPr lang="en-US" dirty="0"/>
              <a:t>section</a:t>
            </a:r>
            <a:r>
              <a:rPr lang="en-US" b="1" dirty="0"/>
              <a:t> </a:t>
            </a:r>
            <a:r>
              <a:rPr lang="en-US" dirty="0"/>
              <a:t>for the fields shown below. An explanation of the fields is given in the next slide.</a:t>
            </a:r>
            <a:endParaRPr lang="en-CA" dirty="0"/>
          </a:p>
        </p:txBody>
      </p:sp>
      <p:pic>
        <p:nvPicPr>
          <p:cNvPr id="5" name="Picture 4">
            <a:extLst>
              <a:ext uri="{FF2B5EF4-FFF2-40B4-BE49-F238E27FC236}">
                <a16:creationId xmlns:a16="http://schemas.microsoft.com/office/drawing/2014/main" xmlns="" id="{05795A10-CDA1-4886-B99B-00C577D08193}"/>
              </a:ext>
            </a:extLst>
          </p:cNvPr>
          <p:cNvPicPr>
            <a:picLocks noChangeAspect="1"/>
          </p:cNvPicPr>
          <p:nvPr>
            <p:custDataLst>
              <p:tags r:id="rId3"/>
            </p:custDataLst>
          </p:nvPr>
        </p:nvPicPr>
        <p:blipFill>
          <a:blip r:embed="rId5"/>
          <a:stretch>
            <a:fillRect/>
          </a:stretch>
        </p:blipFill>
        <p:spPr>
          <a:xfrm>
            <a:off x="705852" y="2302379"/>
            <a:ext cx="7580600" cy="3851524"/>
          </a:xfrm>
          <a:prstGeom prst="rect">
            <a:avLst/>
          </a:prstGeom>
        </p:spPr>
      </p:pic>
    </p:spTree>
    <p:extLst>
      <p:ext uri="{BB962C8B-B14F-4D97-AF65-F5344CB8AC3E}">
        <p14:creationId xmlns:p14="http://schemas.microsoft.com/office/powerpoint/2010/main" val="4192266952"/>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3AAB2EE-0195-4DE4-A2A2-56D1284C0C8F}"/>
              </a:ext>
            </a:extLst>
          </p:cNvPr>
          <p:cNvSpPr>
            <a:spLocks noGrp="1"/>
          </p:cNvSpPr>
          <p:nvPr>
            <p:ph type="title"/>
            <p:custDataLst>
              <p:tags r:id="rId1"/>
            </p:custDataLst>
          </p:nvPr>
        </p:nvSpPr>
        <p:spPr/>
        <p:txBody>
          <a:bodyPr/>
          <a:lstStyle/>
          <a:p>
            <a:r>
              <a:rPr lang="fr-CA" dirty="0"/>
              <a:t>Areas</a:t>
            </a:r>
            <a:endParaRPr lang="en-CA" dirty="0"/>
          </a:p>
        </p:txBody>
      </p:sp>
      <p:graphicFrame>
        <p:nvGraphicFramePr>
          <p:cNvPr id="4" name="Content Placeholder 3">
            <a:extLst>
              <a:ext uri="{FF2B5EF4-FFF2-40B4-BE49-F238E27FC236}">
                <a16:creationId xmlns:a16="http://schemas.microsoft.com/office/drawing/2014/main" xmlns="" id="{0ABE1DC7-5098-41D5-B99E-15D9EA52B348}"/>
              </a:ext>
            </a:extLst>
          </p:cNvPr>
          <p:cNvGraphicFramePr>
            <a:graphicFrameLocks noGrp="1"/>
          </p:cNvGraphicFramePr>
          <p:nvPr>
            <p:ph idx="1"/>
            <p:custDataLst>
              <p:tags r:id="rId2"/>
            </p:custDataLst>
            <p:extLst>
              <p:ext uri="{D42A27DB-BD31-4B8C-83A1-F6EECF244321}">
                <p14:modId xmlns:p14="http://schemas.microsoft.com/office/powerpoint/2010/main" val="822375028"/>
              </p:ext>
            </p:extLst>
          </p:nvPr>
        </p:nvGraphicFramePr>
        <p:xfrm>
          <a:off x="362452" y="1747838"/>
          <a:ext cx="11467096" cy="4498848"/>
        </p:xfrm>
        <a:graphic>
          <a:graphicData uri="http://schemas.openxmlformats.org/drawingml/2006/table">
            <a:tbl>
              <a:tblPr firstRow="1" bandRow="1">
                <a:tableStyleId>{F5AB1C69-6EDB-4FF4-983F-18BD219EF322}</a:tableStyleId>
              </a:tblPr>
              <a:tblGrid>
                <a:gridCol w="1884946">
                  <a:extLst>
                    <a:ext uri="{9D8B030D-6E8A-4147-A177-3AD203B41FA5}">
                      <a16:colId xmlns:a16="http://schemas.microsoft.com/office/drawing/2014/main" xmlns="" val="3548616494"/>
                    </a:ext>
                  </a:extLst>
                </a:gridCol>
                <a:gridCol w="9582150">
                  <a:extLst>
                    <a:ext uri="{9D8B030D-6E8A-4147-A177-3AD203B41FA5}">
                      <a16:colId xmlns:a16="http://schemas.microsoft.com/office/drawing/2014/main" xmlns="" val="397185249"/>
                    </a:ext>
                  </a:extLst>
                </a:gridCol>
              </a:tblGrid>
              <a:tr h="246876">
                <a:tc>
                  <a:txBody>
                    <a:bodyPr/>
                    <a:lstStyle/>
                    <a:p>
                      <a:pPr>
                        <a:lnSpc>
                          <a:spcPct val="90000"/>
                        </a:lnSpc>
                      </a:pPr>
                      <a:r>
                        <a:rPr lang="en-US" dirty="0"/>
                        <a:t>Field</a:t>
                      </a:r>
                      <a:endParaRPr lang="fr-FR" dirty="0"/>
                    </a:p>
                  </a:txBody>
                  <a:tcPr/>
                </a:tc>
                <a:tc>
                  <a:txBody>
                    <a:bodyPr/>
                    <a:lstStyle/>
                    <a:p>
                      <a:pPr>
                        <a:lnSpc>
                          <a:spcPct val="90000"/>
                        </a:lnSpc>
                      </a:pPr>
                      <a:r>
                        <a:rPr lang="en-US" dirty="0"/>
                        <a:t>Explanation</a:t>
                      </a:r>
                      <a:endParaRPr lang="fr-FR" dirty="0"/>
                    </a:p>
                  </a:txBody>
                  <a:tcPr/>
                </a:tc>
                <a:extLst>
                  <a:ext uri="{0D108BD9-81ED-4DB2-BD59-A6C34878D82A}">
                    <a16:rowId xmlns:a16="http://schemas.microsoft.com/office/drawing/2014/main" xmlns="" val="1036518487"/>
                  </a:ext>
                </a:extLst>
              </a:tr>
              <a:tr h="331097">
                <a:tc>
                  <a:txBody>
                    <a:bodyPr/>
                    <a:lstStyle/>
                    <a:p>
                      <a:pPr marL="0" marR="0" lvl="0" indent="0" algn="just"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lang="en-CA" sz="1800" kern="1200" dirty="0">
                          <a:solidFill>
                            <a:schemeClr val="bg2">
                              <a:lumMod val="50000"/>
                            </a:schemeClr>
                          </a:solidFill>
                          <a:latin typeface="+mn-lt"/>
                          <a:ea typeface="+mn-ea"/>
                          <a:cs typeface="+mn-cs"/>
                        </a:rPr>
                        <a:t>Container Selection Code</a:t>
                      </a:r>
                    </a:p>
                  </a:txBody>
                  <a:tcPr anchor="ctr"/>
                </a:tc>
                <a:tc>
                  <a:txBody>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1800" kern="1200" dirty="0">
                          <a:solidFill>
                            <a:schemeClr val="bg2">
                              <a:lumMod val="50000"/>
                            </a:schemeClr>
                          </a:solidFill>
                          <a:latin typeface="+mn-lt"/>
                          <a:ea typeface="+mn-ea"/>
                          <a:cs typeface="+mn-cs"/>
                        </a:rPr>
                        <a:t>The container selection code specifies the sequence of container types the system will test when picking into a container.</a:t>
                      </a:r>
                    </a:p>
                  </a:txBody>
                  <a:tcPr anchor="ctr"/>
                </a:tc>
                <a:extLst>
                  <a:ext uri="{0D108BD9-81ED-4DB2-BD59-A6C34878D82A}">
                    <a16:rowId xmlns:a16="http://schemas.microsoft.com/office/drawing/2014/main" xmlns="" val="2718532599"/>
                  </a:ext>
                </a:extLst>
              </a:tr>
              <a:tr h="234804">
                <a:tc>
                  <a:txBody>
                    <a:bodyPr/>
                    <a:lstStyle/>
                    <a:p>
                      <a:pPr marL="0" marR="0" lvl="0" indent="0" algn="just"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lang="en-CA" sz="1800" kern="1200" dirty="0">
                          <a:solidFill>
                            <a:schemeClr val="bg2">
                              <a:lumMod val="50000"/>
                            </a:schemeClr>
                          </a:solidFill>
                          <a:latin typeface="+mn-lt"/>
                          <a:ea typeface="+mn-ea"/>
                          <a:cs typeface="+mn-cs"/>
                        </a:rPr>
                        <a:t>Container Selection Code Station</a:t>
                      </a:r>
                      <a:endParaRPr lang="fr-FR" sz="1800" kern="1200" dirty="0">
                        <a:solidFill>
                          <a:schemeClr val="bg2">
                            <a:lumMod val="50000"/>
                          </a:schemeClr>
                        </a:solidFill>
                        <a:latin typeface="+mn-lt"/>
                        <a:ea typeface="+mn-ea"/>
                        <a:cs typeface="+mn-cs"/>
                      </a:endParaRPr>
                    </a:p>
                  </a:txBody>
                  <a:tcPr/>
                </a:tc>
                <a:tc>
                  <a:txBody>
                    <a:bodyPr/>
                    <a:lstStyle/>
                    <a:p>
                      <a:pPr marL="0" marR="0" lvl="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lang="en-US" sz="1800" kern="1200" dirty="0">
                          <a:solidFill>
                            <a:schemeClr val="bg2">
                              <a:lumMod val="50000"/>
                            </a:schemeClr>
                          </a:solidFill>
                          <a:latin typeface="+mn-lt"/>
                          <a:ea typeface="+mn-ea"/>
                          <a:cs typeface="+mn-cs"/>
                        </a:rPr>
                        <a:t>The name of the station where the printer to be used to print container labels is located, if a container selection code is specified.</a:t>
                      </a:r>
                    </a:p>
                    <a:p>
                      <a:pPr marL="0" marR="0" lvl="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a:pPr>
                      <a:endParaRPr lang="fr-FR" sz="1800" kern="1200" dirty="0">
                        <a:solidFill>
                          <a:schemeClr val="bg2">
                            <a:lumMod val="50000"/>
                          </a:schemeClr>
                        </a:solidFill>
                        <a:latin typeface="+mn-lt"/>
                        <a:ea typeface="+mn-ea"/>
                        <a:cs typeface="+mn-cs"/>
                      </a:endParaRPr>
                    </a:p>
                  </a:txBody>
                  <a:tcPr/>
                </a:tc>
                <a:extLst>
                  <a:ext uri="{0D108BD9-81ED-4DB2-BD59-A6C34878D82A}">
                    <a16:rowId xmlns:a16="http://schemas.microsoft.com/office/drawing/2014/main" xmlns="" val="4281981336"/>
                  </a:ext>
                </a:extLst>
              </a:tr>
              <a:tr h="334265">
                <a:tc>
                  <a:txBody>
                    <a:bodyPr/>
                    <a:lstStyle/>
                    <a:p>
                      <a:pPr marL="0" marR="0" lvl="0" indent="0" algn="just"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lang="en-CA" sz="1800" kern="1200" dirty="0">
                          <a:solidFill>
                            <a:schemeClr val="bg2">
                              <a:lumMod val="50000"/>
                            </a:schemeClr>
                          </a:solidFill>
                          <a:latin typeface="+mn-lt"/>
                          <a:ea typeface="+mn-ea"/>
                          <a:cs typeface="+mn-cs"/>
                        </a:rPr>
                        <a:t>Automatically Assign To Container</a:t>
                      </a:r>
                      <a:endParaRPr lang="fr-CA" sz="1800" kern="1200" dirty="0">
                        <a:solidFill>
                          <a:schemeClr val="bg2">
                            <a:lumMod val="50000"/>
                          </a:schemeClr>
                        </a:solidFill>
                        <a:latin typeface="+mn-lt"/>
                        <a:ea typeface="+mn-ea"/>
                        <a:cs typeface="+mn-cs"/>
                      </a:endParaRPr>
                    </a:p>
                  </a:txBody>
                  <a:tcPr/>
                </a:tc>
                <a:tc>
                  <a:txBody>
                    <a:bodyPr/>
                    <a:lstStyle/>
                    <a:p>
                      <a:pPr marL="0" indent="0">
                        <a:lnSpc>
                          <a:spcPct val="90000"/>
                        </a:lnSpc>
                        <a:buFont typeface="Arial" panose="020B0604020202020204" pitchFamily="34" charset="0"/>
                        <a:buNone/>
                      </a:pPr>
                      <a:r>
                        <a:rPr lang="en-US" sz="1800" kern="1200" dirty="0">
                          <a:solidFill>
                            <a:schemeClr val="bg2">
                              <a:lumMod val="50000"/>
                            </a:schemeClr>
                          </a:solidFill>
                          <a:latin typeface="+mn-lt"/>
                          <a:ea typeface="+mn-ea"/>
                          <a:cs typeface="+mn-cs"/>
                        </a:rPr>
                        <a:t>Select Yes or No to indicate whether or not a To Container will be automatically generated and assigned for a pick command. A container will be assigned where one was not already assigned by CPRE logic or any other logic. Note that this is not applicable to conventional type commands.</a:t>
                      </a:r>
                      <a:endParaRPr lang="fr-FR" sz="1800" kern="1200" dirty="0">
                        <a:solidFill>
                          <a:schemeClr val="bg2">
                            <a:lumMod val="50000"/>
                          </a:schemeClr>
                        </a:solidFill>
                        <a:latin typeface="+mn-lt"/>
                        <a:ea typeface="+mn-ea"/>
                        <a:cs typeface="+mn-cs"/>
                      </a:endParaRPr>
                    </a:p>
                  </a:txBody>
                  <a:tcPr/>
                </a:tc>
                <a:extLst>
                  <a:ext uri="{0D108BD9-81ED-4DB2-BD59-A6C34878D82A}">
                    <a16:rowId xmlns:a16="http://schemas.microsoft.com/office/drawing/2014/main" xmlns="" val="266498005"/>
                  </a:ext>
                </a:extLst>
              </a:tr>
              <a:tr h="334265">
                <a:tc>
                  <a:txBody>
                    <a:bodyPr/>
                    <a:lstStyle/>
                    <a:p>
                      <a:pPr marL="0" marR="0" lvl="0" indent="0" algn="just"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lang="en-CA" sz="1800" kern="1200" dirty="0">
                          <a:solidFill>
                            <a:schemeClr val="bg2">
                              <a:lumMod val="50000"/>
                            </a:schemeClr>
                          </a:solidFill>
                          <a:latin typeface="+mn-lt"/>
                          <a:ea typeface="+mn-ea"/>
                          <a:cs typeface="+mn-cs"/>
                        </a:rPr>
                        <a:t>Pick Command Label Required</a:t>
                      </a:r>
                      <a:endParaRPr lang="fr-CA" sz="1800" kern="1200" dirty="0">
                        <a:solidFill>
                          <a:schemeClr val="bg2">
                            <a:lumMod val="50000"/>
                          </a:schemeClr>
                        </a:solidFill>
                        <a:latin typeface="+mn-lt"/>
                        <a:ea typeface="+mn-ea"/>
                        <a:cs typeface="+mn-cs"/>
                      </a:endParaRPr>
                    </a:p>
                  </a:txBody>
                  <a:tcPr/>
                </a:tc>
                <a:tc>
                  <a:txBody>
                    <a:bodyPr/>
                    <a:lstStyle/>
                    <a:p>
                      <a:pPr marL="0" indent="0">
                        <a:lnSpc>
                          <a:spcPct val="90000"/>
                        </a:lnSpc>
                        <a:buFont typeface="Arial" panose="020B0604020202020204" pitchFamily="34" charset="0"/>
                        <a:buNone/>
                      </a:pPr>
                      <a:r>
                        <a:rPr lang="fr-FR" sz="1800" kern="1200" dirty="0">
                          <a:solidFill>
                            <a:schemeClr val="bg2">
                              <a:lumMod val="50000"/>
                            </a:schemeClr>
                          </a:solidFill>
                          <a:latin typeface="+mn-lt"/>
                          <a:ea typeface="+mn-ea"/>
                          <a:cs typeface="+mn-cs"/>
                        </a:rPr>
                        <a:t>Select Yes or No to </a:t>
                      </a:r>
                      <a:r>
                        <a:rPr lang="en-US" sz="1800" kern="1200" dirty="0">
                          <a:solidFill>
                            <a:schemeClr val="bg2">
                              <a:lumMod val="50000"/>
                            </a:schemeClr>
                          </a:solidFill>
                          <a:latin typeface="+mn-lt"/>
                          <a:ea typeface="+mn-ea"/>
                          <a:cs typeface="+mn-cs"/>
                        </a:rPr>
                        <a:t>indicate whether or not the label with pick command details should be printed when presenting a pick command. Note that this is not applicable to conventional type commands.</a:t>
                      </a:r>
                      <a:endParaRPr lang="fr-FR" sz="1800" kern="1200" dirty="0">
                        <a:solidFill>
                          <a:schemeClr val="bg2">
                            <a:lumMod val="50000"/>
                          </a:schemeClr>
                        </a:solidFill>
                        <a:latin typeface="+mn-lt"/>
                        <a:ea typeface="+mn-ea"/>
                        <a:cs typeface="+mn-cs"/>
                      </a:endParaRPr>
                    </a:p>
                  </a:txBody>
                  <a:tcPr/>
                </a:tc>
                <a:extLst>
                  <a:ext uri="{0D108BD9-81ED-4DB2-BD59-A6C34878D82A}">
                    <a16:rowId xmlns:a16="http://schemas.microsoft.com/office/drawing/2014/main" xmlns="" val="4105276476"/>
                  </a:ext>
                </a:extLst>
              </a:tr>
              <a:tr h="334265">
                <a:tc>
                  <a:txBody>
                    <a:bodyPr/>
                    <a:lstStyle/>
                    <a:p>
                      <a:pPr marL="0" marR="0" lvl="0" indent="0" algn="just"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lang="en-CA" sz="1800" kern="1200" dirty="0">
                          <a:solidFill>
                            <a:schemeClr val="bg2">
                              <a:lumMod val="50000"/>
                            </a:schemeClr>
                          </a:solidFill>
                          <a:latin typeface="+mn-lt"/>
                          <a:ea typeface="+mn-ea"/>
                          <a:cs typeface="+mn-cs"/>
                        </a:rPr>
                        <a:t>Pick by Label</a:t>
                      </a:r>
                      <a:endParaRPr lang="fr-CA" sz="1800" kern="1200" dirty="0">
                        <a:solidFill>
                          <a:schemeClr val="bg2">
                            <a:lumMod val="50000"/>
                          </a:schemeClr>
                        </a:solidFill>
                        <a:latin typeface="+mn-lt"/>
                        <a:ea typeface="+mn-ea"/>
                        <a:cs typeface="+mn-cs"/>
                      </a:endParaRPr>
                    </a:p>
                  </a:txBody>
                  <a:tcPr/>
                </a:tc>
                <a:tc>
                  <a:txBody>
                    <a:bodyPr/>
                    <a:lstStyle/>
                    <a:p>
                      <a:pPr marL="0" indent="0" algn="l" defTabSz="914400" rtl="0" eaLnBrk="1" latinLnBrk="0" hangingPunct="1">
                        <a:lnSpc>
                          <a:spcPct val="90000"/>
                        </a:lnSpc>
                        <a:buFont typeface="Arial" panose="020B0604020202020204" pitchFamily="34" charset="0"/>
                        <a:buNone/>
                      </a:pPr>
                      <a:r>
                        <a:rPr lang="en-US" sz="1800" kern="1200" dirty="0">
                          <a:solidFill>
                            <a:schemeClr val="bg2">
                              <a:lumMod val="50000"/>
                            </a:schemeClr>
                          </a:solidFill>
                          <a:latin typeface="+mn-lt"/>
                          <a:ea typeface="+mn-ea"/>
                          <a:cs typeface="+mn-cs"/>
                        </a:rPr>
                        <a:t>Select Yes if you wish to enable the generation of pick labels for this area. Otherwise, select No. If you selected Yes: </a:t>
                      </a:r>
                    </a:p>
                    <a:p>
                      <a:pPr marL="285750" lvl="1" indent="-285750" algn="l" defTabSz="914400" rtl="0" eaLnBrk="1" latinLnBrk="0" hangingPunct="1">
                        <a:lnSpc>
                          <a:spcPct val="90000"/>
                        </a:lnSpc>
                        <a:buFont typeface="Wingdings" panose="05000000000000000000" pitchFamily="2" charset="2"/>
                        <a:buChar char="ü"/>
                      </a:pPr>
                      <a:r>
                        <a:rPr lang="en-US" sz="1800" kern="1200" dirty="0">
                          <a:solidFill>
                            <a:schemeClr val="bg2">
                              <a:lumMod val="50000"/>
                            </a:schemeClr>
                          </a:solidFill>
                          <a:latin typeface="+mn-lt"/>
                          <a:ea typeface="+mn-ea"/>
                          <a:cs typeface="+mn-cs"/>
                        </a:rPr>
                        <a:t>In this case, the Pick Label Printer Station field must not be blank. </a:t>
                      </a:r>
                    </a:p>
                    <a:p>
                      <a:pPr marL="285750" lvl="1" indent="-285750" algn="l" defTabSz="914400" rtl="0" eaLnBrk="1" latinLnBrk="0" hangingPunct="1">
                        <a:lnSpc>
                          <a:spcPct val="90000"/>
                        </a:lnSpc>
                        <a:buFont typeface="Wingdings" panose="05000000000000000000" pitchFamily="2" charset="2"/>
                        <a:buChar char="ü"/>
                      </a:pPr>
                      <a:r>
                        <a:rPr lang="en-US" sz="1800" kern="1200" dirty="0">
                          <a:solidFill>
                            <a:schemeClr val="bg2">
                              <a:lumMod val="50000"/>
                            </a:schemeClr>
                          </a:solidFill>
                          <a:latin typeface="+mn-lt"/>
                          <a:ea typeface="+mn-ea"/>
                          <a:cs typeface="+mn-cs"/>
                        </a:rPr>
                        <a:t>Also, the Equipment Used for Picks field cannot be set to Label-Directed Cluster Picking System-Directed Cluster Picking.</a:t>
                      </a:r>
                      <a:endParaRPr lang="fr-FR" sz="1800" kern="1200" dirty="0">
                        <a:solidFill>
                          <a:schemeClr val="bg2">
                            <a:lumMod val="50000"/>
                          </a:schemeClr>
                        </a:solidFill>
                        <a:latin typeface="+mn-lt"/>
                        <a:ea typeface="+mn-ea"/>
                        <a:cs typeface="+mn-cs"/>
                      </a:endParaRPr>
                    </a:p>
                  </a:txBody>
                  <a:tcPr/>
                </a:tc>
                <a:extLst>
                  <a:ext uri="{0D108BD9-81ED-4DB2-BD59-A6C34878D82A}">
                    <a16:rowId xmlns:a16="http://schemas.microsoft.com/office/drawing/2014/main" xmlns="" val="2990636324"/>
                  </a:ext>
                </a:extLst>
              </a:tr>
            </a:tbl>
          </a:graphicData>
        </a:graphic>
      </p:graphicFrame>
      <p:sp>
        <p:nvSpPr>
          <p:cNvPr id="5" name="Content Placeholder 2">
            <a:extLst>
              <a:ext uri="{FF2B5EF4-FFF2-40B4-BE49-F238E27FC236}">
                <a16:creationId xmlns:a16="http://schemas.microsoft.com/office/drawing/2014/main" xmlns="" id="{06AD39AE-BD7C-40C0-A8B4-33D271142477}"/>
              </a:ext>
            </a:extLst>
          </p:cNvPr>
          <p:cNvSpPr txBox="1">
            <a:spLocks/>
          </p:cNvSpPr>
          <p:nvPr>
            <p:custDataLst>
              <p:tags r:id="rId3"/>
            </p:custDataLst>
          </p:nvPr>
        </p:nvSpPr>
        <p:spPr>
          <a:xfrm>
            <a:off x="838199" y="1004846"/>
            <a:ext cx="10876547" cy="4975692"/>
          </a:xfrm>
          <a:prstGeom prst="rect">
            <a:avLst/>
          </a:prstGeom>
        </p:spPr>
        <p:txBody>
          <a:bodyPr/>
          <a:lstStyle>
            <a:lvl1pPr marL="228600" indent="-228600" algn="l" defTabSz="914400" rtl="0" eaLnBrk="1" latinLnBrk="0" hangingPunct="1">
              <a:lnSpc>
                <a:spcPct val="90000"/>
              </a:lnSpc>
              <a:spcBef>
                <a:spcPts val="1000"/>
              </a:spcBef>
              <a:buClr>
                <a:srgbClr val="F58220"/>
              </a:buClr>
              <a:buFont typeface="Arial" panose="020B0604020202020204" pitchFamily="34" charset="0"/>
              <a:buChar char="•"/>
              <a:defRPr sz="2400" kern="1200">
                <a:solidFill>
                  <a:schemeClr val="tx1">
                    <a:lumMod val="50000"/>
                    <a:lumOff val="50000"/>
                  </a:schemeClr>
                </a:solidFill>
                <a:latin typeface="+mn-lt"/>
                <a:ea typeface="+mn-ea"/>
                <a:cs typeface="+mn-cs"/>
              </a:defRPr>
            </a:lvl1pPr>
            <a:lvl2pPr marL="685800" indent="-228600" algn="l" defTabSz="914400" rtl="0" eaLnBrk="1" latinLnBrk="0" hangingPunct="1">
              <a:lnSpc>
                <a:spcPct val="90000"/>
              </a:lnSpc>
              <a:spcBef>
                <a:spcPts val="500"/>
              </a:spcBef>
              <a:buClr>
                <a:srgbClr val="F58220"/>
              </a:buClr>
              <a:buFont typeface="Arial" panose="020B0604020202020204" pitchFamily="34" charset="0"/>
              <a:buChar char="•"/>
              <a:defRPr sz="1800" kern="1200">
                <a:solidFill>
                  <a:schemeClr val="tx1">
                    <a:lumMod val="50000"/>
                    <a:lumOff val="50000"/>
                  </a:schemeClr>
                </a:solidFill>
                <a:latin typeface="+mn-lt"/>
                <a:ea typeface="+mn-ea"/>
                <a:cs typeface="+mn-cs"/>
              </a:defRPr>
            </a:lvl2pPr>
            <a:lvl3pPr marL="1143000" indent="-228600" algn="l" defTabSz="914400" rtl="0" eaLnBrk="1" latinLnBrk="0" hangingPunct="1">
              <a:lnSpc>
                <a:spcPct val="90000"/>
              </a:lnSpc>
              <a:spcBef>
                <a:spcPts val="500"/>
              </a:spcBef>
              <a:buClr>
                <a:srgbClr val="F58220"/>
              </a:buClr>
              <a:buFont typeface="Calibri" panose="020F0502020204030204" pitchFamily="34" charset="0"/>
              <a:buChar char="-"/>
              <a:defRPr sz="1400" kern="1200">
                <a:solidFill>
                  <a:schemeClr val="tx1">
                    <a:lumMod val="50000"/>
                    <a:lumOff val="50000"/>
                  </a:schemeClr>
                </a:solidFill>
                <a:latin typeface="+mn-lt"/>
                <a:ea typeface="+mn-ea"/>
                <a:cs typeface="+mn-cs"/>
              </a:defRPr>
            </a:lvl3pPr>
            <a:lvl4pPr marL="1600200" indent="-228600" algn="l" defTabSz="914400" rtl="0" eaLnBrk="1" latinLnBrk="0" hangingPunct="1">
              <a:lnSpc>
                <a:spcPct val="90000"/>
              </a:lnSpc>
              <a:spcBef>
                <a:spcPts val="500"/>
              </a:spcBef>
              <a:buClr>
                <a:srgbClr val="F58220"/>
              </a:buClr>
              <a:buFont typeface="Calibri" panose="020F0502020204030204" pitchFamily="34" charset="0"/>
              <a:buChar char="-"/>
              <a:defRPr sz="1400" kern="1200">
                <a:solidFill>
                  <a:schemeClr val="tx1">
                    <a:lumMod val="50000"/>
                    <a:lumOff val="50000"/>
                  </a:schemeClr>
                </a:solidFill>
                <a:latin typeface="+mn-lt"/>
                <a:ea typeface="+mn-ea"/>
                <a:cs typeface="+mn-cs"/>
              </a:defRPr>
            </a:lvl4pPr>
            <a:lvl5pPr marL="2057400" indent="-228600" algn="l" defTabSz="914400" rtl="0" eaLnBrk="1" latinLnBrk="0" hangingPunct="1">
              <a:lnSpc>
                <a:spcPct val="90000"/>
              </a:lnSpc>
              <a:spcBef>
                <a:spcPts val="500"/>
              </a:spcBef>
              <a:buClr>
                <a:srgbClr val="F58220"/>
              </a:buClr>
              <a:buFont typeface="Calibri" panose="020F0502020204030204" pitchFamily="34" charset="0"/>
              <a:buChar char="-"/>
              <a:defRPr sz="1400" kern="1200">
                <a:solidFill>
                  <a:schemeClr val="tx1">
                    <a:lumMod val="50000"/>
                    <a:lumOff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50000"/>
              </a:lnSpc>
              <a:buNone/>
            </a:pPr>
            <a:r>
              <a:rPr lang="fr-CA" dirty="0">
                <a:solidFill>
                  <a:schemeClr val="accent2"/>
                </a:solidFill>
              </a:rPr>
              <a:t>6.8 </a:t>
            </a:r>
            <a:r>
              <a:rPr lang="en-US" dirty="0"/>
              <a:t>(Continued)</a:t>
            </a:r>
            <a:endParaRPr lang="en-CA" dirty="0"/>
          </a:p>
        </p:txBody>
      </p:sp>
    </p:spTree>
    <p:extLst>
      <p:ext uri="{BB962C8B-B14F-4D97-AF65-F5344CB8AC3E}">
        <p14:creationId xmlns:p14="http://schemas.microsoft.com/office/powerpoint/2010/main" val="3537292077"/>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3AAB2EE-0195-4DE4-A2A2-56D1284C0C8F}"/>
              </a:ext>
            </a:extLst>
          </p:cNvPr>
          <p:cNvSpPr>
            <a:spLocks noGrp="1"/>
          </p:cNvSpPr>
          <p:nvPr>
            <p:ph type="title"/>
            <p:custDataLst>
              <p:tags r:id="rId1"/>
            </p:custDataLst>
          </p:nvPr>
        </p:nvSpPr>
        <p:spPr/>
        <p:txBody>
          <a:bodyPr/>
          <a:lstStyle/>
          <a:p>
            <a:r>
              <a:rPr lang="fr-CA" dirty="0"/>
              <a:t>Areas</a:t>
            </a:r>
            <a:endParaRPr lang="en-CA" dirty="0"/>
          </a:p>
        </p:txBody>
      </p:sp>
      <p:graphicFrame>
        <p:nvGraphicFramePr>
          <p:cNvPr id="4" name="Content Placeholder 3">
            <a:extLst>
              <a:ext uri="{FF2B5EF4-FFF2-40B4-BE49-F238E27FC236}">
                <a16:creationId xmlns:a16="http://schemas.microsoft.com/office/drawing/2014/main" xmlns="" id="{0ABE1DC7-5098-41D5-B99E-15D9EA52B348}"/>
              </a:ext>
            </a:extLst>
          </p:cNvPr>
          <p:cNvGraphicFramePr>
            <a:graphicFrameLocks noGrp="1"/>
          </p:cNvGraphicFramePr>
          <p:nvPr>
            <p:ph idx="1"/>
            <p:custDataLst>
              <p:tags r:id="rId2"/>
            </p:custDataLst>
            <p:extLst>
              <p:ext uri="{D42A27DB-BD31-4B8C-83A1-F6EECF244321}">
                <p14:modId xmlns:p14="http://schemas.microsoft.com/office/powerpoint/2010/main" val="3180282455"/>
              </p:ext>
            </p:extLst>
          </p:nvPr>
        </p:nvGraphicFramePr>
        <p:xfrm>
          <a:off x="477254" y="1947001"/>
          <a:ext cx="11237492" cy="3931920"/>
        </p:xfrm>
        <a:graphic>
          <a:graphicData uri="http://schemas.openxmlformats.org/drawingml/2006/table">
            <a:tbl>
              <a:tblPr firstRow="1" bandRow="1">
                <a:tableStyleId>{F5AB1C69-6EDB-4FF4-983F-18BD219EF322}</a:tableStyleId>
              </a:tblPr>
              <a:tblGrid>
                <a:gridCol w="2361196">
                  <a:extLst>
                    <a:ext uri="{9D8B030D-6E8A-4147-A177-3AD203B41FA5}">
                      <a16:colId xmlns:a16="http://schemas.microsoft.com/office/drawing/2014/main" xmlns="" val="3548616494"/>
                    </a:ext>
                  </a:extLst>
                </a:gridCol>
                <a:gridCol w="8876296">
                  <a:extLst>
                    <a:ext uri="{9D8B030D-6E8A-4147-A177-3AD203B41FA5}">
                      <a16:colId xmlns:a16="http://schemas.microsoft.com/office/drawing/2014/main" xmlns="" val="397185249"/>
                    </a:ext>
                  </a:extLst>
                </a:gridCol>
              </a:tblGrid>
              <a:tr h="246876">
                <a:tc>
                  <a:txBody>
                    <a:bodyPr/>
                    <a:lstStyle/>
                    <a:p>
                      <a:r>
                        <a:rPr lang="en-US" dirty="0"/>
                        <a:t>Field</a:t>
                      </a:r>
                      <a:endParaRPr lang="fr-FR" dirty="0"/>
                    </a:p>
                  </a:txBody>
                  <a:tcPr/>
                </a:tc>
                <a:tc>
                  <a:txBody>
                    <a:bodyPr/>
                    <a:lstStyle/>
                    <a:p>
                      <a:r>
                        <a:rPr lang="en-US" dirty="0"/>
                        <a:t>Explanation</a:t>
                      </a:r>
                      <a:endParaRPr lang="fr-FR" dirty="0"/>
                    </a:p>
                  </a:txBody>
                  <a:tcPr/>
                </a:tc>
                <a:extLst>
                  <a:ext uri="{0D108BD9-81ED-4DB2-BD59-A6C34878D82A}">
                    <a16:rowId xmlns:a16="http://schemas.microsoft.com/office/drawing/2014/main" xmlns="" val="1036518487"/>
                  </a:ext>
                </a:extLst>
              </a:tr>
              <a:tr h="334265">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CA" sz="1800" kern="1200" dirty="0">
                          <a:solidFill>
                            <a:schemeClr val="bg2">
                              <a:lumMod val="50000"/>
                            </a:schemeClr>
                          </a:solidFill>
                          <a:latin typeface="+mn-lt"/>
                          <a:ea typeface="+mn-ea"/>
                          <a:cs typeface="+mn-cs"/>
                        </a:rPr>
                        <a:t>Full Case</a:t>
                      </a:r>
                      <a:endParaRPr lang="fr-CA" sz="1800" kern="1200" dirty="0">
                        <a:solidFill>
                          <a:schemeClr val="bg2">
                            <a:lumMod val="50000"/>
                          </a:schemeClr>
                        </a:solidFill>
                        <a:latin typeface="+mn-lt"/>
                        <a:ea typeface="+mn-ea"/>
                        <a:cs typeface="+mn-cs"/>
                      </a:endParaRPr>
                    </a:p>
                  </a:txBody>
                  <a:tcPr/>
                </a:tc>
                <a:tc>
                  <a:txBody>
                    <a:bodyPr/>
                    <a:lstStyle/>
                    <a:p>
                      <a:pPr marL="0" marR="0" lvl="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fr-FR" sz="1800" kern="1200" dirty="0">
                          <a:solidFill>
                            <a:schemeClr val="bg2">
                              <a:lumMod val="50000"/>
                            </a:schemeClr>
                          </a:solidFill>
                          <a:latin typeface="+mn-lt"/>
                          <a:ea typeface="+mn-ea"/>
                          <a:cs typeface="+mn-cs"/>
                        </a:rPr>
                        <a:t>This </a:t>
                      </a:r>
                      <a:r>
                        <a:rPr lang="fr-FR" sz="1800" kern="1200" dirty="0" err="1">
                          <a:solidFill>
                            <a:schemeClr val="bg2">
                              <a:lumMod val="50000"/>
                            </a:schemeClr>
                          </a:solidFill>
                          <a:latin typeface="+mn-lt"/>
                          <a:ea typeface="+mn-ea"/>
                          <a:cs typeface="+mn-cs"/>
                        </a:rPr>
                        <a:t>field</a:t>
                      </a:r>
                      <a:r>
                        <a:rPr lang="fr-FR" sz="1800" kern="1200" dirty="0">
                          <a:solidFill>
                            <a:schemeClr val="bg2">
                              <a:lumMod val="50000"/>
                            </a:schemeClr>
                          </a:solidFill>
                          <a:latin typeface="+mn-lt"/>
                          <a:ea typeface="+mn-ea"/>
                          <a:cs typeface="+mn-cs"/>
                        </a:rPr>
                        <a:t> </a:t>
                      </a:r>
                      <a:r>
                        <a:rPr lang="fr-FR" sz="1800" kern="1200" dirty="0" err="1">
                          <a:solidFill>
                            <a:schemeClr val="bg2">
                              <a:lumMod val="50000"/>
                            </a:schemeClr>
                          </a:solidFill>
                          <a:latin typeface="+mn-lt"/>
                          <a:ea typeface="+mn-ea"/>
                          <a:cs typeface="+mn-cs"/>
                        </a:rPr>
                        <a:t>is</a:t>
                      </a:r>
                      <a:r>
                        <a:rPr lang="fr-FR" sz="1800" kern="1200" dirty="0">
                          <a:solidFill>
                            <a:schemeClr val="bg2">
                              <a:lumMod val="50000"/>
                            </a:schemeClr>
                          </a:solidFill>
                          <a:latin typeface="+mn-lt"/>
                          <a:ea typeface="+mn-ea"/>
                          <a:cs typeface="+mn-cs"/>
                        </a:rPr>
                        <a:t> </a:t>
                      </a:r>
                      <a:r>
                        <a:rPr lang="en-US" sz="1800" kern="1200" dirty="0">
                          <a:solidFill>
                            <a:schemeClr val="bg2">
                              <a:lumMod val="50000"/>
                            </a:schemeClr>
                          </a:solidFill>
                          <a:latin typeface="+mn-lt"/>
                          <a:ea typeface="+mn-ea"/>
                          <a:cs typeface="+mn-cs"/>
                        </a:rPr>
                        <a:t>only maintainable when the Pick by Label option is set to Yes.</a:t>
                      </a:r>
                    </a:p>
                    <a:p>
                      <a:pPr marL="285750" indent="-285750" algn="just" defTabSz="914400" rtl="0" eaLnBrk="1" latinLnBrk="0" hangingPunct="1">
                        <a:buFont typeface="Arial" panose="020B0604020202020204" pitchFamily="34" charset="0"/>
                        <a:buChar char="•"/>
                      </a:pPr>
                      <a:r>
                        <a:rPr lang="en-US" sz="1800" kern="1200" dirty="0">
                          <a:solidFill>
                            <a:schemeClr val="bg2">
                              <a:lumMod val="50000"/>
                            </a:schemeClr>
                          </a:solidFill>
                          <a:latin typeface="+mn-lt"/>
                          <a:ea typeface="+mn-ea"/>
                          <a:cs typeface="+mn-cs"/>
                        </a:rPr>
                        <a:t>No indicates that both full case and less than a case quantities will be considered for pick label generation.</a:t>
                      </a:r>
                    </a:p>
                    <a:p>
                      <a:pPr marL="285750" indent="-285750" algn="just" defTabSz="914400" rtl="0" eaLnBrk="1" latinLnBrk="0" hangingPunct="1">
                        <a:buFont typeface="Arial" panose="020B0604020202020204" pitchFamily="34" charset="0"/>
                        <a:buChar char="•"/>
                      </a:pPr>
                      <a:r>
                        <a:rPr lang="en-US" sz="1800" kern="1200" dirty="0">
                          <a:solidFill>
                            <a:schemeClr val="bg2">
                              <a:lumMod val="50000"/>
                            </a:schemeClr>
                          </a:solidFill>
                          <a:latin typeface="+mn-lt"/>
                          <a:ea typeface="+mn-ea"/>
                          <a:cs typeface="+mn-cs"/>
                        </a:rPr>
                        <a:t>Yes indicates that only full case quantities will be considered for pick label generation. The full case is determined by the pick label UOM value set up in the item for the item being processed.</a:t>
                      </a:r>
                    </a:p>
                  </a:txBody>
                  <a:tcPr/>
                </a:tc>
                <a:extLst>
                  <a:ext uri="{0D108BD9-81ED-4DB2-BD59-A6C34878D82A}">
                    <a16:rowId xmlns:a16="http://schemas.microsoft.com/office/drawing/2014/main" xmlns="" val="1238776836"/>
                  </a:ext>
                </a:extLst>
              </a:tr>
              <a:tr h="334265">
                <a:tc>
                  <a:txBody>
                    <a:bodyPr/>
                    <a:lstStyle/>
                    <a:p>
                      <a:pPr marL="0" marR="0" lvl="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CA" sz="1800" kern="1200" dirty="0">
                          <a:solidFill>
                            <a:schemeClr val="bg2">
                              <a:lumMod val="50000"/>
                            </a:schemeClr>
                          </a:solidFill>
                          <a:latin typeface="+mn-lt"/>
                          <a:ea typeface="+mn-ea"/>
                          <a:cs typeface="+mn-cs"/>
                        </a:rPr>
                        <a:t>Pick Label Printer Station</a:t>
                      </a:r>
                      <a:endParaRPr lang="fr-CA" sz="1800" kern="1200" dirty="0">
                        <a:solidFill>
                          <a:schemeClr val="bg2">
                            <a:lumMod val="50000"/>
                          </a:schemeClr>
                        </a:solidFill>
                        <a:latin typeface="+mn-lt"/>
                        <a:ea typeface="+mn-ea"/>
                        <a:cs typeface="+mn-cs"/>
                      </a:endParaRPr>
                    </a:p>
                  </a:txBody>
                  <a:tcPr/>
                </a:tc>
                <a:tc>
                  <a:txBody>
                    <a:bodyPr/>
                    <a:lstStyle/>
                    <a:p>
                      <a:pPr marL="0" marR="0" lvl="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800" kern="1200" dirty="0">
                          <a:solidFill>
                            <a:schemeClr val="bg2">
                              <a:lumMod val="50000"/>
                            </a:schemeClr>
                          </a:solidFill>
                          <a:latin typeface="+mn-lt"/>
                          <a:ea typeface="+mn-ea"/>
                          <a:cs typeface="+mn-cs"/>
                        </a:rPr>
                        <a:t>The printer to be used to print pick labels specified by the system, if the Pick by Label field is set to Yes.</a:t>
                      </a:r>
                    </a:p>
                  </a:txBody>
                  <a:tcPr/>
                </a:tc>
                <a:extLst>
                  <a:ext uri="{0D108BD9-81ED-4DB2-BD59-A6C34878D82A}">
                    <a16:rowId xmlns:a16="http://schemas.microsoft.com/office/drawing/2014/main" xmlns="" val="3575079375"/>
                  </a:ext>
                </a:extLst>
              </a:tr>
              <a:tr h="334265">
                <a:tc>
                  <a:txBody>
                    <a:bodyPr/>
                    <a:lstStyle/>
                    <a:p>
                      <a:pPr marL="0" marR="0" lvl="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CA" sz="1800" kern="1200" dirty="0">
                          <a:solidFill>
                            <a:schemeClr val="bg2">
                              <a:lumMod val="50000"/>
                            </a:schemeClr>
                          </a:solidFill>
                          <a:latin typeface="+mn-lt"/>
                          <a:ea typeface="+mn-ea"/>
                          <a:cs typeface="+mn-cs"/>
                        </a:rPr>
                        <a:t>Main Pick Consolidation Location</a:t>
                      </a:r>
                      <a:endParaRPr lang="fr-CA" sz="1800" kern="1200" dirty="0">
                        <a:solidFill>
                          <a:schemeClr val="bg2">
                            <a:lumMod val="50000"/>
                          </a:schemeClr>
                        </a:solidFill>
                        <a:latin typeface="+mn-lt"/>
                        <a:ea typeface="+mn-ea"/>
                        <a:cs typeface="+mn-cs"/>
                      </a:endParaRPr>
                    </a:p>
                  </a:txBody>
                  <a:tcPr/>
                </a:tc>
                <a:tc>
                  <a:txBody>
                    <a:bodyPr/>
                    <a:lstStyle/>
                    <a:p>
                      <a:pPr marL="0" marR="0" lvl="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fr-FR" sz="1800" kern="1200" dirty="0">
                          <a:solidFill>
                            <a:schemeClr val="bg2">
                              <a:lumMod val="50000"/>
                            </a:schemeClr>
                          </a:solidFill>
                          <a:latin typeface="+mn-lt"/>
                          <a:ea typeface="+mn-ea"/>
                          <a:cs typeface="+mn-cs"/>
                        </a:rPr>
                        <a:t>This </a:t>
                      </a:r>
                      <a:r>
                        <a:rPr lang="fr-FR" sz="1800" kern="1200" dirty="0" err="1">
                          <a:solidFill>
                            <a:schemeClr val="bg2">
                              <a:lumMod val="50000"/>
                            </a:schemeClr>
                          </a:solidFill>
                          <a:latin typeface="+mn-lt"/>
                          <a:ea typeface="+mn-ea"/>
                          <a:cs typeface="+mn-cs"/>
                        </a:rPr>
                        <a:t>is</a:t>
                      </a:r>
                      <a:r>
                        <a:rPr lang="fr-FR" sz="1800" kern="1200" dirty="0">
                          <a:solidFill>
                            <a:schemeClr val="bg2">
                              <a:lumMod val="50000"/>
                            </a:schemeClr>
                          </a:solidFill>
                          <a:latin typeface="+mn-lt"/>
                          <a:ea typeface="+mn-ea"/>
                          <a:cs typeface="+mn-cs"/>
                        </a:rPr>
                        <a:t> the </a:t>
                      </a:r>
                      <a:r>
                        <a:rPr lang="en-US" sz="1800" kern="1200" dirty="0">
                          <a:solidFill>
                            <a:schemeClr val="bg2">
                              <a:lumMod val="50000"/>
                            </a:schemeClr>
                          </a:solidFill>
                          <a:latin typeface="+mn-lt"/>
                          <a:ea typeface="+mn-ea"/>
                          <a:cs typeface="+mn-cs"/>
                        </a:rPr>
                        <a:t>main pick consolidation location for a pick consolidation area.</a:t>
                      </a:r>
                      <a:endParaRPr lang="fr-FR" sz="1800" kern="1200" dirty="0">
                        <a:solidFill>
                          <a:schemeClr val="bg2">
                            <a:lumMod val="50000"/>
                          </a:schemeClr>
                        </a:solidFill>
                        <a:latin typeface="+mn-lt"/>
                        <a:ea typeface="+mn-ea"/>
                        <a:cs typeface="+mn-cs"/>
                      </a:endParaRPr>
                    </a:p>
                    <a:p>
                      <a:pPr marL="0" marR="0" lvl="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fr-FR" sz="1800" kern="1200" dirty="0">
                          <a:solidFill>
                            <a:schemeClr val="bg2">
                              <a:lumMod val="50000"/>
                            </a:schemeClr>
                          </a:solidFill>
                          <a:latin typeface="+mn-lt"/>
                          <a:ea typeface="+mn-ea"/>
                          <a:cs typeface="+mn-cs"/>
                        </a:rPr>
                        <a:t>This </a:t>
                      </a:r>
                      <a:r>
                        <a:rPr lang="fr-FR" sz="1800" kern="1200" dirty="0" err="1">
                          <a:solidFill>
                            <a:schemeClr val="bg2">
                              <a:lumMod val="50000"/>
                            </a:schemeClr>
                          </a:solidFill>
                          <a:latin typeface="+mn-lt"/>
                          <a:ea typeface="+mn-ea"/>
                          <a:cs typeface="+mn-cs"/>
                        </a:rPr>
                        <a:t>field</a:t>
                      </a:r>
                      <a:r>
                        <a:rPr lang="fr-FR" sz="1800" kern="1200" dirty="0">
                          <a:solidFill>
                            <a:schemeClr val="bg2">
                              <a:lumMod val="50000"/>
                            </a:schemeClr>
                          </a:solidFill>
                          <a:latin typeface="+mn-lt"/>
                          <a:ea typeface="+mn-ea"/>
                          <a:cs typeface="+mn-cs"/>
                        </a:rPr>
                        <a:t> </a:t>
                      </a:r>
                      <a:r>
                        <a:rPr lang="fr-FR" sz="1800" kern="1200" dirty="0" err="1">
                          <a:solidFill>
                            <a:schemeClr val="bg2">
                              <a:lumMod val="50000"/>
                            </a:schemeClr>
                          </a:solidFill>
                          <a:latin typeface="+mn-lt"/>
                          <a:ea typeface="+mn-ea"/>
                          <a:cs typeface="+mn-cs"/>
                        </a:rPr>
                        <a:t>is</a:t>
                      </a:r>
                      <a:r>
                        <a:rPr lang="fr-FR" sz="1800" kern="1200" dirty="0">
                          <a:solidFill>
                            <a:schemeClr val="bg2">
                              <a:lumMod val="50000"/>
                            </a:schemeClr>
                          </a:solidFill>
                          <a:latin typeface="+mn-lt"/>
                          <a:ea typeface="+mn-ea"/>
                          <a:cs typeface="+mn-cs"/>
                        </a:rPr>
                        <a:t> </a:t>
                      </a:r>
                      <a:r>
                        <a:rPr lang="fr-FR" sz="1800" kern="1200" dirty="0" err="1">
                          <a:solidFill>
                            <a:schemeClr val="bg2">
                              <a:lumMod val="50000"/>
                            </a:schemeClr>
                          </a:solidFill>
                          <a:latin typeface="+mn-lt"/>
                          <a:ea typeface="+mn-ea"/>
                          <a:cs typeface="+mn-cs"/>
                        </a:rPr>
                        <a:t>used</a:t>
                      </a:r>
                      <a:r>
                        <a:rPr lang="fr-FR" sz="1800" kern="1200" dirty="0">
                          <a:solidFill>
                            <a:schemeClr val="bg2">
                              <a:lumMod val="50000"/>
                            </a:schemeClr>
                          </a:solidFill>
                          <a:latin typeface="+mn-lt"/>
                          <a:ea typeface="+mn-ea"/>
                          <a:cs typeface="+mn-cs"/>
                        </a:rPr>
                        <a:t> </a:t>
                      </a:r>
                      <a:r>
                        <a:rPr lang="en-US" sz="1800" kern="1200" dirty="0">
                          <a:solidFill>
                            <a:schemeClr val="bg2">
                              <a:lumMod val="50000"/>
                            </a:schemeClr>
                          </a:solidFill>
                          <a:latin typeface="+mn-lt"/>
                          <a:ea typeface="+mn-ea"/>
                          <a:cs typeface="+mn-cs"/>
                        </a:rPr>
                        <a:t>as the next destination in the pick routing process, when dealing with routed picks to a pick consolidation </a:t>
                      </a:r>
                      <a:r>
                        <a:rPr lang="en-US" sz="1800" kern="1200" dirty="0" err="1">
                          <a:solidFill>
                            <a:schemeClr val="bg2">
                              <a:lumMod val="50000"/>
                            </a:schemeClr>
                          </a:solidFill>
                          <a:latin typeface="+mn-lt"/>
                          <a:ea typeface="+mn-ea"/>
                          <a:cs typeface="+mn-cs"/>
                        </a:rPr>
                        <a:t>area.This</a:t>
                      </a:r>
                      <a:r>
                        <a:rPr lang="en-US" sz="1800" kern="1200" dirty="0">
                          <a:solidFill>
                            <a:schemeClr val="bg2">
                              <a:lumMod val="50000"/>
                            </a:schemeClr>
                          </a:solidFill>
                          <a:latin typeface="+mn-lt"/>
                          <a:ea typeface="+mn-ea"/>
                          <a:cs typeface="+mn-cs"/>
                        </a:rPr>
                        <a:t> location must be of the PACK type and can only be populated in the area code associated with the location record for the location area. </a:t>
                      </a:r>
                    </a:p>
                  </a:txBody>
                  <a:tcPr/>
                </a:tc>
                <a:extLst>
                  <a:ext uri="{0D108BD9-81ED-4DB2-BD59-A6C34878D82A}">
                    <a16:rowId xmlns:a16="http://schemas.microsoft.com/office/drawing/2014/main" xmlns="" val="1635188207"/>
                  </a:ext>
                </a:extLst>
              </a:tr>
            </a:tbl>
          </a:graphicData>
        </a:graphic>
      </p:graphicFrame>
      <p:sp>
        <p:nvSpPr>
          <p:cNvPr id="5" name="Content Placeholder 2">
            <a:extLst>
              <a:ext uri="{FF2B5EF4-FFF2-40B4-BE49-F238E27FC236}">
                <a16:creationId xmlns:a16="http://schemas.microsoft.com/office/drawing/2014/main" xmlns="" id="{06AD39AE-BD7C-40C0-A8B4-33D271142477}"/>
              </a:ext>
            </a:extLst>
          </p:cNvPr>
          <p:cNvSpPr txBox="1">
            <a:spLocks/>
          </p:cNvSpPr>
          <p:nvPr>
            <p:custDataLst>
              <p:tags r:id="rId3"/>
            </p:custDataLst>
          </p:nvPr>
        </p:nvSpPr>
        <p:spPr>
          <a:xfrm>
            <a:off x="838199" y="1195346"/>
            <a:ext cx="10876547" cy="4975692"/>
          </a:xfrm>
          <a:prstGeom prst="rect">
            <a:avLst/>
          </a:prstGeom>
        </p:spPr>
        <p:txBody>
          <a:bodyPr/>
          <a:lstStyle>
            <a:lvl1pPr marL="228600" indent="-228600" algn="l" defTabSz="914400" rtl="0" eaLnBrk="1" latinLnBrk="0" hangingPunct="1">
              <a:lnSpc>
                <a:spcPct val="90000"/>
              </a:lnSpc>
              <a:spcBef>
                <a:spcPts val="1000"/>
              </a:spcBef>
              <a:buClr>
                <a:srgbClr val="F58220"/>
              </a:buClr>
              <a:buFont typeface="Arial" panose="020B0604020202020204" pitchFamily="34" charset="0"/>
              <a:buChar char="•"/>
              <a:defRPr sz="2400" kern="1200">
                <a:solidFill>
                  <a:schemeClr val="tx1">
                    <a:lumMod val="50000"/>
                    <a:lumOff val="50000"/>
                  </a:schemeClr>
                </a:solidFill>
                <a:latin typeface="+mn-lt"/>
                <a:ea typeface="+mn-ea"/>
                <a:cs typeface="+mn-cs"/>
              </a:defRPr>
            </a:lvl1pPr>
            <a:lvl2pPr marL="685800" indent="-228600" algn="l" defTabSz="914400" rtl="0" eaLnBrk="1" latinLnBrk="0" hangingPunct="1">
              <a:lnSpc>
                <a:spcPct val="90000"/>
              </a:lnSpc>
              <a:spcBef>
                <a:spcPts val="500"/>
              </a:spcBef>
              <a:buClr>
                <a:srgbClr val="F58220"/>
              </a:buClr>
              <a:buFont typeface="Arial" panose="020B0604020202020204" pitchFamily="34" charset="0"/>
              <a:buChar char="•"/>
              <a:defRPr sz="1800" kern="1200">
                <a:solidFill>
                  <a:schemeClr val="tx1">
                    <a:lumMod val="50000"/>
                    <a:lumOff val="50000"/>
                  </a:schemeClr>
                </a:solidFill>
                <a:latin typeface="+mn-lt"/>
                <a:ea typeface="+mn-ea"/>
                <a:cs typeface="+mn-cs"/>
              </a:defRPr>
            </a:lvl2pPr>
            <a:lvl3pPr marL="1143000" indent="-228600" algn="l" defTabSz="914400" rtl="0" eaLnBrk="1" latinLnBrk="0" hangingPunct="1">
              <a:lnSpc>
                <a:spcPct val="90000"/>
              </a:lnSpc>
              <a:spcBef>
                <a:spcPts val="500"/>
              </a:spcBef>
              <a:buClr>
                <a:srgbClr val="F58220"/>
              </a:buClr>
              <a:buFont typeface="Calibri" panose="020F0502020204030204" pitchFamily="34" charset="0"/>
              <a:buChar char="-"/>
              <a:defRPr sz="1400" kern="1200">
                <a:solidFill>
                  <a:schemeClr val="tx1">
                    <a:lumMod val="50000"/>
                    <a:lumOff val="50000"/>
                  </a:schemeClr>
                </a:solidFill>
                <a:latin typeface="+mn-lt"/>
                <a:ea typeface="+mn-ea"/>
                <a:cs typeface="+mn-cs"/>
              </a:defRPr>
            </a:lvl3pPr>
            <a:lvl4pPr marL="1600200" indent="-228600" algn="l" defTabSz="914400" rtl="0" eaLnBrk="1" latinLnBrk="0" hangingPunct="1">
              <a:lnSpc>
                <a:spcPct val="90000"/>
              </a:lnSpc>
              <a:spcBef>
                <a:spcPts val="500"/>
              </a:spcBef>
              <a:buClr>
                <a:srgbClr val="F58220"/>
              </a:buClr>
              <a:buFont typeface="Calibri" panose="020F0502020204030204" pitchFamily="34" charset="0"/>
              <a:buChar char="-"/>
              <a:defRPr sz="1400" kern="1200">
                <a:solidFill>
                  <a:schemeClr val="tx1">
                    <a:lumMod val="50000"/>
                    <a:lumOff val="50000"/>
                  </a:schemeClr>
                </a:solidFill>
                <a:latin typeface="+mn-lt"/>
                <a:ea typeface="+mn-ea"/>
                <a:cs typeface="+mn-cs"/>
              </a:defRPr>
            </a:lvl4pPr>
            <a:lvl5pPr marL="2057400" indent="-228600" algn="l" defTabSz="914400" rtl="0" eaLnBrk="1" latinLnBrk="0" hangingPunct="1">
              <a:lnSpc>
                <a:spcPct val="90000"/>
              </a:lnSpc>
              <a:spcBef>
                <a:spcPts val="500"/>
              </a:spcBef>
              <a:buClr>
                <a:srgbClr val="F58220"/>
              </a:buClr>
              <a:buFont typeface="Calibri" panose="020F0502020204030204" pitchFamily="34" charset="0"/>
              <a:buChar char="-"/>
              <a:defRPr sz="1400" kern="1200">
                <a:solidFill>
                  <a:schemeClr val="tx1">
                    <a:lumMod val="50000"/>
                    <a:lumOff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50000"/>
              </a:lnSpc>
              <a:buNone/>
            </a:pPr>
            <a:r>
              <a:rPr lang="fr-CA" dirty="0">
                <a:solidFill>
                  <a:schemeClr val="accent2"/>
                </a:solidFill>
              </a:rPr>
              <a:t>6.8 </a:t>
            </a:r>
            <a:r>
              <a:rPr lang="en-US" dirty="0"/>
              <a:t>(Continued)</a:t>
            </a:r>
            <a:endParaRPr lang="en-CA" dirty="0"/>
          </a:p>
        </p:txBody>
      </p:sp>
    </p:spTree>
    <p:extLst>
      <p:ext uri="{BB962C8B-B14F-4D97-AF65-F5344CB8AC3E}">
        <p14:creationId xmlns:p14="http://schemas.microsoft.com/office/powerpoint/2010/main" val="1354907076"/>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3AAB2EE-0195-4DE4-A2A2-56D1284C0C8F}"/>
              </a:ext>
            </a:extLst>
          </p:cNvPr>
          <p:cNvSpPr>
            <a:spLocks noGrp="1"/>
          </p:cNvSpPr>
          <p:nvPr>
            <p:ph type="title"/>
            <p:custDataLst>
              <p:tags r:id="rId1"/>
            </p:custDataLst>
          </p:nvPr>
        </p:nvSpPr>
        <p:spPr/>
        <p:txBody>
          <a:bodyPr/>
          <a:lstStyle/>
          <a:p>
            <a:r>
              <a:rPr lang="fr-CA" dirty="0"/>
              <a:t>Areas</a:t>
            </a:r>
            <a:endParaRPr lang="en-CA" dirty="0"/>
          </a:p>
        </p:txBody>
      </p:sp>
      <p:graphicFrame>
        <p:nvGraphicFramePr>
          <p:cNvPr id="4" name="Content Placeholder 3">
            <a:extLst>
              <a:ext uri="{FF2B5EF4-FFF2-40B4-BE49-F238E27FC236}">
                <a16:creationId xmlns:a16="http://schemas.microsoft.com/office/drawing/2014/main" xmlns="" id="{0ABE1DC7-5098-41D5-B99E-15D9EA52B348}"/>
              </a:ext>
            </a:extLst>
          </p:cNvPr>
          <p:cNvGraphicFramePr>
            <a:graphicFrameLocks noGrp="1"/>
          </p:cNvGraphicFramePr>
          <p:nvPr>
            <p:ph idx="1"/>
            <p:custDataLst>
              <p:tags r:id="rId2"/>
            </p:custDataLst>
            <p:extLst>
              <p:ext uri="{D42A27DB-BD31-4B8C-83A1-F6EECF244321}">
                <p14:modId xmlns:p14="http://schemas.microsoft.com/office/powerpoint/2010/main" val="3856785080"/>
              </p:ext>
            </p:extLst>
          </p:nvPr>
        </p:nvGraphicFramePr>
        <p:xfrm>
          <a:off x="477254" y="1947001"/>
          <a:ext cx="11237492" cy="3383280"/>
        </p:xfrm>
        <a:graphic>
          <a:graphicData uri="http://schemas.openxmlformats.org/drawingml/2006/table">
            <a:tbl>
              <a:tblPr firstRow="1" bandRow="1">
                <a:tableStyleId>{F5AB1C69-6EDB-4FF4-983F-18BD219EF322}</a:tableStyleId>
              </a:tblPr>
              <a:tblGrid>
                <a:gridCol w="2189746">
                  <a:extLst>
                    <a:ext uri="{9D8B030D-6E8A-4147-A177-3AD203B41FA5}">
                      <a16:colId xmlns:a16="http://schemas.microsoft.com/office/drawing/2014/main" xmlns="" val="3548616494"/>
                    </a:ext>
                  </a:extLst>
                </a:gridCol>
                <a:gridCol w="9047746">
                  <a:extLst>
                    <a:ext uri="{9D8B030D-6E8A-4147-A177-3AD203B41FA5}">
                      <a16:colId xmlns:a16="http://schemas.microsoft.com/office/drawing/2014/main" xmlns="" val="397185249"/>
                    </a:ext>
                  </a:extLst>
                </a:gridCol>
              </a:tblGrid>
              <a:tr h="246876">
                <a:tc>
                  <a:txBody>
                    <a:bodyPr/>
                    <a:lstStyle/>
                    <a:p>
                      <a:r>
                        <a:rPr lang="en-US" dirty="0"/>
                        <a:t>Field</a:t>
                      </a:r>
                      <a:endParaRPr lang="fr-FR" dirty="0"/>
                    </a:p>
                  </a:txBody>
                  <a:tcPr/>
                </a:tc>
                <a:tc>
                  <a:txBody>
                    <a:bodyPr/>
                    <a:lstStyle/>
                    <a:p>
                      <a:r>
                        <a:rPr lang="en-US" dirty="0"/>
                        <a:t>Explanation</a:t>
                      </a:r>
                      <a:endParaRPr lang="fr-FR" dirty="0"/>
                    </a:p>
                  </a:txBody>
                  <a:tcPr/>
                </a:tc>
                <a:extLst>
                  <a:ext uri="{0D108BD9-81ED-4DB2-BD59-A6C34878D82A}">
                    <a16:rowId xmlns:a16="http://schemas.microsoft.com/office/drawing/2014/main" xmlns="" val="1036518487"/>
                  </a:ext>
                </a:extLst>
              </a:tr>
              <a:tr h="334265">
                <a:tc>
                  <a:txBody>
                    <a:bodyPr/>
                    <a:lstStyle/>
                    <a:p>
                      <a:pPr marL="0" marR="0" lvl="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CA" sz="1800" kern="1200" dirty="0">
                          <a:solidFill>
                            <a:schemeClr val="bg2">
                              <a:lumMod val="50000"/>
                            </a:schemeClr>
                          </a:solidFill>
                          <a:latin typeface="+mn-lt"/>
                          <a:ea typeface="+mn-ea"/>
                          <a:cs typeface="+mn-cs"/>
                        </a:rPr>
                        <a:t>Pick Consolidation Area</a:t>
                      </a:r>
                    </a:p>
                  </a:txBody>
                  <a:tcPr anchor="ctr"/>
                </a:tc>
                <a:tc>
                  <a:txBody>
                    <a:bodyPr/>
                    <a:lstStyle/>
                    <a:p>
                      <a:pPr marL="0" algn="just" defTabSz="914400" rtl="0" eaLnBrk="1" latinLnBrk="0" hangingPunct="1"/>
                      <a:r>
                        <a:rPr lang="en-US" sz="1800" kern="1200" dirty="0">
                          <a:solidFill>
                            <a:schemeClr val="bg2">
                              <a:lumMod val="50000"/>
                            </a:schemeClr>
                          </a:solidFill>
                          <a:latin typeface="+mn-lt"/>
                          <a:ea typeface="+mn-ea"/>
                          <a:cs typeface="+mn-cs"/>
                        </a:rPr>
                        <a:t>The pick consolidation area to where the pick commands associated with the current area will be directed for shipment container consolidation. An area is considered a pick consolidation area if the Main Pick Consolidation Location field is populated.</a:t>
                      </a:r>
                    </a:p>
                  </a:txBody>
                  <a:tcPr anchor="ctr"/>
                </a:tc>
                <a:extLst>
                  <a:ext uri="{0D108BD9-81ED-4DB2-BD59-A6C34878D82A}">
                    <a16:rowId xmlns:a16="http://schemas.microsoft.com/office/drawing/2014/main" xmlns="" val="4082794213"/>
                  </a:ext>
                </a:extLst>
              </a:tr>
              <a:tr h="334265">
                <a:tc>
                  <a:txBody>
                    <a:bodyPr/>
                    <a:lstStyle/>
                    <a:p>
                      <a:pPr marL="0" marR="0" lvl="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CA" sz="1800" kern="1200" dirty="0">
                          <a:solidFill>
                            <a:schemeClr val="bg2">
                              <a:lumMod val="50000"/>
                            </a:schemeClr>
                          </a:solidFill>
                          <a:latin typeface="+mn-lt"/>
                          <a:ea typeface="+mn-ea"/>
                          <a:cs typeface="+mn-cs"/>
                        </a:rPr>
                        <a:t>Pick Age</a:t>
                      </a:r>
                    </a:p>
                  </a:txBody>
                  <a:tcPr anchor="ct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fr-CA" sz="1800" kern="1200" dirty="0">
                          <a:solidFill>
                            <a:schemeClr val="bg2">
                              <a:lumMod val="50000"/>
                            </a:schemeClr>
                          </a:solidFill>
                          <a:latin typeface="+mn-lt"/>
                          <a:ea typeface="+mn-ea"/>
                          <a:cs typeface="+mn-cs"/>
                        </a:rPr>
                        <a:t>This </a:t>
                      </a:r>
                      <a:r>
                        <a:rPr lang="fr-CA" sz="1800" kern="1200" dirty="0" err="1">
                          <a:solidFill>
                            <a:schemeClr val="bg2">
                              <a:lumMod val="50000"/>
                            </a:schemeClr>
                          </a:solidFill>
                          <a:latin typeface="+mn-lt"/>
                          <a:ea typeface="+mn-ea"/>
                          <a:cs typeface="+mn-cs"/>
                        </a:rPr>
                        <a:t>represents</a:t>
                      </a:r>
                      <a:r>
                        <a:rPr lang="fr-CA" sz="1800" kern="1200" dirty="0">
                          <a:solidFill>
                            <a:schemeClr val="bg2">
                              <a:lumMod val="50000"/>
                            </a:schemeClr>
                          </a:solidFill>
                          <a:latin typeface="+mn-lt"/>
                          <a:ea typeface="+mn-ea"/>
                          <a:cs typeface="+mn-cs"/>
                        </a:rPr>
                        <a:t> </a:t>
                      </a:r>
                      <a:r>
                        <a:rPr lang="en-US" sz="1800" kern="1200" dirty="0">
                          <a:solidFill>
                            <a:schemeClr val="bg2">
                              <a:lumMod val="50000"/>
                            </a:schemeClr>
                          </a:solidFill>
                          <a:latin typeface="+mn-lt"/>
                          <a:ea typeface="+mn-ea"/>
                          <a:cs typeface="+mn-cs"/>
                        </a:rPr>
                        <a:t>the length of time the system will allow commands to exist in the system before increasing the priority of those commands.</a:t>
                      </a:r>
                    </a:p>
                  </a:txBody>
                  <a:tcPr anchor="ctr"/>
                </a:tc>
                <a:extLst>
                  <a:ext uri="{0D108BD9-81ED-4DB2-BD59-A6C34878D82A}">
                    <a16:rowId xmlns:a16="http://schemas.microsoft.com/office/drawing/2014/main" xmlns="" val="539163782"/>
                  </a:ext>
                </a:extLst>
              </a:tr>
              <a:tr h="334265">
                <a:tc>
                  <a:txBody>
                    <a:bodyPr/>
                    <a:lstStyle/>
                    <a:p>
                      <a:pPr marL="0" marR="0" lvl="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800" kern="1200" dirty="0">
                          <a:solidFill>
                            <a:schemeClr val="bg2">
                              <a:lumMod val="50000"/>
                            </a:schemeClr>
                          </a:solidFill>
                          <a:latin typeface="+mn-lt"/>
                          <a:ea typeface="+mn-ea"/>
                          <a:cs typeface="+mn-cs"/>
                        </a:rPr>
                        <a:t>Serial Number at Pick Time</a:t>
                      </a:r>
                      <a:endParaRPr lang="en-CA" sz="1800" kern="1200" dirty="0">
                        <a:solidFill>
                          <a:schemeClr val="bg2">
                            <a:lumMod val="50000"/>
                          </a:schemeClr>
                        </a:solidFill>
                        <a:latin typeface="+mn-lt"/>
                        <a:ea typeface="+mn-ea"/>
                        <a:cs typeface="+mn-cs"/>
                      </a:endParaRPr>
                    </a:p>
                  </a:txBody>
                  <a:tcPr anchor="ctr"/>
                </a:tc>
                <a:tc>
                  <a:txBody>
                    <a:bodyPr/>
                    <a:lstStyle/>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1" kern="1200" dirty="0">
                          <a:solidFill>
                            <a:schemeClr val="bg2">
                              <a:lumMod val="50000"/>
                            </a:schemeClr>
                          </a:solidFill>
                          <a:latin typeface="+mn-lt"/>
                          <a:ea typeface="+mn-ea"/>
                          <a:cs typeface="+mn-cs"/>
                        </a:rPr>
                        <a:t>Allow</a:t>
                      </a:r>
                      <a:r>
                        <a:rPr lang="en-US" sz="1800" kern="1200" dirty="0">
                          <a:solidFill>
                            <a:schemeClr val="bg2">
                              <a:lumMod val="50000"/>
                            </a:schemeClr>
                          </a:solidFill>
                          <a:latin typeface="+mn-lt"/>
                          <a:ea typeface="+mn-ea"/>
                          <a:cs typeface="+mn-cs"/>
                        </a:rPr>
                        <a:t> indicates that the user may assign serial numbers to product during picking, but is not required to.</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1" kern="1200" dirty="0">
                          <a:solidFill>
                            <a:schemeClr val="bg2">
                              <a:lumMod val="50000"/>
                            </a:schemeClr>
                          </a:solidFill>
                          <a:latin typeface="+mn-lt"/>
                          <a:ea typeface="+mn-ea"/>
                          <a:cs typeface="+mn-cs"/>
                        </a:rPr>
                        <a:t>Force</a:t>
                      </a:r>
                      <a:r>
                        <a:rPr lang="en-US" sz="1800" kern="1200" dirty="0">
                          <a:solidFill>
                            <a:schemeClr val="bg2">
                              <a:lumMod val="50000"/>
                            </a:schemeClr>
                          </a:solidFill>
                          <a:latin typeface="+mn-lt"/>
                          <a:ea typeface="+mn-ea"/>
                          <a:cs typeface="+mn-cs"/>
                        </a:rPr>
                        <a:t> indicates that the user is required to capture serial numbers during picking.</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1" kern="1200" dirty="0">
                          <a:solidFill>
                            <a:schemeClr val="bg2">
                              <a:lumMod val="50000"/>
                            </a:schemeClr>
                          </a:solidFill>
                          <a:latin typeface="+mn-lt"/>
                          <a:ea typeface="+mn-ea"/>
                          <a:cs typeface="+mn-cs"/>
                        </a:rPr>
                        <a:t>Skip</a:t>
                      </a:r>
                      <a:r>
                        <a:rPr lang="en-US" sz="1800" kern="1200" dirty="0">
                          <a:solidFill>
                            <a:schemeClr val="bg2">
                              <a:lumMod val="50000"/>
                            </a:schemeClr>
                          </a:solidFill>
                          <a:latin typeface="+mn-lt"/>
                          <a:ea typeface="+mn-ea"/>
                          <a:cs typeface="+mn-cs"/>
                        </a:rPr>
                        <a:t> indicates that the user is not allowed to assign serial numbers to product during picking.</a:t>
                      </a:r>
                    </a:p>
                  </a:txBody>
                  <a:tcPr anchor="ctr"/>
                </a:tc>
                <a:extLst>
                  <a:ext uri="{0D108BD9-81ED-4DB2-BD59-A6C34878D82A}">
                    <a16:rowId xmlns:a16="http://schemas.microsoft.com/office/drawing/2014/main" xmlns="" val="657632052"/>
                  </a:ext>
                </a:extLst>
              </a:tr>
            </a:tbl>
          </a:graphicData>
        </a:graphic>
      </p:graphicFrame>
      <p:sp>
        <p:nvSpPr>
          <p:cNvPr id="5" name="Content Placeholder 2">
            <a:extLst>
              <a:ext uri="{FF2B5EF4-FFF2-40B4-BE49-F238E27FC236}">
                <a16:creationId xmlns:a16="http://schemas.microsoft.com/office/drawing/2014/main" xmlns="" id="{06AD39AE-BD7C-40C0-A8B4-33D271142477}"/>
              </a:ext>
            </a:extLst>
          </p:cNvPr>
          <p:cNvSpPr txBox="1">
            <a:spLocks/>
          </p:cNvSpPr>
          <p:nvPr>
            <p:custDataLst>
              <p:tags r:id="rId3"/>
            </p:custDataLst>
          </p:nvPr>
        </p:nvSpPr>
        <p:spPr>
          <a:xfrm>
            <a:off x="838199" y="1195346"/>
            <a:ext cx="10876547" cy="4975692"/>
          </a:xfrm>
          <a:prstGeom prst="rect">
            <a:avLst/>
          </a:prstGeom>
        </p:spPr>
        <p:txBody>
          <a:bodyPr/>
          <a:lstStyle>
            <a:lvl1pPr marL="228600" indent="-228600" algn="l" defTabSz="914400" rtl="0" eaLnBrk="1" latinLnBrk="0" hangingPunct="1">
              <a:lnSpc>
                <a:spcPct val="90000"/>
              </a:lnSpc>
              <a:spcBef>
                <a:spcPts val="1000"/>
              </a:spcBef>
              <a:buClr>
                <a:srgbClr val="F58220"/>
              </a:buClr>
              <a:buFont typeface="Arial" panose="020B0604020202020204" pitchFamily="34" charset="0"/>
              <a:buChar char="•"/>
              <a:defRPr sz="2400" kern="1200">
                <a:solidFill>
                  <a:schemeClr val="tx1">
                    <a:lumMod val="50000"/>
                    <a:lumOff val="50000"/>
                  </a:schemeClr>
                </a:solidFill>
                <a:latin typeface="+mn-lt"/>
                <a:ea typeface="+mn-ea"/>
                <a:cs typeface="+mn-cs"/>
              </a:defRPr>
            </a:lvl1pPr>
            <a:lvl2pPr marL="685800" indent="-228600" algn="l" defTabSz="914400" rtl="0" eaLnBrk="1" latinLnBrk="0" hangingPunct="1">
              <a:lnSpc>
                <a:spcPct val="90000"/>
              </a:lnSpc>
              <a:spcBef>
                <a:spcPts val="500"/>
              </a:spcBef>
              <a:buClr>
                <a:srgbClr val="F58220"/>
              </a:buClr>
              <a:buFont typeface="Arial" panose="020B0604020202020204" pitchFamily="34" charset="0"/>
              <a:buChar char="•"/>
              <a:defRPr sz="1800" kern="1200">
                <a:solidFill>
                  <a:schemeClr val="tx1">
                    <a:lumMod val="50000"/>
                    <a:lumOff val="50000"/>
                  </a:schemeClr>
                </a:solidFill>
                <a:latin typeface="+mn-lt"/>
                <a:ea typeface="+mn-ea"/>
                <a:cs typeface="+mn-cs"/>
              </a:defRPr>
            </a:lvl2pPr>
            <a:lvl3pPr marL="1143000" indent="-228600" algn="l" defTabSz="914400" rtl="0" eaLnBrk="1" latinLnBrk="0" hangingPunct="1">
              <a:lnSpc>
                <a:spcPct val="90000"/>
              </a:lnSpc>
              <a:spcBef>
                <a:spcPts val="500"/>
              </a:spcBef>
              <a:buClr>
                <a:srgbClr val="F58220"/>
              </a:buClr>
              <a:buFont typeface="Calibri" panose="020F0502020204030204" pitchFamily="34" charset="0"/>
              <a:buChar char="-"/>
              <a:defRPr sz="1400" kern="1200">
                <a:solidFill>
                  <a:schemeClr val="tx1">
                    <a:lumMod val="50000"/>
                    <a:lumOff val="50000"/>
                  </a:schemeClr>
                </a:solidFill>
                <a:latin typeface="+mn-lt"/>
                <a:ea typeface="+mn-ea"/>
                <a:cs typeface="+mn-cs"/>
              </a:defRPr>
            </a:lvl3pPr>
            <a:lvl4pPr marL="1600200" indent="-228600" algn="l" defTabSz="914400" rtl="0" eaLnBrk="1" latinLnBrk="0" hangingPunct="1">
              <a:lnSpc>
                <a:spcPct val="90000"/>
              </a:lnSpc>
              <a:spcBef>
                <a:spcPts val="500"/>
              </a:spcBef>
              <a:buClr>
                <a:srgbClr val="F58220"/>
              </a:buClr>
              <a:buFont typeface="Calibri" panose="020F0502020204030204" pitchFamily="34" charset="0"/>
              <a:buChar char="-"/>
              <a:defRPr sz="1400" kern="1200">
                <a:solidFill>
                  <a:schemeClr val="tx1">
                    <a:lumMod val="50000"/>
                    <a:lumOff val="50000"/>
                  </a:schemeClr>
                </a:solidFill>
                <a:latin typeface="+mn-lt"/>
                <a:ea typeface="+mn-ea"/>
                <a:cs typeface="+mn-cs"/>
              </a:defRPr>
            </a:lvl4pPr>
            <a:lvl5pPr marL="2057400" indent="-228600" algn="l" defTabSz="914400" rtl="0" eaLnBrk="1" latinLnBrk="0" hangingPunct="1">
              <a:lnSpc>
                <a:spcPct val="90000"/>
              </a:lnSpc>
              <a:spcBef>
                <a:spcPts val="500"/>
              </a:spcBef>
              <a:buClr>
                <a:srgbClr val="F58220"/>
              </a:buClr>
              <a:buFont typeface="Calibri" panose="020F0502020204030204" pitchFamily="34" charset="0"/>
              <a:buChar char="-"/>
              <a:defRPr sz="1400" kern="1200">
                <a:solidFill>
                  <a:schemeClr val="tx1">
                    <a:lumMod val="50000"/>
                    <a:lumOff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50000"/>
              </a:lnSpc>
              <a:buNone/>
            </a:pPr>
            <a:r>
              <a:rPr lang="fr-CA" dirty="0">
                <a:solidFill>
                  <a:schemeClr val="accent2"/>
                </a:solidFill>
              </a:rPr>
              <a:t>6.8 </a:t>
            </a:r>
            <a:r>
              <a:rPr lang="en-US" dirty="0"/>
              <a:t>(Continued)</a:t>
            </a:r>
            <a:endParaRPr lang="en-CA" dirty="0"/>
          </a:p>
        </p:txBody>
      </p:sp>
    </p:spTree>
    <p:extLst>
      <p:ext uri="{BB962C8B-B14F-4D97-AF65-F5344CB8AC3E}">
        <p14:creationId xmlns:p14="http://schemas.microsoft.com/office/powerpoint/2010/main" val="2863226500"/>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0156B7B-178A-4850-ABFC-AB2E3C52C83C}"/>
              </a:ext>
            </a:extLst>
          </p:cNvPr>
          <p:cNvSpPr>
            <a:spLocks noGrp="1"/>
          </p:cNvSpPr>
          <p:nvPr>
            <p:ph type="title"/>
            <p:custDataLst>
              <p:tags r:id="rId1"/>
            </p:custDataLst>
          </p:nvPr>
        </p:nvSpPr>
        <p:spPr/>
        <p:txBody>
          <a:bodyPr/>
          <a:lstStyle/>
          <a:p>
            <a:r>
              <a:rPr lang="fr-CA" dirty="0"/>
              <a:t>Areas</a:t>
            </a:r>
            <a:endParaRPr lang="en-CA" dirty="0"/>
          </a:p>
        </p:txBody>
      </p:sp>
      <p:sp>
        <p:nvSpPr>
          <p:cNvPr id="4" name="Content Placeholder 2">
            <a:extLst>
              <a:ext uri="{FF2B5EF4-FFF2-40B4-BE49-F238E27FC236}">
                <a16:creationId xmlns:a16="http://schemas.microsoft.com/office/drawing/2014/main" xmlns="" id="{E67F6EB8-7EFF-4FFA-B2F7-88264B3094B6}"/>
              </a:ext>
            </a:extLst>
          </p:cNvPr>
          <p:cNvSpPr>
            <a:spLocks noGrp="1"/>
          </p:cNvSpPr>
          <p:nvPr>
            <p:ph idx="1"/>
            <p:custDataLst>
              <p:tags r:id="rId2"/>
            </p:custDataLst>
          </p:nvPr>
        </p:nvSpPr>
        <p:spPr>
          <a:xfrm>
            <a:off x="705852" y="1216311"/>
            <a:ext cx="10876547" cy="4975692"/>
          </a:xfrm>
        </p:spPr>
        <p:txBody>
          <a:bodyPr/>
          <a:lstStyle/>
          <a:p>
            <a:pPr marL="0" indent="0" algn="just">
              <a:lnSpc>
                <a:spcPct val="150000"/>
              </a:lnSpc>
              <a:buNone/>
            </a:pPr>
            <a:r>
              <a:rPr lang="fr-CA" dirty="0">
                <a:solidFill>
                  <a:schemeClr val="accent2"/>
                </a:solidFill>
              </a:rPr>
              <a:t>6.9 </a:t>
            </a:r>
            <a:r>
              <a:rPr lang="en-US" dirty="0"/>
              <a:t>Complete the </a:t>
            </a:r>
            <a:r>
              <a:rPr lang="en-US" b="1" dirty="0"/>
              <a:t>Cycle Count </a:t>
            </a:r>
            <a:r>
              <a:rPr lang="en-US" dirty="0"/>
              <a:t>section</a:t>
            </a:r>
            <a:r>
              <a:rPr lang="en-US" b="1" dirty="0"/>
              <a:t> </a:t>
            </a:r>
            <a:r>
              <a:rPr lang="en-US" dirty="0"/>
              <a:t>for the fields shown below. An explanation of the fields is given in the next slide.</a:t>
            </a:r>
            <a:endParaRPr lang="en-CA" dirty="0"/>
          </a:p>
        </p:txBody>
      </p:sp>
      <p:pic>
        <p:nvPicPr>
          <p:cNvPr id="5" name="Picture 4">
            <a:extLst>
              <a:ext uri="{FF2B5EF4-FFF2-40B4-BE49-F238E27FC236}">
                <a16:creationId xmlns:a16="http://schemas.microsoft.com/office/drawing/2014/main" xmlns="" id="{C0CB8E97-3BCA-477E-B91F-69750F203287}"/>
              </a:ext>
            </a:extLst>
          </p:cNvPr>
          <p:cNvPicPr>
            <a:picLocks noChangeAspect="1"/>
          </p:cNvPicPr>
          <p:nvPr>
            <p:custDataLst>
              <p:tags r:id="rId3"/>
            </p:custDataLst>
          </p:nvPr>
        </p:nvPicPr>
        <p:blipFill>
          <a:blip r:embed="rId5"/>
          <a:stretch>
            <a:fillRect/>
          </a:stretch>
        </p:blipFill>
        <p:spPr>
          <a:xfrm>
            <a:off x="838200" y="2693307"/>
            <a:ext cx="8680278" cy="1906357"/>
          </a:xfrm>
          <a:prstGeom prst="rect">
            <a:avLst/>
          </a:prstGeom>
        </p:spPr>
      </p:pic>
    </p:spTree>
    <p:extLst>
      <p:ext uri="{BB962C8B-B14F-4D97-AF65-F5344CB8AC3E}">
        <p14:creationId xmlns:p14="http://schemas.microsoft.com/office/powerpoint/2010/main" val="1304847919"/>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3AAB2EE-0195-4DE4-A2A2-56D1284C0C8F}"/>
              </a:ext>
            </a:extLst>
          </p:cNvPr>
          <p:cNvSpPr>
            <a:spLocks noGrp="1"/>
          </p:cNvSpPr>
          <p:nvPr>
            <p:ph type="title"/>
            <p:custDataLst>
              <p:tags r:id="rId1"/>
            </p:custDataLst>
          </p:nvPr>
        </p:nvSpPr>
        <p:spPr/>
        <p:txBody>
          <a:bodyPr/>
          <a:lstStyle/>
          <a:p>
            <a:r>
              <a:rPr lang="fr-CA" dirty="0"/>
              <a:t>Areas</a:t>
            </a:r>
            <a:endParaRPr lang="en-CA" dirty="0"/>
          </a:p>
        </p:txBody>
      </p:sp>
      <p:graphicFrame>
        <p:nvGraphicFramePr>
          <p:cNvPr id="4" name="Content Placeholder 3">
            <a:extLst>
              <a:ext uri="{FF2B5EF4-FFF2-40B4-BE49-F238E27FC236}">
                <a16:creationId xmlns:a16="http://schemas.microsoft.com/office/drawing/2014/main" xmlns="" id="{0ABE1DC7-5098-41D5-B99E-15D9EA52B348}"/>
              </a:ext>
            </a:extLst>
          </p:cNvPr>
          <p:cNvGraphicFramePr>
            <a:graphicFrameLocks noGrp="1"/>
          </p:cNvGraphicFramePr>
          <p:nvPr>
            <p:ph idx="1"/>
            <p:custDataLst>
              <p:tags r:id="rId2"/>
            </p:custDataLst>
            <p:extLst>
              <p:ext uri="{D42A27DB-BD31-4B8C-83A1-F6EECF244321}">
                <p14:modId xmlns:p14="http://schemas.microsoft.com/office/powerpoint/2010/main" val="2274164072"/>
              </p:ext>
            </p:extLst>
          </p:nvPr>
        </p:nvGraphicFramePr>
        <p:xfrm>
          <a:off x="477254" y="1768475"/>
          <a:ext cx="11237492" cy="4572000"/>
        </p:xfrm>
        <a:graphic>
          <a:graphicData uri="http://schemas.openxmlformats.org/drawingml/2006/table">
            <a:tbl>
              <a:tblPr firstRow="1" bandRow="1">
                <a:tableStyleId>{F5AB1C69-6EDB-4FF4-983F-18BD219EF322}</a:tableStyleId>
              </a:tblPr>
              <a:tblGrid>
                <a:gridCol w="2304046">
                  <a:extLst>
                    <a:ext uri="{9D8B030D-6E8A-4147-A177-3AD203B41FA5}">
                      <a16:colId xmlns:a16="http://schemas.microsoft.com/office/drawing/2014/main" xmlns="" val="3548616494"/>
                    </a:ext>
                  </a:extLst>
                </a:gridCol>
                <a:gridCol w="8933446">
                  <a:extLst>
                    <a:ext uri="{9D8B030D-6E8A-4147-A177-3AD203B41FA5}">
                      <a16:colId xmlns:a16="http://schemas.microsoft.com/office/drawing/2014/main" xmlns="" val="397185249"/>
                    </a:ext>
                  </a:extLst>
                </a:gridCol>
              </a:tblGrid>
              <a:tr h="246876">
                <a:tc>
                  <a:txBody>
                    <a:bodyPr/>
                    <a:lstStyle/>
                    <a:p>
                      <a:r>
                        <a:rPr lang="en-US" dirty="0"/>
                        <a:t>Field</a:t>
                      </a:r>
                      <a:endParaRPr lang="fr-FR" dirty="0"/>
                    </a:p>
                  </a:txBody>
                  <a:tcPr/>
                </a:tc>
                <a:tc>
                  <a:txBody>
                    <a:bodyPr/>
                    <a:lstStyle/>
                    <a:p>
                      <a:r>
                        <a:rPr lang="en-US" dirty="0"/>
                        <a:t>Explanation</a:t>
                      </a:r>
                      <a:endParaRPr lang="fr-FR" dirty="0"/>
                    </a:p>
                  </a:txBody>
                  <a:tcPr/>
                </a:tc>
                <a:extLst>
                  <a:ext uri="{0D108BD9-81ED-4DB2-BD59-A6C34878D82A}">
                    <a16:rowId xmlns:a16="http://schemas.microsoft.com/office/drawing/2014/main" xmlns="" val="1036518487"/>
                  </a:ext>
                </a:extLst>
              </a:tr>
              <a:tr h="331097">
                <a:tc>
                  <a:txBody>
                    <a:bodyPr/>
                    <a:lstStyle/>
                    <a:p>
                      <a:pPr marL="0" marR="0" lvl="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CA" sz="1800" kern="1200" dirty="0">
                          <a:solidFill>
                            <a:schemeClr val="bg2">
                              <a:lumMod val="50000"/>
                            </a:schemeClr>
                          </a:solidFill>
                          <a:latin typeface="+mn-lt"/>
                          <a:ea typeface="+mn-ea"/>
                          <a:cs typeface="+mn-cs"/>
                        </a:rPr>
                        <a:t>Cycle Count Frequency</a:t>
                      </a:r>
                    </a:p>
                  </a:txBody>
                  <a:tcPr anchor="ctr"/>
                </a:tc>
                <a:tc>
                  <a:txBody>
                    <a:bodyPr/>
                    <a:lstStyle/>
                    <a:p>
                      <a:pPr marL="0" marR="0" lvl="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800" kern="1200" dirty="0">
                          <a:solidFill>
                            <a:schemeClr val="bg2">
                              <a:lumMod val="50000"/>
                            </a:schemeClr>
                          </a:solidFill>
                          <a:latin typeface="+mn-lt"/>
                          <a:ea typeface="+mn-ea"/>
                          <a:cs typeface="+mn-cs"/>
                        </a:rPr>
                        <a:t>This represents the number of days between automatically scheduled cycle counts for all locations in a given area.</a:t>
                      </a:r>
                      <a:r>
                        <a:rPr lang="en-CA" sz="1800" kern="1200" dirty="0">
                          <a:solidFill>
                            <a:schemeClr val="bg2">
                              <a:lumMod val="50000"/>
                            </a:schemeClr>
                          </a:solidFill>
                          <a:latin typeface="+mn-lt"/>
                          <a:ea typeface="+mn-ea"/>
                          <a:cs typeface="+mn-cs"/>
                        </a:rPr>
                        <a:t> </a:t>
                      </a:r>
                      <a:r>
                        <a:rPr lang="en-US" sz="1800" kern="1200" dirty="0">
                          <a:solidFill>
                            <a:schemeClr val="bg2">
                              <a:lumMod val="50000"/>
                            </a:schemeClr>
                          </a:solidFill>
                          <a:latin typeface="+mn-lt"/>
                          <a:ea typeface="+mn-ea"/>
                          <a:cs typeface="+mn-cs"/>
                        </a:rPr>
                        <a:t>If a cycle count has not been generated for locations in this area within the specified number of days, the system will automatically generate cycle counts for those locations.</a:t>
                      </a:r>
                    </a:p>
                    <a:p>
                      <a:pPr marL="285750" marR="0" lvl="0" indent="-285750" algn="just"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1800" kern="1200" dirty="0">
                          <a:solidFill>
                            <a:schemeClr val="bg2">
                              <a:lumMod val="50000"/>
                            </a:schemeClr>
                          </a:solidFill>
                          <a:latin typeface="+mn-lt"/>
                          <a:ea typeface="+mn-ea"/>
                          <a:cs typeface="+mn-cs"/>
                        </a:rPr>
                        <a:t>In the Warehouse Options resource, The Automatic Cycle Count flag enables you to switch this feature on or off. </a:t>
                      </a:r>
                    </a:p>
                  </a:txBody>
                  <a:tcPr anchor="ctr"/>
                </a:tc>
                <a:extLst>
                  <a:ext uri="{0D108BD9-81ED-4DB2-BD59-A6C34878D82A}">
                    <a16:rowId xmlns:a16="http://schemas.microsoft.com/office/drawing/2014/main" xmlns="" val="2718532599"/>
                  </a:ext>
                </a:extLst>
              </a:tr>
              <a:tr h="234804">
                <a:tc>
                  <a:txBody>
                    <a:bodyPr/>
                    <a:lstStyle/>
                    <a:p>
                      <a:pPr marL="0" marR="0" lvl="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800" kern="1200" dirty="0">
                          <a:solidFill>
                            <a:schemeClr val="bg2">
                              <a:lumMod val="50000"/>
                            </a:schemeClr>
                          </a:solidFill>
                          <a:latin typeface="+mn-lt"/>
                          <a:ea typeface="+mn-ea"/>
                          <a:cs typeface="+mn-cs"/>
                        </a:rPr>
                        <a:t>Minimum Cycle Count Trigger Frequency</a:t>
                      </a:r>
                      <a:endParaRPr lang="fr-FR" sz="1800" kern="1200" dirty="0">
                        <a:solidFill>
                          <a:schemeClr val="bg2">
                            <a:lumMod val="50000"/>
                          </a:schemeClr>
                        </a:solidFill>
                        <a:latin typeface="+mn-lt"/>
                        <a:ea typeface="+mn-ea"/>
                        <a:cs typeface="+mn-cs"/>
                      </a:endParaRPr>
                    </a:p>
                  </a:txBody>
                  <a:tcPr/>
                </a:tc>
                <a:tc>
                  <a:txBody>
                    <a:bodyPr/>
                    <a:lstStyle/>
                    <a:p>
                      <a:pPr marL="0" marR="0" lvl="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fr-FR" sz="1800" kern="1200" dirty="0">
                          <a:solidFill>
                            <a:schemeClr val="bg2">
                              <a:lumMod val="50000"/>
                            </a:schemeClr>
                          </a:solidFill>
                          <a:latin typeface="+mn-lt"/>
                          <a:ea typeface="+mn-ea"/>
                          <a:cs typeface="+mn-cs"/>
                        </a:rPr>
                        <a:t>This </a:t>
                      </a:r>
                      <a:r>
                        <a:rPr lang="fr-FR" sz="1800" kern="1200" dirty="0" err="1">
                          <a:solidFill>
                            <a:schemeClr val="bg2">
                              <a:lumMod val="50000"/>
                            </a:schemeClr>
                          </a:solidFill>
                          <a:latin typeface="+mn-lt"/>
                          <a:ea typeface="+mn-ea"/>
                          <a:cs typeface="+mn-cs"/>
                        </a:rPr>
                        <a:t>is</a:t>
                      </a:r>
                      <a:r>
                        <a:rPr lang="fr-FR" sz="1800" kern="1200" dirty="0">
                          <a:solidFill>
                            <a:schemeClr val="bg2">
                              <a:lumMod val="50000"/>
                            </a:schemeClr>
                          </a:solidFill>
                          <a:latin typeface="+mn-lt"/>
                          <a:ea typeface="+mn-ea"/>
                          <a:cs typeface="+mn-cs"/>
                        </a:rPr>
                        <a:t> </a:t>
                      </a:r>
                      <a:r>
                        <a:rPr lang="en-US" sz="1800" kern="1200" dirty="0">
                          <a:solidFill>
                            <a:schemeClr val="bg2">
                              <a:lumMod val="50000"/>
                            </a:schemeClr>
                          </a:solidFill>
                          <a:latin typeface="+mn-lt"/>
                          <a:ea typeface="+mn-ea"/>
                          <a:cs typeface="+mn-cs"/>
                        </a:rPr>
                        <a:t>the minimum number of days allowed between generated trigger-level cycle counts for all locations in the area. This value limits the number of triggered cycle counts that may occur over a period of days.</a:t>
                      </a:r>
                    </a:p>
                    <a:p>
                      <a:pPr marL="285750" marR="0" lvl="0" indent="-285750" algn="just"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1800" kern="1200" dirty="0">
                          <a:solidFill>
                            <a:schemeClr val="bg2">
                              <a:lumMod val="50000"/>
                            </a:schemeClr>
                          </a:solidFill>
                          <a:latin typeface="+mn-lt"/>
                          <a:ea typeface="+mn-ea"/>
                          <a:cs typeface="+mn-cs"/>
                        </a:rPr>
                        <a:t>To turn off this feature, set to -1.</a:t>
                      </a:r>
                      <a:endParaRPr lang="fr-FR" sz="1800" kern="1200" dirty="0">
                        <a:solidFill>
                          <a:schemeClr val="bg2">
                            <a:lumMod val="50000"/>
                          </a:schemeClr>
                        </a:solidFill>
                        <a:latin typeface="+mn-lt"/>
                        <a:ea typeface="+mn-ea"/>
                        <a:cs typeface="+mn-cs"/>
                      </a:endParaRPr>
                    </a:p>
                  </a:txBody>
                  <a:tcPr/>
                </a:tc>
                <a:extLst>
                  <a:ext uri="{0D108BD9-81ED-4DB2-BD59-A6C34878D82A}">
                    <a16:rowId xmlns:a16="http://schemas.microsoft.com/office/drawing/2014/main" xmlns="" val="4281981336"/>
                  </a:ext>
                </a:extLst>
              </a:tr>
              <a:tr h="334265">
                <a:tc>
                  <a:txBody>
                    <a:bodyPr/>
                    <a:lstStyle/>
                    <a:p>
                      <a:pPr marL="0" marR="0" lvl="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800" kern="1200" dirty="0">
                          <a:solidFill>
                            <a:schemeClr val="bg2">
                              <a:lumMod val="50000"/>
                            </a:schemeClr>
                          </a:solidFill>
                          <a:latin typeface="+mn-lt"/>
                          <a:ea typeface="+mn-ea"/>
                          <a:cs typeface="+mn-cs"/>
                        </a:rPr>
                        <a:t>Require Approval for Cycle Count Exception</a:t>
                      </a:r>
                      <a:endParaRPr lang="fr-CA" sz="1800" kern="1200" dirty="0">
                        <a:solidFill>
                          <a:schemeClr val="bg2">
                            <a:lumMod val="50000"/>
                          </a:schemeClr>
                        </a:solidFill>
                        <a:latin typeface="+mn-lt"/>
                        <a:ea typeface="+mn-ea"/>
                        <a:cs typeface="+mn-cs"/>
                      </a:endParaRPr>
                    </a:p>
                  </a:txBody>
                  <a:tcPr/>
                </a:tc>
                <a:tc>
                  <a:txBody>
                    <a:bodyPr/>
                    <a:lstStyle/>
                    <a:p>
                      <a:pPr marL="0" marR="0" lvl="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fr-FR" sz="1800" kern="1200" dirty="0">
                          <a:solidFill>
                            <a:schemeClr val="bg2">
                              <a:lumMod val="50000"/>
                            </a:schemeClr>
                          </a:solidFill>
                          <a:latin typeface="+mn-lt"/>
                          <a:ea typeface="+mn-ea"/>
                          <a:cs typeface="+mn-cs"/>
                        </a:rPr>
                        <a:t>Select Yes or No to </a:t>
                      </a:r>
                      <a:r>
                        <a:rPr lang="fr-FR" sz="1800" kern="1200" dirty="0" err="1">
                          <a:solidFill>
                            <a:schemeClr val="bg2">
                              <a:lumMod val="50000"/>
                            </a:schemeClr>
                          </a:solidFill>
                          <a:latin typeface="+mn-lt"/>
                          <a:ea typeface="+mn-ea"/>
                          <a:cs typeface="+mn-cs"/>
                        </a:rPr>
                        <a:t>indicate</a:t>
                      </a:r>
                      <a:r>
                        <a:rPr lang="fr-FR" sz="1800" kern="1200" dirty="0">
                          <a:solidFill>
                            <a:schemeClr val="bg2">
                              <a:lumMod val="50000"/>
                            </a:schemeClr>
                          </a:solidFill>
                          <a:latin typeface="+mn-lt"/>
                          <a:ea typeface="+mn-ea"/>
                          <a:cs typeface="+mn-cs"/>
                        </a:rPr>
                        <a:t> </a:t>
                      </a:r>
                      <a:r>
                        <a:rPr lang="fr-FR" sz="1800" kern="1200" dirty="0" err="1">
                          <a:solidFill>
                            <a:schemeClr val="bg2">
                              <a:lumMod val="50000"/>
                            </a:schemeClr>
                          </a:solidFill>
                          <a:latin typeface="+mn-lt"/>
                          <a:ea typeface="+mn-ea"/>
                          <a:cs typeface="+mn-cs"/>
                        </a:rPr>
                        <a:t>whether</a:t>
                      </a:r>
                      <a:r>
                        <a:rPr lang="fr-FR" sz="1800" kern="1200" dirty="0">
                          <a:solidFill>
                            <a:schemeClr val="bg2">
                              <a:lumMod val="50000"/>
                            </a:schemeClr>
                          </a:solidFill>
                          <a:latin typeface="+mn-lt"/>
                          <a:ea typeface="+mn-ea"/>
                          <a:cs typeface="+mn-cs"/>
                        </a:rPr>
                        <a:t> or not </a:t>
                      </a:r>
                      <a:r>
                        <a:rPr lang="en-US" sz="1800" kern="1200" dirty="0">
                          <a:solidFill>
                            <a:schemeClr val="bg2">
                              <a:lumMod val="50000"/>
                            </a:schemeClr>
                          </a:solidFill>
                          <a:latin typeface="+mn-lt"/>
                          <a:ea typeface="+mn-ea"/>
                          <a:cs typeface="+mn-cs"/>
                        </a:rPr>
                        <a:t>the mobile cycle count exceptions must be approved before the variance is applied to the inventory quantity.</a:t>
                      </a:r>
                      <a:endParaRPr lang="fr-FR" sz="1800" kern="1200" dirty="0">
                        <a:solidFill>
                          <a:schemeClr val="bg2">
                            <a:lumMod val="50000"/>
                          </a:schemeClr>
                        </a:solidFill>
                        <a:latin typeface="+mn-lt"/>
                        <a:ea typeface="+mn-ea"/>
                        <a:cs typeface="+mn-cs"/>
                      </a:endParaRPr>
                    </a:p>
                  </a:txBody>
                  <a:tcPr/>
                </a:tc>
                <a:extLst>
                  <a:ext uri="{0D108BD9-81ED-4DB2-BD59-A6C34878D82A}">
                    <a16:rowId xmlns:a16="http://schemas.microsoft.com/office/drawing/2014/main" xmlns="" val="266498005"/>
                  </a:ext>
                </a:extLst>
              </a:tr>
              <a:tr h="334265">
                <a:tc>
                  <a:txBody>
                    <a:bodyPr/>
                    <a:lstStyle/>
                    <a:p>
                      <a:pPr marL="0" marR="0" lvl="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CA" sz="1800" kern="1200" dirty="0">
                          <a:solidFill>
                            <a:schemeClr val="bg2">
                              <a:lumMod val="50000"/>
                            </a:schemeClr>
                          </a:solidFill>
                          <a:latin typeface="+mn-lt"/>
                          <a:ea typeface="+mn-ea"/>
                          <a:cs typeface="+mn-cs"/>
                        </a:rPr>
                        <a:t>Cycle Count Age</a:t>
                      </a:r>
                      <a:endParaRPr lang="fr-CA" sz="1800" kern="1200" dirty="0">
                        <a:solidFill>
                          <a:schemeClr val="bg2">
                            <a:lumMod val="50000"/>
                          </a:schemeClr>
                        </a:solidFill>
                        <a:latin typeface="+mn-lt"/>
                        <a:ea typeface="+mn-ea"/>
                        <a:cs typeface="+mn-cs"/>
                      </a:endParaRPr>
                    </a:p>
                  </a:txBody>
                  <a:tcPr/>
                </a:tc>
                <a:tc>
                  <a:txBody>
                    <a:bodyPr/>
                    <a:lstStyle/>
                    <a:p>
                      <a:pPr marL="0" marR="0" lvl="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fr-FR" sz="1800" kern="1200" dirty="0">
                          <a:solidFill>
                            <a:schemeClr val="bg2">
                              <a:lumMod val="50000"/>
                            </a:schemeClr>
                          </a:solidFill>
                          <a:latin typeface="+mn-lt"/>
                          <a:ea typeface="+mn-ea"/>
                          <a:cs typeface="+mn-cs"/>
                        </a:rPr>
                        <a:t>This </a:t>
                      </a:r>
                      <a:r>
                        <a:rPr lang="fr-FR" sz="1800" kern="1200" dirty="0" err="1">
                          <a:solidFill>
                            <a:schemeClr val="bg2">
                              <a:lumMod val="50000"/>
                            </a:schemeClr>
                          </a:solidFill>
                          <a:latin typeface="+mn-lt"/>
                          <a:ea typeface="+mn-ea"/>
                          <a:cs typeface="+mn-cs"/>
                        </a:rPr>
                        <a:t>represents</a:t>
                      </a:r>
                      <a:r>
                        <a:rPr lang="fr-FR" sz="1800" kern="1200" dirty="0">
                          <a:solidFill>
                            <a:schemeClr val="bg2">
                              <a:lumMod val="50000"/>
                            </a:schemeClr>
                          </a:solidFill>
                          <a:latin typeface="+mn-lt"/>
                          <a:ea typeface="+mn-ea"/>
                          <a:cs typeface="+mn-cs"/>
                        </a:rPr>
                        <a:t> </a:t>
                      </a:r>
                      <a:r>
                        <a:rPr lang="en-US" sz="1800" kern="1200" dirty="0">
                          <a:solidFill>
                            <a:schemeClr val="bg2">
                              <a:lumMod val="50000"/>
                            </a:schemeClr>
                          </a:solidFill>
                          <a:latin typeface="+mn-lt"/>
                          <a:ea typeface="+mn-ea"/>
                          <a:cs typeface="+mn-cs"/>
                        </a:rPr>
                        <a:t>the length of time the system will allow commands to exist in the system before increasing the priority of those commands.</a:t>
                      </a:r>
                    </a:p>
                  </a:txBody>
                  <a:tcPr/>
                </a:tc>
                <a:extLst>
                  <a:ext uri="{0D108BD9-81ED-4DB2-BD59-A6C34878D82A}">
                    <a16:rowId xmlns:a16="http://schemas.microsoft.com/office/drawing/2014/main" xmlns="" val="3822978241"/>
                  </a:ext>
                </a:extLst>
              </a:tr>
            </a:tbl>
          </a:graphicData>
        </a:graphic>
      </p:graphicFrame>
      <p:sp>
        <p:nvSpPr>
          <p:cNvPr id="5" name="Content Placeholder 2">
            <a:extLst>
              <a:ext uri="{FF2B5EF4-FFF2-40B4-BE49-F238E27FC236}">
                <a16:creationId xmlns:a16="http://schemas.microsoft.com/office/drawing/2014/main" xmlns="" id="{06AD39AE-BD7C-40C0-A8B4-33D271142477}"/>
              </a:ext>
            </a:extLst>
          </p:cNvPr>
          <p:cNvSpPr txBox="1">
            <a:spLocks/>
          </p:cNvSpPr>
          <p:nvPr>
            <p:custDataLst>
              <p:tags r:id="rId3"/>
            </p:custDataLst>
          </p:nvPr>
        </p:nvSpPr>
        <p:spPr>
          <a:xfrm>
            <a:off x="838199" y="1081046"/>
            <a:ext cx="10876547" cy="4975692"/>
          </a:xfrm>
          <a:prstGeom prst="rect">
            <a:avLst/>
          </a:prstGeom>
        </p:spPr>
        <p:txBody>
          <a:bodyPr/>
          <a:lstStyle>
            <a:lvl1pPr marL="228600" indent="-228600" algn="l" defTabSz="914400" rtl="0" eaLnBrk="1" latinLnBrk="0" hangingPunct="1">
              <a:lnSpc>
                <a:spcPct val="90000"/>
              </a:lnSpc>
              <a:spcBef>
                <a:spcPts val="1000"/>
              </a:spcBef>
              <a:buClr>
                <a:srgbClr val="F58220"/>
              </a:buClr>
              <a:buFont typeface="Arial" panose="020B0604020202020204" pitchFamily="34" charset="0"/>
              <a:buChar char="•"/>
              <a:defRPr sz="2400" kern="1200">
                <a:solidFill>
                  <a:schemeClr val="tx1">
                    <a:lumMod val="50000"/>
                    <a:lumOff val="50000"/>
                  </a:schemeClr>
                </a:solidFill>
                <a:latin typeface="+mn-lt"/>
                <a:ea typeface="+mn-ea"/>
                <a:cs typeface="+mn-cs"/>
              </a:defRPr>
            </a:lvl1pPr>
            <a:lvl2pPr marL="685800" indent="-228600" algn="l" defTabSz="914400" rtl="0" eaLnBrk="1" latinLnBrk="0" hangingPunct="1">
              <a:lnSpc>
                <a:spcPct val="90000"/>
              </a:lnSpc>
              <a:spcBef>
                <a:spcPts val="500"/>
              </a:spcBef>
              <a:buClr>
                <a:srgbClr val="F58220"/>
              </a:buClr>
              <a:buFont typeface="Arial" panose="020B0604020202020204" pitchFamily="34" charset="0"/>
              <a:buChar char="•"/>
              <a:defRPr sz="1800" kern="1200">
                <a:solidFill>
                  <a:schemeClr val="tx1">
                    <a:lumMod val="50000"/>
                    <a:lumOff val="50000"/>
                  </a:schemeClr>
                </a:solidFill>
                <a:latin typeface="+mn-lt"/>
                <a:ea typeface="+mn-ea"/>
                <a:cs typeface="+mn-cs"/>
              </a:defRPr>
            </a:lvl2pPr>
            <a:lvl3pPr marL="1143000" indent="-228600" algn="l" defTabSz="914400" rtl="0" eaLnBrk="1" latinLnBrk="0" hangingPunct="1">
              <a:lnSpc>
                <a:spcPct val="90000"/>
              </a:lnSpc>
              <a:spcBef>
                <a:spcPts val="500"/>
              </a:spcBef>
              <a:buClr>
                <a:srgbClr val="F58220"/>
              </a:buClr>
              <a:buFont typeface="Calibri" panose="020F0502020204030204" pitchFamily="34" charset="0"/>
              <a:buChar char="-"/>
              <a:defRPr sz="1400" kern="1200">
                <a:solidFill>
                  <a:schemeClr val="tx1">
                    <a:lumMod val="50000"/>
                    <a:lumOff val="50000"/>
                  </a:schemeClr>
                </a:solidFill>
                <a:latin typeface="+mn-lt"/>
                <a:ea typeface="+mn-ea"/>
                <a:cs typeface="+mn-cs"/>
              </a:defRPr>
            </a:lvl3pPr>
            <a:lvl4pPr marL="1600200" indent="-228600" algn="l" defTabSz="914400" rtl="0" eaLnBrk="1" latinLnBrk="0" hangingPunct="1">
              <a:lnSpc>
                <a:spcPct val="90000"/>
              </a:lnSpc>
              <a:spcBef>
                <a:spcPts val="500"/>
              </a:spcBef>
              <a:buClr>
                <a:srgbClr val="F58220"/>
              </a:buClr>
              <a:buFont typeface="Calibri" panose="020F0502020204030204" pitchFamily="34" charset="0"/>
              <a:buChar char="-"/>
              <a:defRPr sz="1400" kern="1200">
                <a:solidFill>
                  <a:schemeClr val="tx1">
                    <a:lumMod val="50000"/>
                    <a:lumOff val="50000"/>
                  </a:schemeClr>
                </a:solidFill>
                <a:latin typeface="+mn-lt"/>
                <a:ea typeface="+mn-ea"/>
                <a:cs typeface="+mn-cs"/>
              </a:defRPr>
            </a:lvl4pPr>
            <a:lvl5pPr marL="2057400" indent="-228600" algn="l" defTabSz="914400" rtl="0" eaLnBrk="1" latinLnBrk="0" hangingPunct="1">
              <a:lnSpc>
                <a:spcPct val="90000"/>
              </a:lnSpc>
              <a:spcBef>
                <a:spcPts val="500"/>
              </a:spcBef>
              <a:buClr>
                <a:srgbClr val="F58220"/>
              </a:buClr>
              <a:buFont typeface="Calibri" panose="020F0502020204030204" pitchFamily="34" charset="0"/>
              <a:buChar char="-"/>
              <a:defRPr sz="1400" kern="1200">
                <a:solidFill>
                  <a:schemeClr val="tx1">
                    <a:lumMod val="50000"/>
                    <a:lumOff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50000"/>
              </a:lnSpc>
              <a:buNone/>
            </a:pPr>
            <a:r>
              <a:rPr lang="fr-CA" dirty="0">
                <a:solidFill>
                  <a:schemeClr val="accent2"/>
                </a:solidFill>
              </a:rPr>
              <a:t>6.9 </a:t>
            </a:r>
            <a:r>
              <a:rPr lang="en-US" dirty="0"/>
              <a:t>(Continued)</a:t>
            </a:r>
            <a:endParaRPr lang="en-CA" dirty="0"/>
          </a:p>
        </p:txBody>
      </p:sp>
    </p:spTree>
    <p:extLst>
      <p:ext uri="{BB962C8B-B14F-4D97-AF65-F5344CB8AC3E}">
        <p14:creationId xmlns:p14="http://schemas.microsoft.com/office/powerpoint/2010/main" val="21066583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D20D76A-FF6A-4149-A489-1CE9A6F407C9}"/>
              </a:ext>
            </a:extLst>
          </p:cNvPr>
          <p:cNvSpPr>
            <a:spLocks noGrp="1"/>
          </p:cNvSpPr>
          <p:nvPr>
            <p:ph type="title"/>
            <p:custDataLst>
              <p:tags r:id="rId1"/>
            </p:custDataLst>
          </p:nvPr>
        </p:nvSpPr>
        <p:spPr/>
        <p:txBody>
          <a:bodyPr/>
          <a:lstStyle/>
          <a:p>
            <a:r>
              <a:rPr lang="fr-CA"/>
              <a:t>Warehouse Options</a:t>
            </a:r>
            <a:endParaRPr lang="en-CA">
              <a:highlight>
                <a:srgbClr val="FFFF00"/>
              </a:highlight>
            </a:endParaRPr>
          </a:p>
        </p:txBody>
      </p:sp>
      <p:graphicFrame>
        <p:nvGraphicFramePr>
          <p:cNvPr id="5" name="Table 5">
            <a:extLst>
              <a:ext uri="{FF2B5EF4-FFF2-40B4-BE49-F238E27FC236}">
                <a16:creationId xmlns:a16="http://schemas.microsoft.com/office/drawing/2014/main" xmlns="" id="{15838B7D-777C-4146-808D-8AF9205DBFB1}"/>
              </a:ext>
            </a:extLst>
          </p:cNvPr>
          <p:cNvGraphicFramePr>
            <a:graphicFrameLocks noGrp="1"/>
          </p:cNvGraphicFramePr>
          <p:nvPr>
            <p:custDataLst>
              <p:tags r:id="rId2"/>
            </p:custDataLst>
            <p:extLst>
              <p:ext uri="{D42A27DB-BD31-4B8C-83A1-F6EECF244321}">
                <p14:modId xmlns:p14="http://schemas.microsoft.com/office/powerpoint/2010/main" val="3708957330"/>
              </p:ext>
            </p:extLst>
          </p:nvPr>
        </p:nvGraphicFramePr>
        <p:xfrm>
          <a:off x="523165" y="1841803"/>
          <a:ext cx="10668000" cy="4401058"/>
        </p:xfrm>
        <a:graphic>
          <a:graphicData uri="http://schemas.openxmlformats.org/drawingml/2006/table">
            <a:tbl>
              <a:tblPr firstRow="1" bandRow="1">
                <a:tableStyleId>{F5AB1C69-6EDB-4FF4-983F-18BD219EF322}</a:tableStyleId>
              </a:tblPr>
              <a:tblGrid>
                <a:gridCol w="1189989">
                  <a:extLst>
                    <a:ext uri="{9D8B030D-6E8A-4147-A177-3AD203B41FA5}">
                      <a16:colId xmlns:a16="http://schemas.microsoft.com/office/drawing/2014/main" xmlns="" val="3611636286"/>
                    </a:ext>
                  </a:extLst>
                </a:gridCol>
                <a:gridCol w="9478011">
                  <a:extLst>
                    <a:ext uri="{9D8B030D-6E8A-4147-A177-3AD203B41FA5}">
                      <a16:colId xmlns:a16="http://schemas.microsoft.com/office/drawing/2014/main" xmlns="" val="1392957211"/>
                    </a:ext>
                  </a:extLst>
                </a:gridCol>
              </a:tblGrid>
              <a:tr h="370840">
                <a:tc>
                  <a:txBody>
                    <a:bodyPr/>
                    <a:lstStyle/>
                    <a:p>
                      <a:pPr algn="just">
                        <a:lnSpc>
                          <a:spcPct val="90000"/>
                        </a:lnSpc>
                      </a:pPr>
                      <a:r>
                        <a:rPr lang="fr-CA" sz="1650"/>
                        <a:t>Field</a:t>
                      </a:r>
                      <a:endParaRPr lang="en-CA" sz="1650"/>
                    </a:p>
                  </a:txBody>
                  <a:tcPr/>
                </a:tc>
                <a:tc>
                  <a:txBody>
                    <a:bodyPr/>
                    <a:lstStyle/>
                    <a:p>
                      <a:pPr algn="just">
                        <a:lnSpc>
                          <a:spcPct val="90000"/>
                        </a:lnSpc>
                      </a:pPr>
                      <a:r>
                        <a:rPr lang="fr-CA" sz="1650" err="1"/>
                        <a:t>Explanation</a:t>
                      </a:r>
                      <a:endParaRPr lang="en-CA" sz="1650"/>
                    </a:p>
                  </a:txBody>
                  <a:tcPr/>
                </a:tc>
                <a:extLst>
                  <a:ext uri="{0D108BD9-81ED-4DB2-BD59-A6C34878D82A}">
                    <a16:rowId xmlns:a16="http://schemas.microsoft.com/office/drawing/2014/main" xmlns="" val="2076139349"/>
                  </a:ext>
                </a:extLst>
              </a:tr>
              <a:tr h="370840">
                <a:tc>
                  <a:txBody>
                    <a:bodyPr/>
                    <a:lstStyle/>
                    <a:p>
                      <a:pPr marL="0" marR="0" lvl="0" indent="0" algn="just" defTabSz="914400" rtl="0" eaLnBrk="1" fontAlgn="auto" latinLnBrk="0" hangingPunct="1">
                        <a:lnSpc>
                          <a:spcPct val="90000"/>
                        </a:lnSpc>
                        <a:spcBef>
                          <a:spcPts val="0"/>
                        </a:spcBef>
                        <a:spcAft>
                          <a:spcPts val="0"/>
                        </a:spcAft>
                        <a:buClrTx/>
                        <a:buSzTx/>
                        <a:buFontTx/>
                        <a:buNone/>
                        <a:tabLst/>
                        <a:defRPr/>
                      </a:pPr>
                      <a:r>
                        <a:rPr lang="en-CA" sz="1650" kern="1200">
                          <a:solidFill>
                            <a:schemeClr val="tx1">
                              <a:lumMod val="50000"/>
                              <a:lumOff val="50000"/>
                            </a:schemeClr>
                          </a:solidFill>
                          <a:latin typeface="+mn-lt"/>
                          <a:ea typeface="+mn-ea"/>
                          <a:cs typeface="+mn-cs"/>
                        </a:rPr>
                        <a:t>Pick Front Inventory</a:t>
                      </a:r>
                    </a:p>
                  </a:txBody>
                  <a:tcPr/>
                </a:tc>
                <a:tc>
                  <a:txBody>
                    <a:bodyPr/>
                    <a:lstStyle/>
                    <a:p>
                      <a:pPr marL="0" marR="0" lvl="0" indent="0" algn="just" defTabSz="914400" rtl="0" eaLnBrk="1" fontAlgn="auto" latinLnBrk="0" hangingPunct="1">
                        <a:lnSpc>
                          <a:spcPct val="90000"/>
                        </a:lnSpc>
                        <a:spcBef>
                          <a:spcPts val="0"/>
                        </a:spcBef>
                        <a:spcAft>
                          <a:spcPts val="0"/>
                        </a:spcAft>
                        <a:buClrTx/>
                        <a:buSzTx/>
                        <a:buFontTx/>
                        <a:buNone/>
                        <a:tabLst/>
                        <a:defRPr/>
                      </a:pPr>
                      <a:r>
                        <a:rPr lang="en-US" sz="1650" kern="1200">
                          <a:solidFill>
                            <a:schemeClr val="tx1">
                              <a:lumMod val="50000"/>
                              <a:lumOff val="50000"/>
                            </a:schemeClr>
                          </a:solidFill>
                          <a:latin typeface="+mn-lt"/>
                          <a:ea typeface="+mn-ea"/>
                          <a:cs typeface="+mn-cs"/>
                        </a:rPr>
                        <a:t>This applicable when inventory is found in a FIFO or LIFO location.</a:t>
                      </a:r>
                    </a:p>
                    <a:p>
                      <a:pPr marL="285750" marR="0" lvl="0" indent="-285750" algn="just" defTabSz="914400" rtl="0" eaLnBrk="1" fontAlgn="auto" latinLnBrk="0" hangingPunct="1">
                        <a:lnSpc>
                          <a:spcPct val="90000"/>
                        </a:lnSpc>
                        <a:spcBef>
                          <a:spcPts val="0"/>
                        </a:spcBef>
                        <a:spcAft>
                          <a:spcPts val="0"/>
                        </a:spcAft>
                        <a:buClrTx/>
                        <a:buSzTx/>
                        <a:buFont typeface="Arial" panose="020B0604020202020204" pitchFamily="34" charset="0"/>
                        <a:buChar char="•"/>
                        <a:tabLst/>
                        <a:defRPr/>
                      </a:pPr>
                      <a:r>
                        <a:rPr lang="en-US" sz="1650" kern="1200">
                          <a:solidFill>
                            <a:schemeClr val="tx1">
                              <a:lumMod val="50000"/>
                              <a:lumOff val="50000"/>
                            </a:schemeClr>
                          </a:solidFill>
                          <a:latin typeface="+mn-lt"/>
                          <a:ea typeface="+mn-ea"/>
                          <a:cs typeface="+mn-cs"/>
                        </a:rPr>
                        <a:t>Yes indicates that the order scheduler will look for the front inventory in a location after it has found valid inventory to use in that location. </a:t>
                      </a:r>
                    </a:p>
                    <a:p>
                      <a:pPr marL="285750" marR="0" lvl="0" indent="-285750" algn="just" defTabSz="914400" rtl="0" eaLnBrk="1" fontAlgn="auto" latinLnBrk="0" hangingPunct="1">
                        <a:lnSpc>
                          <a:spcPct val="90000"/>
                        </a:lnSpc>
                        <a:spcBef>
                          <a:spcPts val="0"/>
                        </a:spcBef>
                        <a:spcAft>
                          <a:spcPts val="0"/>
                        </a:spcAft>
                        <a:buClrTx/>
                        <a:buSzTx/>
                        <a:buFont typeface="Arial" panose="020B0604020202020204" pitchFamily="34" charset="0"/>
                        <a:buChar char="•"/>
                        <a:tabLst/>
                        <a:defRPr/>
                      </a:pPr>
                      <a:r>
                        <a:rPr lang="en-US" sz="1650" kern="1200">
                          <a:solidFill>
                            <a:schemeClr val="tx1">
                              <a:lumMod val="50000"/>
                              <a:lumOff val="50000"/>
                            </a:schemeClr>
                          </a:solidFill>
                          <a:latin typeface="+mn-lt"/>
                          <a:ea typeface="+mn-ea"/>
                          <a:cs typeface="+mn-cs"/>
                        </a:rPr>
                        <a:t>No indicates that the order scheduler will not look for the front inventory. This will improve the speed in systems not concerned with picking from the front of locations.</a:t>
                      </a:r>
                    </a:p>
                    <a:p>
                      <a:pPr marL="0" marR="0" lvl="0" indent="0" algn="just" defTabSz="914400" rtl="0" eaLnBrk="1" fontAlgn="auto" latinLnBrk="0" hangingPunct="1">
                        <a:lnSpc>
                          <a:spcPct val="90000"/>
                        </a:lnSpc>
                        <a:spcBef>
                          <a:spcPts val="0"/>
                        </a:spcBef>
                        <a:spcAft>
                          <a:spcPts val="0"/>
                        </a:spcAft>
                        <a:buClrTx/>
                        <a:buSzTx/>
                        <a:buFont typeface="Arial" panose="020B0604020202020204" pitchFamily="34" charset="0"/>
                        <a:buNone/>
                        <a:tabLst/>
                        <a:defRPr/>
                      </a:pPr>
                      <a:endParaRPr lang="en-US" sz="1650" kern="1200">
                        <a:solidFill>
                          <a:schemeClr val="tx1">
                            <a:lumMod val="50000"/>
                            <a:lumOff val="50000"/>
                          </a:schemeClr>
                        </a:solidFill>
                        <a:latin typeface="+mn-lt"/>
                        <a:ea typeface="+mn-ea"/>
                        <a:cs typeface="+mn-cs"/>
                      </a:endParaRPr>
                    </a:p>
                    <a:p>
                      <a:pPr marL="0" marR="0" lvl="0" indent="0" algn="just" defTabSz="914400" rtl="0" eaLnBrk="1" fontAlgn="auto" latinLnBrk="0" hangingPunct="1">
                        <a:lnSpc>
                          <a:spcPct val="90000"/>
                        </a:lnSpc>
                        <a:spcBef>
                          <a:spcPts val="0"/>
                        </a:spcBef>
                        <a:spcAft>
                          <a:spcPts val="0"/>
                        </a:spcAft>
                        <a:buClrTx/>
                        <a:buSzTx/>
                        <a:buFontTx/>
                        <a:buNone/>
                        <a:tabLst/>
                        <a:defRPr/>
                      </a:pPr>
                      <a:r>
                        <a:rPr lang="en-US" sz="1650" kern="1200">
                          <a:solidFill>
                            <a:schemeClr val="tx1">
                              <a:lumMod val="50000"/>
                              <a:lumOff val="50000"/>
                            </a:schemeClr>
                          </a:solidFill>
                          <a:latin typeface="+mn-lt"/>
                          <a:ea typeface="+mn-ea"/>
                          <a:cs typeface="+mn-cs"/>
                        </a:rPr>
                        <a:t>If this flag is set to Yes, then when the WMS selects an inventory record during the inventory selection process based on the warehouse search path, the system will additionally sort all of the item's inventory records within the chosen location by last move date and reselect a new inventory record within the location.</a:t>
                      </a:r>
                    </a:p>
                    <a:p>
                      <a:pPr marL="0" marR="0" lvl="0" indent="0" algn="just" defTabSz="914400" rtl="0" eaLnBrk="1" fontAlgn="auto" latinLnBrk="0" hangingPunct="1">
                        <a:lnSpc>
                          <a:spcPct val="90000"/>
                        </a:lnSpc>
                        <a:spcBef>
                          <a:spcPts val="0"/>
                        </a:spcBef>
                        <a:spcAft>
                          <a:spcPts val="0"/>
                        </a:spcAft>
                        <a:buClrTx/>
                        <a:buSzTx/>
                        <a:buFontTx/>
                        <a:buNone/>
                        <a:tabLst/>
                        <a:defRPr/>
                      </a:pPr>
                      <a:endParaRPr lang="en-US" sz="1650" kern="1200">
                        <a:solidFill>
                          <a:schemeClr val="tx1">
                            <a:lumMod val="50000"/>
                            <a:lumOff val="50000"/>
                          </a:schemeClr>
                        </a:solidFill>
                        <a:latin typeface="+mn-lt"/>
                        <a:ea typeface="+mn-ea"/>
                        <a:cs typeface="+mn-cs"/>
                      </a:endParaRPr>
                    </a:p>
                    <a:p>
                      <a:pPr marL="0" marR="0" lvl="0" indent="0" algn="just" defTabSz="914400" rtl="0" eaLnBrk="1" fontAlgn="auto" latinLnBrk="0" hangingPunct="1">
                        <a:lnSpc>
                          <a:spcPct val="90000"/>
                        </a:lnSpc>
                        <a:spcBef>
                          <a:spcPts val="0"/>
                        </a:spcBef>
                        <a:spcAft>
                          <a:spcPts val="0"/>
                        </a:spcAft>
                        <a:buClrTx/>
                        <a:buSzTx/>
                        <a:buFontTx/>
                        <a:buNone/>
                        <a:tabLst/>
                        <a:defRPr/>
                      </a:pPr>
                      <a:r>
                        <a:rPr lang="en-US" sz="1650" kern="1200">
                          <a:solidFill>
                            <a:schemeClr val="tx1">
                              <a:lumMod val="50000"/>
                              <a:lumOff val="50000"/>
                            </a:schemeClr>
                          </a:solidFill>
                          <a:latin typeface="+mn-lt"/>
                          <a:ea typeface="+mn-ea"/>
                          <a:cs typeface="+mn-cs"/>
                        </a:rPr>
                        <a:t>This flag can be overruled if an item's Apply Forward Pick FEFO Logic flag is set to Yes.</a:t>
                      </a:r>
                    </a:p>
                  </a:txBody>
                  <a:tcPr/>
                </a:tc>
                <a:extLst>
                  <a:ext uri="{0D108BD9-81ED-4DB2-BD59-A6C34878D82A}">
                    <a16:rowId xmlns:a16="http://schemas.microsoft.com/office/drawing/2014/main" xmlns="" val="1632336826"/>
                  </a:ext>
                </a:extLst>
              </a:tr>
              <a:tr h="370840">
                <a:tc>
                  <a:txBody>
                    <a:bodyPr/>
                    <a:lstStyle/>
                    <a:p>
                      <a:pPr marL="0" marR="0" lvl="0" indent="0" algn="just" defTabSz="914400" rtl="0" eaLnBrk="1" fontAlgn="auto" latinLnBrk="0" hangingPunct="1">
                        <a:lnSpc>
                          <a:spcPct val="90000"/>
                        </a:lnSpc>
                        <a:spcBef>
                          <a:spcPts val="0"/>
                        </a:spcBef>
                        <a:spcAft>
                          <a:spcPts val="0"/>
                        </a:spcAft>
                        <a:buClrTx/>
                        <a:buSzTx/>
                        <a:buFontTx/>
                        <a:buNone/>
                        <a:tabLst/>
                        <a:defRPr/>
                      </a:pPr>
                      <a:r>
                        <a:rPr lang="en-CA" sz="1650" kern="1200">
                          <a:solidFill>
                            <a:schemeClr val="tx1">
                              <a:lumMod val="50000"/>
                              <a:lumOff val="50000"/>
                            </a:schemeClr>
                          </a:solidFill>
                          <a:latin typeface="+mn-lt"/>
                          <a:ea typeface="+mn-ea"/>
                          <a:cs typeface="+mn-cs"/>
                        </a:rPr>
                        <a:t>Pick Substitute Items</a:t>
                      </a:r>
                    </a:p>
                  </a:txBody>
                  <a:tcPr/>
                </a:tc>
                <a:tc>
                  <a:txBody>
                    <a:bodyPr/>
                    <a:lstStyle/>
                    <a:p>
                      <a:pPr marL="0" marR="0" lvl="0" indent="0" algn="just" defTabSz="914400" rtl="0" eaLnBrk="1" fontAlgn="auto" latinLnBrk="0" hangingPunct="1">
                        <a:lnSpc>
                          <a:spcPct val="90000"/>
                        </a:lnSpc>
                        <a:spcBef>
                          <a:spcPts val="0"/>
                        </a:spcBef>
                        <a:spcAft>
                          <a:spcPts val="0"/>
                        </a:spcAft>
                        <a:buClrTx/>
                        <a:buSzTx/>
                        <a:buFontTx/>
                        <a:buNone/>
                        <a:tabLst/>
                        <a:defRPr/>
                      </a:pPr>
                      <a:r>
                        <a:rPr lang="en-US" sz="1650" kern="1200">
                          <a:solidFill>
                            <a:schemeClr val="tx1">
                              <a:lumMod val="50000"/>
                              <a:lumOff val="50000"/>
                            </a:schemeClr>
                          </a:solidFill>
                          <a:latin typeface="+mn-lt"/>
                          <a:ea typeface="+mn-ea"/>
                          <a:cs typeface="+mn-cs"/>
                        </a:rPr>
                        <a:t>This is used to find inventory quantities after cycling through the search method sequence or when the item or package details are inadequate to fill the demand.</a:t>
                      </a:r>
                    </a:p>
                    <a:p>
                      <a:pPr marL="285750" marR="0" lvl="0" indent="-285750" algn="just" defTabSz="914400" rtl="0" eaLnBrk="1" fontAlgn="auto" latinLnBrk="0" hangingPunct="1">
                        <a:lnSpc>
                          <a:spcPct val="90000"/>
                        </a:lnSpc>
                        <a:spcBef>
                          <a:spcPts val="0"/>
                        </a:spcBef>
                        <a:spcAft>
                          <a:spcPts val="0"/>
                        </a:spcAft>
                        <a:buClrTx/>
                        <a:buSzTx/>
                        <a:buFont typeface="Arial" panose="020B0604020202020204" pitchFamily="34" charset="0"/>
                        <a:buChar char="•"/>
                        <a:tabLst/>
                        <a:defRPr/>
                      </a:pPr>
                      <a:r>
                        <a:rPr lang="en-US" sz="1650" kern="1200">
                          <a:solidFill>
                            <a:schemeClr val="tx1">
                              <a:lumMod val="50000"/>
                              <a:lumOff val="50000"/>
                            </a:schemeClr>
                          </a:solidFill>
                          <a:latin typeface="+mn-lt"/>
                          <a:ea typeface="+mn-ea"/>
                          <a:cs typeface="+mn-cs"/>
                        </a:rPr>
                        <a:t>Yes indicates that picking of substitute material is allowed.</a:t>
                      </a:r>
                    </a:p>
                    <a:p>
                      <a:pPr marL="285750" marR="0" lvl="0" indent="-285750" algn="just" defTabSz="914400" rtl="0" eaLnBrk="1" fontAlgn="auto" latinLnBrk="0" hangingPunct="1">
                        <a:lnSpc>
                          <a:spcPct val="90000"/>
                        </a:lnSpc>
                        <a:spcBef>
                          <a:spcPts val="0"/>
                        </a:spcBef>
                        <a:spcAft>
                          <a:spcPts val="0"/>
                        </a:spcAft>
                        <a:buClrTx/>
                        <a:buSzTx/>
                        <a:buFont typeface="Arial" panose="020B0604020202020204" pitchFamily="34" charset="0"/>
                        <a:buChar char="•"/>
                        <a:tabLst/>
                        <a:defRPr/>
                      </a:pPr>
                      <a:r>
                        <a:rPr lang="en-US" sz="1650" kern="1200">
                          <a:solidFill>
                            <a:schemeClr val="tx1">
                              <a:lumMod val="50000"/>
                              <a:lumOff val="50000"/>
                            </a:schemeClr>
                          </a:solidFill>
                          <a:latin typeface="+mn-lt"/>
                          <a:ea typeface="+mn-ea"/>
                          <a:cs typeface="+mn-cs"/>
                        </a:rPr>
                        <a:t>No indicates that the order scheduler will not look for substitutes.</a:t>
                      </a:r>
                    </a:p>
                    <a:p>
                      <a:pPr marL="285750" marR="0" lvl="0" indent="-285750" algn="just" defTabSz="914400" rtl="0" eaLnBrk="1" fontAlgn="auto" latinLnBrk="0" hangingPunct="1">
                        <a:lnSpc>
                          <a:spcPct val="90000"/>
                        </a:lnSpc>
                        <a:spcBef>
                          <a:spcPts val="0"/>
                        </a:spcBef>
                        <a:spcAft>
                          <a:spcPts val="0"/>
                        </a:spcAft>
                        <a:buClrTx/>
                        <a:buSzTx/>
                        <a:buFont typeface="Arial" panose="020B0604020202020204" pitchFamily="34" charset="0"/>
                        <a:buChar char="•"/>
                        <a:tabLst/>
                        <a:defRPr/>
                      </a:pPr>
                      <a:endParaRPr lang="en-US" sz="1650" kern="1200">
                        <a:solidFill>
                          <a:schemeClr val="tx1">
                            <a:lumMod val="50000"/>
                            <a:lumOff val="50000"/>
                          </a:schemeClr>
                        </a:solidFill>
                        <a:latin typeface="+mn-lt"/>
                        <a:ea typeface="+mn-ea"/>
                        <a:cs typeface="+mn-cs"/>
                      </a:endParaRPr>
                    </a:p>
                    <a:p>
                      <a:pPr marL="0" marR="0" lvl="0" indent="0" algn="just"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lang="en-US" sz="1650" kern="1200">
                          <a:solidFill>
                            <a:schemeClr val="tx1">
                              <a:lumMod val="50000"/>
                              <a:lumOff val="50000"/>
                            </a:schemeClr>
                          </a:solidFill>
                          <a:latin typeface="+mn-lt"/>
                          <a:ea typeface="+mn-ea"/>
                          <a:cs typeface="+mn-cs"/>
                        </a:rPr>
                        <a:t>This flag can be overruled if an item's Apply Forward Pick FEFO Logic flag is set to Yes.</a:t>
                      </a:r>
                    </a:p>
                  </a:txBody>
                  <a:tcPr/>
                </a:tc>
                <a:extLst>
                  <a:ext uri="{0D108BD9-81ED-4DB2-BD59-A6C34878D82A}">
                    <a16:rowId xmlns:a16="http://schemas.microsoft.com/office/drawing/2014/main" xmlns="" val="3641635750"/>
                  </a:ext>
                </a:extLst>
              </a:tr>
            </a:tbl>
          </a:graphicData>
        </a:graphic>
      </p:graphicFrame>
      <p:sp>
        <p:nvSpPr>
          <p:cNvPr id="6" name="Content Placeholder 2">
            <a:extLst>
              <a:ext uri="{FF2B5EF4-FFF2-40B4-BE49-F238E27FC236}">
                <a16:creationId xmlns:a16="http://schemas.microsoft.com/office/drawing/2014/main" xmlns="" id="{DCB6067F-7A96-4211-88AA-4319FA7A5BCE}"/>
              </a:ext>
            </a:extLst>
          </p:cNvPr>
          <p:cNvSpPr>
            <a:spLocks noGrp="1"/>
          </p:cNvSpPr>
          <p:nvPr>
            <p:ph idx="1"/>
            <p:custDataLst>
              <p:tags r:id="rId3"/>
            </p:custDataLst>
          </p:nvPr>
        </p:nvSpPr>
        <p:spPr>
          <a:xfrm>
            <a:off x="484072" y="1173708"/>
            <a:ext cx="11225460" cy="4658926"/>
          </a:xfrm>
        </p:spPr>
        <p:txBody>
          <a:bodyPr/>
          <a:lstStyle/>
          <a:p>
            <a:pPr marL="457200" indent="-457200" algn="just">
              <a:lnSpc>
                <a:spcPct val="130000"/>
              </a:lnSpc>
              <a:buFont typeface="+mj-lt"/>
              <a:buAutoNum type="arabicPeriod" startAt="8"/>
            </a:pPr>
            <a:r>
              <a:rPr lang="en-US" sz="2100" dirty="0"/>
              <a:t>(Continued)</a:t>
            </a:r>
            <a:endParaRPr lang="en-CA" sz="2100" dirty="0"/>
          </a:p>
        </p:txBody>
      </p:sp>
    </p:spTree>
    <p:extLst>
      <p:ext uri="{BB962C8B-B14F-4D97-AF65-F5344CB8AC3E}">
        <p14:creationId xmlns:p14="http://schemas.microsoft.com/office/powerpoint/2010/main" val="3999870800"/>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0156B7B-178A-4850-ABFC-AB2E3C52C83C}"/>
              </a:ext>
            </a:extLst>
          </p:cNvPr>
          <p:cNvSpPr>
            <a:spLocks noGrp="1"/>
          </p:cNvSpPr>
          <p:nvPr>
            <p:ph type="title"/>
            <p:custDataLst>
              <p:tags r:id="rId1"/>
            </p:custDataLst>
          </p:nvPr>
        </p:nvSpPr>
        <p:spPr>
          <a:xfrm>
            <a:off x="838200" y="307764"/>
            <a:ext cx="10515600" cy="1325563"/>
          </a:xfrm>
        </p:spPr>
        <p:txBody>
          <a:bodyPr/>
          <a:lstStyle/>
          <a:p>
            <a:r>
              <a:rPr lang="fr-CA" dirty="0"/>
              <a:t>Areas</a:t>
            </a:r>
            <a:endParaRPr lang="en-CA" dirty="0"/>
          </a:p>
        </p:txBody>
      </p:sp>
      <p:sp>
        <p:nvSpPr>
          <p:cNvPr id="7" name="Content Placeholder 2">
            <a:extLst>
              <a:ext uri="{FF2B5EF4-FFF2-40B4-BE49-F238E27FC236}">
                <a16:creationId xmlns:a16="http://schemas.microsoft.com/office/drawing/2014/main" xmlns="" id="{28BAEE30-0BBE-4B78-AB19-E58DA5F0CF74}"/>
              </a:ext>
            </a:extLst>
          </p:cNvPr>
          <p:cNvSpPr>
            <a:spLocks noGrp="1"/>
          </p:cNvSpPr>
          <p:nvPr>
            <p:ph idx="1"/>
            <p:custDataLst>
              <p:tags r:id="rId2"/>
            </p:custDataLst>
          </p:nvPr>
        </p:nvSpPr>
        <p:spPr>
          <a:xfrm>
            <a:off x="838200" y="1143001"/>
            <a:ext cx="10515600" cy="4616118"/>
          </a:xfrm>
        </p:spPr>
        <p:txBody>
          <a:bodyPr/>
          <a:lstStyle/>
          <a:p>
            <a:pPr marL="0" indent="0" algn="just">
              <a:lnSpc>
                <a:spcPct val="130000"/>
              </a:lnSpc>
              <a:buNone/>
            </a:pPr>
            <a:r>
              <a:rPr lang="en-US" dirty="0">
                <a:solidFill>
                  <a:schemeClr val="accent2"/>
                </a:solidFill>
              </a:rPr>
              <a:t>6.10 </a:t>
            </a:r>
            <a:r>
              <a:rPr lang="en-US" dirty="0"/>
              <a:t>Once all the required fields in the sections have been completed, click Submit.</a:t>
            </a:r>
          </a:p>
          <a:p>
            <a:pPr marL="0" indent="0" algn="just">
              <a:lnSpc>
                <a:spcPct val="130000"/>
              </a:lnSpc>
              <a:buNone/>
            </a:pPr>
            <a:endParaRPr lang="en-US" dirty="0"/>
          </a:p>
          <a:p>
            <a:pPr marL="457200" indent="-457200" algn="just">
              <a:lnSpc>
                <a:spcPct val="130000"/>
              </a:lnSpc>
              <a:buFont typeface="+mj-lt"/>
              <a:buAutoNum type="arabicPeriod" startAt="8"/>
            </a:pPr>
            <a:endParaRPr lang="en-US" dirty="0"/>
          </a:p>
          <a:p>
            <a:pPr marL="457200" indent="-457200" algn="just">
              <a:lnSpc>
                <a:spcPct val="130000"/>
              </a:lnSpc>
              <a:buFont typeface="+mj-lt"/>
              <a:buAutoNum type="arabicPeriod" startAt="8"/>
            </a:pPr>
            <a:endParaRPr lang="en-US" dirty="0"/>
          </a:p>
          <a:p>
            <a:pPr marL="0" indent="0" algn="just">
              <a:lnSpc>
                <a:spcPct val="130000"/>
              </a:lnSpc>
              <a:buNone/>
            </a:pPr>
            <a:endParaRPr lang="en-US" sz="3400" dirty="0"/>
          </a:p>
          <a:p>
            <a:pPr marL="0" indent="0" algn="just">
              <a:lnSpc>
                <a:spcPct val="130000"/>
              </a:lnSpc>
              <a:buNone/>
            </a:pPr>
            <a:r>
              <a:rPr lang="en-US" dirty="0">
                <a:solidFill>
                  <a:schemeClr val="accent2"/>
                </a:solidFill>
              </a:rPr>
              <a:t>6.11</a:t>
            </a:r>
            <a:r>
              <a:rPr lang="en-US" dirty="0"/>
              <a:t> Click Close to exit the Areas resource.</a:t>
            </a:r>
            <a:endParaRPr lang="en-CA" dirty="0"/>
          </a:p>
          <a:p>
            <a:pPr marL="457200" indent="-457200" algn="just">
              <a:lnSpc>
                <a:spcPct val="130000"/>
              </a:lnSpc>
              <a:buFont typeface="+mj-lt"/>
              <a:buAutoNum type="arabicPeriod" startAt="13"/>
            </a:pPr>
            <a:endParaRPr lang="en-CA" dirty="0"/>
          </a:p>
        </p:txBody>
      </p:sp>
      <p:pic>
        <p:nvPicPr>
          <p:cNvPr id="4" name="Picture 3">
            <a:extLst>
              <a:ext uri="{FF2B5EF4-FFF2-40B4-BE49-F238E27FC236}">
                <a16:creationId xmlns:a16="http://schemas.microsoft.com/office/drawing/2014/main" xmlns="" id="{E0D6F312-27D4-4ACE-BDF6-40126D920443}"/>
              </a:ext>
            </a:extLst>
          </p:cNvPr>
          <p:cNvPicPr>
            <a:picLocks noChangeAspect="1"/>
          </p:cNvPicPr>
          <p:nvPr>
            <p:custDataLst>
              <p:tags r:id="rId3"/>
            </p:custDataLst>
          </p:nvPr>
        </p:nvPicPr>
        <p:blipFill>
          <a:blip r:embed="rId6"/>
          <a:stretch>
            <a:fillRect/>
          </a:stretch>
        </p:blipFill>
        <p:spPr>
          <a:xfrm>
            <a:off x="571500" y="1914431"/>
            <a:ext cx="10515600" cy="2371164"/>
          </a:xfrm>
          <a:prstGeom prst="rect">
            <a:avLst/>
          </a:prstGeom>
        </p:spPr>
      </p:pic>
      <p:pic>
        <p:nvPicPr>
          <p:cNvPr id="6" name="Picture 5">
            <a:extLst>
              <a:ext uri="{FF2B5EF4-FFF2-40B4-BE49-F238E27FC236}">
                <a16:creationId xmlns:a16="http://schemas.microsoft.com/office/drawing/2014/main" xmlns="" id="{4EB17869-1510-422B-8705-89541A122C57}"/>
              </a:ext>
            </a:extLst>
          </p:cNvPr>
          <p:cNvPicPr>
            <a:picLocks noChangeAspect="1"/>
          </p:cNvPicPr>
          <p:nvPr>
            <p:custDataLst>
              <p:tags r:id="rId4"/>
            </p:custDataLst>
          </p:nvPr>
        </p:nvPicPr>
        <p:blipFill>
          <a:blip r:embed="rId7"/>
          <a:stretch>
            <a:fillRect/>
          </a:stretch>
        </p:blipFill>
        <p:spPr>
          <a:xfrm>
            <a:off x="419100" y="5005841"/>
            <a:ext cx="11544300" cy="940588"/>
          </a:xfrm>
          <a:prstGeom prst="rect">
            <a:avLst/>
          </a:prstGeom>
        </p:spPr>
      </p:pic>
    </p:spTree>
    <p:extLst>
      <p:ext uri="{BB962C8B-B14F-4D97-AF65-F5344CB8AC3E}">
        <p14:creationId xmlns:p14="http://schemas.microsoft.com/office/powerpoint/2010/main" val="2347852597"/>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4025B87-DD24-437D-9DEB-E354EF3ECC69}"/>
              </a:ext>
            </a:extLst>
          </p:cNvPr>
          <p:cNvSpPr>
            <a:spLocks noGrp="1"/>
          </p:cNvSpPr>
          <p:nvPr>
            <p:ph type="title"/>
            <p:custDataLst>
              <p:tags r:id="rId1"/>
            </p:custDataLst>
          </p:nvPr>
        </p:nvSpPr>
        <p:spPr/>
        <p:txBody>
          <a:bodyPr/>
          <a:lstStyle/>
          <a:p>
            <a:r>
              <a:rPr lang="fr-CA" dirty="0"/>
              <a:t>Areas</a:t>
            </a:r>
            <a:endParaRPr lang="en-CA" dirty="0"/>
          </a:p>
        </p:txBody>
      </p:sp>
      <p:sp>
        <p:nvSpPr>
          <p:cNvPr id="4" name="Content Placeholder 2">
            <a:extLst>
              <a:ext uri="{FF2B5EF4-FFF2-40B4-BE49-F238E27FC236}">
                <a16:creationId xmlns:a16="http://schemas.microsoft.com/office/drawing/2014/main" xmlns="" id="{641CAE78-4F81-439D-9D5F-9E4800C0D48E}"/>
              </a:ext>
            </a:extLst>
          </p:cNvPr>
          <p:cNvSpPr>
            <a:spLocks noGrp="1"/>
          </p:cNvSpPr>
          <p:nvPr>
            <p:ph idx="1"/>
            <p:custDataLst>
              <p:tags r:id="rId2"/>
            </p:custDataLst>
          </p:nvPr>
        </p:nvSpPr>
        <p:spPr>
          <a:xfrm>
            <a:off x="838200" y="1162050"/>
            <a:ext cx="10515600" cy="5014913"/>
          </a:xfrm>
        </p:spPr>
        <p:txBody>
          <a:bodyPr/>
          <a:lstStyle/>
          <a:p>
            <a:pPr marL="457200" indent="-457200" algn="just">
              <a:lnSpc>
                <a:spcPct val="150000"/>
              </a:lnSpc>
              <a:buFont typeface="+mj-lt"/>
              <a:buAutoNum type="arabicPeriod" startAt="7"/>
            </a:pPr>
            <a:r>
              <a:rPr lang="en-US" u="sng" dirty="0"/>
              <a:t>If you want to update an area</a:t>
            </a:r>
            <a:r>
              <a:rPr lang="en-US" dirty="0"/>
              <a:t>, do this:</a:t>
            </a:r>
          </a:p>
          <a:p>
            <a:pPr marL="457200" lvl="1" indent="0" algn="just">
              <a:lnSpc>
                <a:spcPct val="150000"/>
              </a:lnSpc>
              <a:buNone/>
            </a:pPr>
            <a:r>
              <a:rPr lang="en-US" sz="2400" dirty="0">
                <a:solidFill>
                  <a:schemeClr val="accent2"/>
                </a:solidFill>
              </a:rPr>
              <a:t>7.1</a:t>
            </a:r>
            <a:r>
              <a:rPr lang="en-US" sz="2400" dirty="0"/>
              <a:t> Perform a search to retrieve the area you wish to update and click on View Record Details.</a:t>
            </a:r>
          </a:p>
          <a:p>
            <a:pPr marL="457200" indent="-457200" algn="just">
              <a:buFont typeface="+mj-lt"/>
              <a:buAutoNum type="arabicPeriod" startAt="7"/>
            </a:pPr>
            <a:endParaRPr lang="en-CA" dirty="0"/>
          </a:p>
        </p:txBody>
      </p:sp>
      <p:pic>
        <p:nvPicPr>
          <p:cNvPr id="5" name="Picture 4">
            <a:extLst>
              <a:ext uri="{FF2B5EF4-FFF2-40B4-BE49-F238E27FC236}">
                <a16:creationId xmlns:a16="http://schemas.microsoft.com/office/drawing/2014/main" xmlns="" id="{5D39D016-7AE4-4EF9-A1C9-4367769A78FC}"/>
              </a:ext>
            </a:extLst>
          </p:cNvPr>
          <p:cNvPicPr>
            <a:picLocks noChangeAspect="1"/>
          </p:cNvPicPr>
          <p:nvPr>
            <p:custDataLst>
              <p:tags r:id="rId3"/>
            </p:custDataLst>
          </p:nvPr>
        </p:nvPicPr>
        <p:blipFill>
          <a:blip r:embed="rId5"/>
          <a:stretch>
            <a:fillRect/>
          </a:stretch>
        </p:blipFill>
        <p:spPr>
          <a:xfrm>
            <a:off x="381000" y="3136238"/>
            <a:ext cx="11449050" cy="2457397"/>
          </a:xfrm>
          <a:prstGeom prst="rect">
            <a:avLst/>
          </a:prstGeom>
        </p:spPr>
      </p:pic>
    </p:spTree>
    <p:extLst>
      <p:ext uri="{BB962C8B-B14F-4D97-AF65-F5344CB8AC3E}">
        <p14:creationId xmlns:p14="http://schemas.microsoft.com/office/powerpoint/2010/main" val="3533395182"/>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FE57F0F-E4AC-4563-9393-83D252514EDD}"/>
              </a:ext>
            </a:extLst>
          </p:cNvPr>
          <p:cNvSpPr>
            <a:spLocks noGrp="1"/>
          </p:cNvSpPr>
          <p:nvPr>
            <p:ph type="title"/>
            <p:custDataLst>
              <p:tags r:id="rId1"/>
            </p:custDataLst>
          </p:nvPr>
        </p:nvSpPr>
        <p:spPr/>
        <p:txBody>
          <a:bodyPr/>
          <a:lstStyle/>
          <a:p>
            <a:r>
              <a:rPr lang="fr-CA" dirty="0"/>
              <a:t>Areas</a:t>
            </a:r>
            <a:endParaRPr lang="en-CA" dirty="0"/>
          </a:p>
        </p:txBody>
      </p:sp>
      <p:sp>
        <p:nvSpPr>
          <p:cNvPr id="6" name="Content Placeholder 2">
            <a:extLst>
              <a:ext uri="{FF2B5EF4-FFF2-40B4-BE49-F238E27FC236}">
                <a16:creationId xmlns:a16="http://schemas.microsoft.com/office/drawing/2014/main" xmlns="" id="{4E064B8F-111E-4AA3-9B3A-3399D848B78A}"/>
              </a:ext>
            </a:extLst>
          </p:cNvPr>
          <p:cNvSpPr>
            <a:spLocks noGrp="1"/>
          </p:cNvSpPr>
          <p:nvPr>
            <p:ph idx="1"/>
            <p:custDataLst>
              <p:tags r:id="rId2"/>
            </p:custDataLst>
          </p:nvPr>
        </p:nvSpPr>
        <p:spPr>
          <a:xfrm>
            <a:off x="954503" y="999624"/>
            <a:ext cx="10208797" cy="5014913"/>
          </a:xfrm>
        </p:spPr>
        <p:txBody>
          <a:bodyPr/>
          <a:lstStyle/>
          <a:p>
            <a:pPr marL="0" indent="0" algn="just">
              <a:lnSpc>
                <a:spcPct val="150000"/>
              </a:lnSpc>
              <a:buNone/>
            </a:pPr>
            <a:r>
              <a:rPr lang="fr-CA" dirty="0">
                <a:solidFill>
                  <a:schemeClr val="accent2"/>
                </a:solidFill>
              </a:rPr>
              <a:t>7.2</a:t>
            </a:r>
            <a:r>
              <a:rPr lang="fr-CA" dirty="0"/>
              <a:t> </a:t>
            </a:r>
            <a:r>
              <a:rPr lang="fr-CA" dirty="0" err="1"/>
              <a:t>From</a:t>
            </a:r>
            <a:r>
              <a:rPr lang="fr-CA" dirty="0"/>
              <a:t> the new </a:t>
            </a:r>
            <a:r>
              <a:rPr lang="fr-CA" dirty="0" err="1"/>
              <a:t>window</a:t>
            </a:r>
            <a:r>
              <a:rPr lang="fr-CA" dirty="0"/>
              <a:t>, </a:t>
            </a:r>
            <a:r>
              <a:rPr lang="en-US" dirty="0"/>
              <a:t>update the required fields in the General, </a:t>
            </a:r>
            <a:r>
              <a:rPr lang="en-US" dirty="0" err="1"/>
              <a:t>Putaway</a:t>
            </a:r>
            <a:r>
              <a:rPr lang="en-US" dirty="0"/>
              <a:t>, Replenishments, Picking and Cycle Count sections.</a:t>
            </a:r>
            <a:r>
              <a:rPr lang="fr-CA" dirty="0"/>
              <a:t> For more </a:t>
            </a:r>
            <a:r>
              <a:rPr lang="fr-CA" dirty="0" err="1"/>
              <a:t>details</a:t>
            </a:r>
            <a:r>
              <a:rPr lang="fr-CA" dirty="0"/>
              <a:t> on the </a:t>
            </a:r>
            <a:r>
              <a:rPr lang="fr-CA" dirty="0" err="1"/>
              <a:t>different</a:t>
            </a:r>
            <a:r>
              <a:rPr lang="fr-CA" dirty="0"/>
              <a:t> </a:t>
            </a:r>
            <a:r>
              <a:rPr lang="fr-CA" dirty="0" err="1"/>
              <a:t>fields</a:t>
            </a:r>
            <a:r>
              <a:rPr lang="fr-CA" dirty="0"/>
              <a:t>, </a:t>
            </a:r>
            <a:r>
              <a:rPr lang="fr-CA" dirty="0" err="1"/>
              <a:t>refer</a:t>
            </a:r>
            <a:r>
              <a:rPr lang="fr-CA" dirty="0"/>
              <a:t> to slide </a:t>
            </a:r>
            <a:r>
              <a:rPr lang="fr-CA" dirty="0">
                <a:hlinkClick r:id="rId5" action="ppaction://hlinksldjump"/>
              </a:rPr>
              <a:t>169 to 179</a:t>
            </a:r>
            <a:r>
              <a:rPr lang="fr-CA" dirty="0"/>
              <a:t>. </a:t>
            </a:r>
          </a:p>
          <a:p>
            <a:pPr algn="just">
              <a:lnSpc>
                <a:spcPct val="150000"/>
              </a:lnSpc>
              <a:buFont typeface="Wingdings" panose="05000000000000000000" pitchFamily="2" charset="2"/>
              <a:buChar char="ü"/>
            </a:pPr>
            <a:endParaRPr lang="en-CA" dirty="0"/>
          </a:p>
        </p:txBody>
      </p:sp>
      <p:pic>
        <p:nvPicPr>
          <p:cNvPr id="4" name="Picture 3">
            <a:extLst>
              <a:ext uri="{FF2B5EF4-FFF2-40B4-BE49-F238E27FC236}">
                <a16:creationId xmlns:a16="http://schemas.microsoft.com/office/drawing/2014/main" xmlns="" id="{0F42EEAE-00E6-4153-AEF7-154DBCA80784}"/>
              </a:ext>
            </a:extLst>
          </p:cNvPr>
          <p:cNvPicPr>
            <a:picLocks noChangeAspect="1"/>
          </p:cNvPicPr>
          <p:nvPr>
            <p:custDataLst>
              <p:tags r:id="rId3"/>
            </p:custDataLst>
          </p:nvPr>
        </p:nvPicPr>
        <p:blipFill>
          <a:blip r:embed="rId6"/>
          <a:stretch>
            <a:fillRect/>
          </a:stretch>
        </p:blipFill>
        <p:spPr>
          <a:xfrm>
            <a:off x="954503" y="2763935"/>
            <a:ext cx="9161047" cy="3518985"/>
          </a:xfrm>
          <a:prstGeom prst="rect">
            <a:avLst/>
          </a:prstGeom>
        </p:spPr>
      </p:pic>
    </p:spTree>
    <p:extLst>
      <p:ext uri="{BB962C8B-B14F-4D97-AF65-F5344CB8AC3E}">
        <p14:creationId xmlns:p14="http://schemas.microsoft.com/office/powerpoint/2010/main" val="414864672"/>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35A60B7-1CB7-4ABD-ADBD-8711EA1FDBFF}"/>
              </a:ext>
            </a:extLst>
          </p:cNvPr>
          <p:cNvSpPr>
            <a:spLocks noGrp="1"/>
          </p:cNvSpPr>
          <p:nvPr>
            <p:ph type="title"/>
            <p:custDataLst>
              <p:tags r:id="rId1"/>
            </p:custDataLst>
          </p:nvPr>
        </p:nvSpPr>
        <p:spPr/>
        <p:txBody>
          <a:bodyPr/>
          <a:lstStyle/>
          <a:p>
            <a:r>
              <a:rPr lang="fr-CA" dirty="0"/>
              <a:t>Areas</a:t>
            </a:r>
            <a:endParaRPr lang="en-CA" dirty="0"/>
          </a:p>
        </p:txBody>
      </p:sp>
      <p:sp>
        <p:nvSpPr>
          <p:cNvPr id="4" name="Content Placeholder 2">
            <a:extLst>
              <a:ext uri="{FF2B5EF4-FFF2-40B4-BE49-F238E27FC236}">
                <a16:creationId xmlns:a16="http://schemas.microsoft.com/office/drawing/2014/main" xmlns="" id="{80CC79B9-BB64-4CC0-AB82-3DCEBD7B5E43}"/>
              </a:ext>
            </a:extLst>
          </p:cNvPr>
          <p:cNvSpPr>
            <a:spLocks noGrp="1"/>
          </p:cNvSpPr>
          <p:nvPr>
            <p:ph idx="1"/>
            <p:custDataLst>
              <p:tags r:id="rId2"/>
            </p:custDataLst>
          </p:nvPr>
        </p:nvSpPr>
        <p:spPr>
          <a:xfrm>
            <a:off x="561474" y="1162050"/>
            <a:ext cx="4620126" cy="5014913"/>
          </a:xfrm>
        </p:spPr>
        <p:txBody>
          <a:bodyPr/>
          <a:lstStyle/>
          <a:p>
            <a:pPr marL="0" indent="0" algn="just">
              <a:lnSpc>
                <a:spcPct val="150000"/>
              </a:lnSpc>
              <a:buNone/>
            </a:pPr>
            <a:r>
              <a:rPr lang="en-US" dirty="0">
                <a:solidFill>
                  <a:schemeClr val="accent2"/>
                </a:solidFill>
              </a:rPr>
              <a:t>7.3</a:t>
            </a:r>
            <a:r>
              <a:rPr lang="en-US" dirty="0"/>
              <a:t> Once all the required fields properly updated, click on Submit. </a:t>
            </a:r>
          </a:p>
          <a:p>
            <a:pPr marL="0" indent="0" algn="just">
              <a:lnSpc>
                <a:spcPct val="150000"/>
              </a:lnSpc>
              <a:buNone/>
            </a:pPr>
            <a:endParaRPr lang="en-CA" dirty="0"/>
          </a:p>
        </p:txBody>
      </p:sp>
      <p:pic>
        <p:nvPicPr>
          <p:cNvPr id="6" name="Picture 5">
            <a:extLst>
              <a:ext uri="{FF2B5EF4-FFF2-40B4-BE49-F238E27FC236}">
                <a16:creationId xmlns:a16="http://schemas.microsoft.com/office/drawing/2014/main" xmlns="" id="{6D8C6C9C-6289-4F7F-B5B2-5BEAEB308253}"/>
              </a:ext>
            </a:extLst>
          </p:cNvPr>
          <p:cNvPicPr>
            <a:picLocks noChangeAspect="1"/>
          </p:cNvPicPr>
          <p:nvPr>
            <p:custDataLst>
              <p:tags r:id="rId3"/>
            </p:custDataLst>
          </p:nvPr>
        </p:nvPicPr>
        <p:blipFill>
          <a:blip r:embed="rId5"/>
          <a:stretch>
            <a:fillRect/>
          </a:stretch>
        </p:blipFill>
        <p:spPr>
          <a:xfrm>
            <a:off x="5723112" y="681944"/>
            <a:ext cx="5687838" cy="5494111"/>
          </a:xfrm>
          <a:prstGeom prst="rect">
            <a:avLst/>
          </a:prstGeom>
        </p:spPr>
      </p:pic>
    </p:spTree>
    <p:extLst>
      <p:ext uri="{BB962C8B-B14F-4D97-AF65-F5344CB8AC3E}">
        <p14:creationId xmlns:p14="http://schemas.microsoft.com/office/powerpoint/2010/main" val="3741537255"/>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A2DBC4A-E0DF-414E-A953-0EB57A6AD47A}"/>
              </a:ext>
            </a:extLst>
          </p:cNvPr>
          <p:cNvSpPr>
            <a:spLocks noGrp="1"/>
          </p:cNvSpPr>
          <p:nvPr>
            <p:ph type="ctrTitle"/>
            <p:custDataLst>
              <p:tags r:id="rId1"/>
            </p:custDataLst>
          </p:nvPr>
        </p:nvSpPr>
        <p:spPr/>
        <p:txBody>
          <a:bodyPr/>
          <a:lstStyle/>
          <a:p>
            <a:r>
              <a:rPr lang="en-CA" sz="4400" b="1"/>
              <a:t>Area Confirmations</a:t>
            </a:r>
          </a:p>
        </p:txBody>
      </p:sp>
    </p:spTree>
    <p:extLst>
      <p:ext uri="{BB962C8B-B14F-4D97-AF65-F5344CB8AC3E}">
        <p14:creationId xmlns:p14="http://schemas.microsoft.com/office/powerpoint/2010/main" val="2142268085"/>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0032D20-AD51-4785-B40A-9A030B99B81D}"/>
              </a:ext>
            </a:extLst>
          </p:cNvPr>
          <p:cNvSpPr>
            <a:spLocks noGrp="1"/>
          </p:cNvSpPr>
          <p:nvPr>
            <p:ph type="title"/>
            <p:custDataLst>
              <p:tags r:id="rId1"/>
            </p:custDataLst>
          </p:nvPr>
        </p:nvSpPr>
        <p:spPr/>
        <p:txBody>
          <a:bodyPr/>
          <a:lstStyle/>
          <a:p>
            <a:r>
              <a:rPr lang="fr-CA"/>
              <a:t>Area Confirmations</a:t>
            </a:r>
            <a:endParaRPr lang="en-CA"/>
          </a:p>
        </p:txBody>
      </p:sp>
      <p:sp>
        <p:nvSpPr>
          <p:cNvPr id="3" name="Content Placeholder 2">
            <a:extLst>
              <a:ext uri="{FF2B5EF4-FFF2-40B4-BE49-F238E27FC236}">
                <a16:creationId xmlns:a16="http://schemas.microsoft.com/office/drawing/2014/main" xmlns="" id="{714EB69B-2668-4F13-A8C9-11FB69C620C3}"/>
              </a:ext>
            </a:extLst>
          </p:cNvPr>
          <p:cNvSpPr>
            <a:spLocks noGrp="1"/>
          </p:cNvSpPr>
          <p:nvPr>
            <p:ph idx="1"/>
            <p:custDataLst>
              <p:tags r:id="rId2"/>
            </p:custDataLst>
          </p:nvPr>
        </p:nvSpPr>
        <p:spPr>
          <a:xfrm>
            <a:off x="838200" y="1504950"/>
            <a:ext cx="10515600" cy="4672013"/>
          </a:xfrm>
        </p:spPr>
        <p:txBody>
          <a:bodyPr/>
          <a:lstStyle/>
          <a:p>
            <a:pPr algn="just">
              <a:lnSpc>
                <a:spcPct val="150000"/>
              </a:lnSpc>
            </a:pPr>
            <a:r>
              <a:rPr lang="fr-CA" sz="2300" dirty="0"/>
              <a:t>This </a:t>
            </a:r>
            <a:r>
              <a:rPr lang="fr-CA" sz="2300" dirty="0" err="1"/>
              <a:t>resource</a:t>
            </a:r>
            <a:r>
              <a:rPr lang="fr-CA" sz="2300" dirty="0"/>
              <a:t> </a:t>
            </a:r>
            <a:r>
              <a:rPr lang="fr-CA" sz="2300" dirty="0" err="1"/>
              <a:t>is</a:t>
            </a:r>
            <a:r>
              <a:rPr lang="fr-CA" sz="2300" dirty="0"/>
              <a:t> </a:t>
            </a:r>
            <a:r>
              <a:rPr lang="fr-CA" sz="2300" dirty="0" err="1"/>
              <a:t>used</a:t>
            </a:r>
            <a:r>
              <a:rPr lang="fr-CA" sz="2300" dirty="0"/>
              <a:t> to </a:t>
            </a:r>
            <a:r>
              <a:rPr lang="en-US" sz="2300" dirty="0"/>
              <a:t>add, modify, delete the records in the area confirmations table and to query the records in the area confirmations table.</a:t>
            </a:r>
          </a:p>
          <a:p>
            <a:pPr algn="just">
              <a:lnSpc>
                <a:spcPct val="150000"/>
              </a:lnSpc>
            </a:pPr>
            <a:r>
              <a:rPr lang="en-US" sz="2300" dirty="0"/>
              <a:t>The task codes shown in this resource are only populated once the area setup has been saved through the </a:t>
            </a:r>
            <a:r>
              <a:rPr lang="en-US" sz="2300" dirty="0">
                <a:hlinkClick r:id="rId4" action="ppaction://hlinksldjump"/>
              </a:rPr>
              <a:t>Area resource</a:t>
            </a:r>
            <a:r>
              <a:rPr lang="en-US" sz="2300" dirty="0"/>
              <a:t>. </a:t>
            </a:r>
          </a:p>
          <a:p>
            <a:pPr algn="just">
              <a:lnSpc>
                <a:spcPct val="150000"/>
              </a:lnSpc>
            </a:pPr>
            <a:r>
              <a:rPr lang="en-US" sz="2300" dirty="0"/>
              <a:t>Once saved, the user can then modify the confirmation flags in the area confirmations table accessible via this resource. </a:t>
            </a:r>
            <a:endParaRPr lang="en-CA" sz="2300" dirty="0"/>
          </a:p>
        </p:txBody>
      </p:sp>
    </p:spTree>
    <p:extLst>
      <p:ext uri="{BB962C8B-B14F-4D97-AF65-F5344CB8AC3E}">
        <p14:creationId xmlns:p14="http://schemas.microsoft.com/office/powerpoint/2010/main" val="2863515830"/>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B444EB0-0535-457D-AC1A-3B533A9150F5}"/>
              </a:ext>
            </a:extLst>
          </p:cNvPr>
          <p:cNvSpPr>
            <a:spLocks noGrp="1"/>
          </p:cNvSpPr>
          <p:nvPr>
            <p:ph type="title"/>
            <p:custDataLst>
              <p:tags r:id="rId1"/>
            </p:custDataLst>
          </p:nvPr>
        </p:nvSpPr>
        <p:spPr/>
        <p:txBody>
          <a:bodyPr/>
          <a:lstStyle/>
          <a:p>
            <a:r>
              <a:rPr lang="fr-CA" dirty="0"/>
              <a:t>Area Confirmations</a:t>
            </a:r>
            <a:endParaRPr lang="en-CA" dirty="0"/>
          </a:p>
        </p:txBody>
      </p:sp>
      <p:sp>
        <p:nvSpPr>
          <p:cNvPr id="4" name="Content Placeholder 2">
            <a:extLst>
              <a:ext uri="{FF2B5EF4-FFF2-40B4-BE49-F238E27FC236}">
                <a16:creationId xmlns:a16="http://schemas.microsoft.com/office/drawing/2014/main" xmlns="" id="{55E202D0-2E86-4B8C-A069-32F2D3B47B2D}"/>
              </a:ext>
            </a:extLst>
          </p:cNvPr>
          <p:cNvSpPr>
            <a:spLocks noGrp="1"/>
          </p:cNvSpPr>
          <p:nvPr>
            <p:ph idx="1"/>
            <p:custDataLst>
              <p:tags r:id="rId2"/>
            </p:custDataLst>
          </p:nvPr>
        </p:nvSpPr>
        <p:spPr>
          <a:xfrm>
            <a:off x="669387" y="1085850"/>
            <a:ext cx="6742066" cy="4960555"/>
          </a:xfrm>
        </p:spPr>
        <p:txBody>
          <a:bodyPr/>
          <a:lstStyle/>
          <a:p>
            <a:pPr marL="0" indent="0" algn="just">
              <a:lnSpc>
                <a:spcPct val="140000"/>
              </a:lnSpc>
              <a:buNone/>
            </a:pPr>
            <a:r>
              <a:rPr lang="en-US" sz="2300" dirty="0"/>
              <a:t>To update </a:t>
            </a:r>
            <a:r>
              <a:rPr lang="en-US" sz="2400" dirty="0"/>
              <a:t>the confirmation flags in one of the areas: </a:t>
            </a:r>
            <a:endParaRPr lang="en-US" sz="2300" dirty="0"/>
          </a:p>
          <a:p>
            <a:pPr marL="457200" indent="-457200" algn="just">
              <a:lnSpc>
                <a:spcPct val="140000"/>
              </a:lnSpc>
              <a:buFont typeface="+mj-lt"/>
              <a:buAutoNum type="arabicPeriod"/>
            </a:pPr>
            <a:r>
              <a:rPr lang="en-US" sz="2300" dirty="0"/>
              <a:t>With a </a:t>
            </a:r>
            <a:r>
              <a:rPr lang="en-US" sz="2300" u="sng" dirty="0"/>
              <a:t>desktop computer</a:t>
            </a:r>
            <a:r>
              <a:rPr lang="en-US" sz="2300" dirty="0"/>
              <a:t>, select the </a:t>
            </a:r>
            <a:r>
              <a:rPr lang="en-US" sz="2300" b="1" dirty="0"/>
              <a:t>WMS System Administration</a:t>
            </a:r>
            <a:r>
              <a:rPr lang="en-US" sz="2300" dirty="0"/>
              <a:t> resource.</a:t>
            </a:r>
          </a:p>
          <a:p>
            <a:pPr marL="457200" indent="-457200" algn="just">
              <a:lnSpc>
                <a:spcPct val="140000"/>
              </a:lnSpc>
              <a:buFont typeface="+mj-lt"/>
              <a:buAutoNum type="arabicPeriod"/>
            </a:pPr>
            <a:r>
              <a:rPr lang="en-US" sz="2300" dirty="0"/>
              <a:t>Under WMS System Administration, click on </a:t>
            </a:r>
            <a:r>
              <a:rPr lang="en-US" sz="2300" b="1" dirty="0"/>
              <a:t>Configuration.</a:t>
            </a:r>
            <a:endParaRPr lang="en-US" sz="2300" dirty="0"/>
          </a:p>
          <a:p>
            <a:pPr marL="457200" indent="-457200" algn="just">
              <a:lnSpc>
                <a:spcPct val="140000"/>
              </a:lnSpc>
              <a:buFont typeface="+mj-lt"/>
              <a:buAutoNum type="arabicPeriod"/>
            </a:pPr>
            <a:r>
              <a:rPr lang="en-US" sz="2300" dirty="0"/>
              <a:t>Under Configuration, click on </a:t>
            </a:r>
            <a:r>
              <a:rPr lang="en-US" sz="2300" b="1" dirty="0"/>
              <a:t>WMS Warehouse Setup.</a:t>
            </a:r>
            <a:endParaRPr lang="en-US" sz="2300" dirty="0"/>
          </a:p>
          <a:p>
            <a:pPr marL="457200" indent="-457200" algn="just">
              <a:lnSpc>
                <a:spcPct val="140000"/>
              </a:lnSpc>
              <a:buFont typeface="+mj-lt"/>
              <a:buAutoNum type="arabicPeriod"/>
            </a:pPr>
            <a:r>
              <a:rPr lang="en-US" sz="2300" dirty="0"/>
              <a:t>Under WMS Warehouse Setup, click on </a:t>
            </a:r>
            <a:r>
              <a:rPr lang="en-US" sz="2300" b="1" dirty="0"/>
              <a:t>Area Confirmations.</a:t>
            </a:r>
            <a:endParaRPr lang="en-US" sz="2300" dirty="0"/>
          </a:p>
          <a:p>
            <a:pPr marL="0" indent="0" algn="just">
              <a:lnSpc>
                <a:spcPct val="140000"/>
              </a:lnSpc>
              <a:buNone/>
            </a:pPr>
            <a:endParaRPr lang="en-US" sz="2200" dirty="0"/>
          </a:p>
        </p:txBody>
      </p:sp>
      <p:grpSp>
        <p:nvGrpSpPr>
          <p:cNvPr id="3" name="Group 2">
            <a:extLst>
              <a:ext uri="{FF2B5EF4-FFF2-40B4-BE49-F238E27FC236}">
                <a16:creationId xmlns:a16="http://schemas.microsoft.com/office/drawing/2014/main" xmlns="" id="{5FB288E7-C96A-44D0-B572-43CEAD64EB68}"/>
              </a:ext>
            </a:extLst>
          </p:cNvPr>
          <p:cNvGrpSpPr/>
          <p:nvPr>
            <p:custDataLst>
              <p:tags r:id="rId3"/>
            </p:custDataLst>
          </p:nvPr>
        </p:nvGrpSpPr>
        <p:grpSpPr>
          <a:xfrm>
            <a:off x="8162926" y="260350"/>
            <a:ext cx="3077210" cy="6056072"/>
            <a:chOff x="4405314" y="874712"/>
            <a:chExt cx="3077210" cy="6056072"/>
          </a:xfrm>
        </p:grpSpPr>
        <p:pic>
          <p:nvPicPr>
            <p:cNvPr id="5" name="Picture 4">
              <a:extLst>
                <a:ext uri="{FF2B5EF4-FFF2-40B4-BE49-F238E27FC236}">
                  <a16:creationId xmlns:a16="http://schemas.microsoft.com/office/drawing/2014/main" xmlns="" id="{CE44F0B5-2F6B-4CE5-817A-32BE2E2FAAE3}"/>
                </a:ext>
              </a:extLst>
            </p:cNvPr>
            <p:cNvPicPr/>
            <p:nvPr/>
          </p:nvPicPr>
          <p:blipFill>
            <a:blip r:embed="rId5"/>
            <a:stretch>
              <a:fillRect/>
            </a:stretch>
          </p:blipFill>
          <p:spPr>
            <a:xfrm>
              <a:off x="4766627" y="874712"/>
              <a:ext cx="2658745" cy="5108575"/>
            </a:xfrm>
            <a:prstGeom prst="rect">
              <a:avLst/>
            </a:prstGeom>
          </p:spPr>
        </p:pic>
        <p:pic>
          <p:nvPicPr>
            <p:cNvPr id="6" name="Picture 5">
              <a:extLst>
                <a:ext uri="{FF2B5EF4-FFF2-40B4-BE49-F238E27FC236}">
                  <a16:creationId xmlns:a16="http://schemas.microsoft.com/office/drawing/2014/main" xmlns="" id="{44C0A5EA-1277-46F1-B4FD-D9BC3F1AE8EA}"/>
                </a:ext>
              </a:extLst>
            </p:cNvPr>
            <p:cNvPicPr/>
            <p:nvPr/>
          </p:nvPicPr>
          <p:blipFill rotWithShape="1">
            <a:blip r:embed="rId6"/>
            <a:srcRect b="78215"/>
            <a:stretch/>
          </p:blipFill>
          <p:spPr>
            <a:xfrm>
              <a:off x="4405314" y="5926214"/>
              <a:ext cx="3077210" cy="1004570"/>
            </a:xfrm>
            <a:prstGeom prst="rect">
              <a:avLst/>
            </a:prstGeom>
          </p:spPr>
        </p:pic>
      </p:grpSp>
    </p:spTree>
    <p:extLst>
      <p:ext uri="{BB962C8B-B14F-4D97-AF65-F5344CB8AC3E}">
        <p14:creationId xmlns:p14="http://schemas.microsoft.com/office/powerpoint/2010/main" val="4263705820"/>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EC02983-808D-459A-B046-F9284F4638FC}"/>
              </a:ext>
            </a:extLst>
          </p:cNvPr>
          <p:cNvSpPr>
            <a:spLocks noGrp="1"/>
          </p:cNvSpPr>
          <p:nvPr>
            <p:ph type="title"/>
            <p:custDataLst>
              <p:tags r:id="rId1"/>
            </p:custDataLst>
          </p:nvPr>
        </p:nvSpPr>
        <p:spPr/>
        <p:txBody>
          <a:bodyPr/>
          <a:lstStyle/>
          <a:p>
            <a:r>
              <a:rPr lang="fr-CA" dirty="0"/>
              <a:t>Area Confirmations</a:t>
            </a:r>
            <a:endParaRPr lang="en-CA" dirty="0"/>
          </a:p>
        </p:txBody>
      </p:sp>
      <p:sp>
        <p:nvSpPr>
          <p:cNvPr id="4" name="Content Placeholder 2">
            <a:extLst>
              <a:ext uri="{FF2B5EF4-FFF2-40B4-BE49-F238E27FC236}">
                <a16:creationId xmlns:a16="http://schemas.microsoft.com/office/drawing/2014/main" xmlns="" id="{7956CDCD-DEA3-4F92-82C6-A498FFDCBEEF}"/>
              </a:ext>
            </a:extLst>
          </p:cNvPr>
          <p:cNvSpPr>
            <a:spLocks noGrp="1"/>
          </p:cNvSpPr>
          <p:nvPr>
            <p:ph idx="1"/>
            <p:custDataLst>
              <p:tags r:id="rId2"/>
            </p:custDataLst>
          </p:nvPr>
        </p:nvSpPr>
        <p:spPr>
          <a:xfrm>
            <a:off x="609599" y="1143000"/>
            <a:ext cx="10887075" cy="5091113"/>
          </a:xfrm>
        </p:spPr>
        <p:txBody>
          <a:bodyPr/>
          <a:lstStyle/>
          <a:p>
            <a:pPr marL="457200" indent="-457200" algn="just">
              <a:lnSpc>
                <a:spcPct val="150000"/>
              </a:lnSpc>
              <a:buFont typeface="+mj-lt"/>
              <a:buAutoNum type="arabicPeriod" startAt="5"/>
            </a:pPr>
            <a:r>
              <a:rPr lang="fr-CA" dirty="0"/>
              <a:t>In the new </a:t>
            </a:r>
            <a:r>
              <a:rPr lang="fr-CA" dirty="0" err="1"/>
              <a:t>window</a:t>
            </a:r>
            <a:r>
              <a:rPr lang="fr-CA" dirty="0"/>
              <a:t>, </a:t>
            </a:r>
            <a:r>
              <a:rPr lang="en-US" dirty="0"/>
              <a:t>the different task codes associated with the areas previously configured in the Area resource will be listed.</a:t>
            </a:r>
          </a:p>
          <a:p>
            <a:pPr marL="457200" indent="-457200" algn="just">
              <a:lnSpc>
                <a:spcPct val="150000"/>
              </a:lnSpc>
              <a:buFont typeface="+mj-lt"/>
              <a:buAutoNum type="arabicPeriod" startAt="5"/>
            </a:pPr>
            <a:r>
              <a:rPr lang="en-US" sz="2400" dirty="0"/>
              <a:t>Perform a search to retrieve the record you wish to update and click on View Record Details. The search can be a combination of Area, Task code and Task Type.</a:t>
            </a:r>
            <a:endParaRPr lang="fr-CA" dirty="0"/>
          </a:p>
          <a:p>
            <a:pPr marL="0" indent="0" algn="just">
              <a:lnSpc>
                <a:spcPct val="150000"/>
              </a:lnSpc>
              <a:spcBef>
                <a:spcPts val="1000"/>
              </a:spcBef>
              <a:buClr>
                <a:srgbClr val="F58220"/>
              </a:buClr>
              <a:buNone/>
            </a:pPr>
            <a:r>
              <a:rPr lang="fr-CA" dirty="0">
                <a:solidFill>
                  <a:schemeClr val="accent2"/>
                </a:solidFill>
              </a:rPr>
              <a:t>	</a:t>
            </a:r>
            <a:endParaRPr lang="fr-CA" dirty="0"/>
          </a:p>
          <a:p>
            <a:pPr marL="0" indent="0" algn="just">
              <a:lnSpc>
                <a:spcPct val="150000"/>
              </a:lnSpc>
              <a:buNone/>
            </a:pPr>
            <a:endParaRPr lang="fr-CA" dirty="0"/>
          </a:p>
          <a:p>
            <a:pPr marL="0" indent="0" algn="just">
              <a:lnSpc>
                <a:spcPct val="150000"/>
              </a:lnSpc>
              <a:buNone/>
            </a:pPr>
            <a:endParaRPr lang="fr-CA" dirty="0"/>
          </a:p>
          <a:p>
            <a:pPr marL="0" indent="0" algn="just">
              <a:lnSpc>
                <a:spcPct val="150000"/>
              </a:lnSpc>
              <a:buNone/>
            </a:pPr>
            <a:endParaRPr lang="fr-CA" dirty="0"/>
          </a:p>
          <a:p>
            <a:pPr marL="0" indent="0" algn="just">
              <a:lnSpc>
                <a:spcPct val="150000"/>
              </a:lnSpc>
              <a:buNone/>
            </a:pPr>
            <a:endParaRPr lang="en-US" dirty="0"/>
          </a:p>
          <a:p>
            <a:pPr marL="0" indent="0" algn="just">
              <a:lnSpc>
                <a:spcPct val="150000"/>
              </a:lnSpc>
              <a:buNone/>
            </a:pPr>
            <a:endParaRPr lang="en-CA" dirty="0"/>
          </a:p>
        </p:txBody>
      </p:sp>
      <p:pic>
        <p:nvPicPr>
          <p:cNvPr id="6" name="Picture 5">
            <a:extLst>
              <a:ext uri="{FF2B5EF4-FFF2-40B4-BE49-F238E27FC236}">
                <a16:creationId xmlns:a16="http://schemas.microsoft.com/office/drawing/2014/main" xmlns="" id="{3F0BD124-0A20-4F83-8BCC-A91B2DF4CE2B}"/>
              </a:ext>
            </a:extLst>
          </p:cNvPr>
          <p:cNvPicPr>
            <a:picLocks noChangeAspect="1"/>
          </p:cNvPicPr>
          <p:nvPr>
            <p:custDataLst>
              <p:tags r:id="rId3"/>
            </p:custDataLst>
          </p:nvPr>
        </p:nvPicPr>
        <p:blipFill>
          <a:blip r:embed="rId6"/>
          <a:stretch>
            <a:fillRect/>
          </a:stretch>
        </p:blipFill>
        <p:spPr>
          <a:xfrm>
            <a:off x="466725" y="3832698"/>
            <a:ext cx="11258550" cy="2248544"/>
          </a:xfrm>
          <a:prstGeom prst="rect">
            <a:avLst/>
          </a:prstGeom>
        </p:spPr>
      </p:pic>
    </p:spTree>
    <p:extLst>
      <p:ext uri="{BB962C8B-B14F-4D97-AF65-F5344CB8AC3E}">
        <p14:creationId xmlns:p14="http://schemas.microsoft.com/office/powerpoint/2010/main" val="867445686"/>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EC02983-808D-459A-B046-F9284F4638FC}"/>
              </a:ext>
            </a:extLst>
          </p:cNvPr>
          <p:cNvSpPr>
            <a:spLocks noGrp="1"/>
          </p:cNvSpPr>
          <p:nvPr>
            <p:ph type="title"/>
            <p:custDataLst>
              <p:tags r:id="rId1"/>
            </p:custDataLst>
          </p:nvPr>
        </p:nvSpPr>
        <p:spPr/>
        <p:txBody>
          <a:bodyPr/>
          <a:lstStyle/>
          <a:p>
            <a:r>
              <a:rPr lang="fr-CA" dirty="0"/>
              <a:t>Area Confirmations</a:t>
            </a:r>
            <a:endParaRPr lang="en-CA" dirty="0"/>
          </a:p>
        </p:txBody>
      </p:sp>
      <p:sp>
        <p:nvSpPr>
          <p:cNvPr id="4" name="Content Placeholder 2">
            <a:extLst>
              <a:ext uri="{FF2B5EF4-FFF2-40B4-BE49-F238E27FC236}">
                <a16:creationId xmlns:a16="http://schemas.microsoft.com/office/drawing/2014/main" xmlns="" id="{E1931F9D-A55F-41CD-AF12-49BBEE2E44A2}"/>
              </a:ext>
            </a:extLst>
          </p:cNvPr>
          <p:cNvSpPr>
            <a:spLocks noGrp="1"/>
          </p:cNvSpPr>
          <p:nvPr>
            <p:ph idx="1"/>
            <p:custDataLst>
              <p:tags r:id="rId2"/>
            </p:custDataLst>
          </p:nvPr>
        </p:nvSpPr>
        <p:spPr>
          <a:xfrm>
            <a:off x="342899" y="1219200"/>
            <a:ext cx="6369175" cy="5014913"/>
          </a:xfrm>
        </p:spPr>
        <p:txBody>
          <a:bodyPr/>
          <a:lstStyle/>
          <a:p>
            <a:pPr marL="457200" indent="-457200" algn="just">
              <a:lnSpc>
                <a:spcPct val="120000"/>
              </a:lnSpc>
              <a:buFont typeface="+mj-lt"/>
              <a:buAutoNum type="arabicPeriod" startAt="7"/>
            </a:pPr>
            <a:r>
              <a:rPr lang="fr-CA" dirty="0"/>
              <a:t>A new </a:t>
            </a:r>
            <a:r>
              <a:rPr lang="fr-CA" dirty="0" err="1"/>
              <a:t>window</a:t>
            </a:r>
            <a:r>
              <a:rPr lang="fr-CA" dirty="0"/>
              <a:t> </a:t>
            </a:r>
            <a:r>
              <a:rPr lang="fr-CA" dirty="0" err="1"/>
              <a:t>will</a:t>
            </a:r>
            <a:r>
              <a:rPr lang="fr-CA" dirty="0"/>
              <a:t> </a:t>
            </a:r>
            <a:r>
              <a:rPr lang="fr-CA" dirty="0" err="1"/>
              <a:t>appear</a:t>
            </a:r>
            <a:r>
              <a:rPr lang="fr-CA" dirty="0"/>
              <a:t> </a:t>
            </a:r>
            <a:r>
              <a:rPr lang="fr-CA" dirty="0" err="1"/>
              <a:t>from</a:t>
            </a:r>
            <a:r>
              <a:rPr lang="fr-CA" dirty="0"/>
              <a:t> </a:t>
            </a:r>
            <a:r>
              <a:rPr lang="fr-CA" dirty="0" err="1"/>
              <a:t>which</a:t>
            </a:r>
            <a:r>
              <a:rPr lang="fr-CA" dirty="0"/>
              <a:t> </a:t>
            </a:r>
            <a:r>
              <a:rPr lang="fr-CA" dirty="0" err="1"/>
              <a:t>you</a:t>
            </a:r>
            <a:r>
              <a:rPr lang="fr-CA" dirty="0"/>
              <a:t> can update </a:t>
            </a:r>
            <a:r>
              <a:rPr lang="fr-CA" dirty="0" err="1"/>
              <a:t>eight</a:t>
            </a:r>
            <a:r>
              <a:rPr lang="fr-CA" dirty="0"/>
              <a:t> </a:t>
            </a:r>
            <a:r>
              <a:rPr lang="fr-CA" dirty="0" err="1"/>
              <a:t>fields</a:t>
            </a:r>
            <a:r>
              <a:rPr lang="fr-CA" dirty="0"/>
              <a:t>: </a:t>
            </a:r>
          </a:p>
          <a:p>
            <a:pPr marL="0" indent="0" algn="just">
              <a:lnSpc>
                <a:spcPct val="120000"/>
              </a:lnSpc>
              <a:buNone/>
            </a:pPr>
            <a:endParaRPr lang="fr-CA" sz="900" dirty="0"/>
          </a:p>
          <a:p>
            <a:pPr lvl="1" algn="just">
              <a:lnSpc>
                <a:spcPct val="120000"/>
              </a:lnSpc>
              <a:buFont typeface="Wingdings" panose="05000000000000000000" pitchFamily="2" charset="2"/>
              <a:buChar char="ü"/>
            </a:pPr>
            <a:r>
              <a:rPr lang="fr-CA" sz="2200" dirty="0"/>
              <a:t> </a:t>
            </a:r>
            <a:r>
              <a:rPr lang="en-CA" sz="2200" b="1" dirty="0"/>
              <a:t>Location Confirmation Option</a:t>
            </a:r>
            <a:r>
              <a:rPr lang="en-CA" sz="2200" dirty="0"/>
              <a:t>: </a:t>
            </a:r>
            <a:r>
              <a:rPr lang="en-US" sz="2200" dirty="0"/>
              <a:t>This flag confirms the accurate location selection at pickup time, regardless of whether the data is scanned or manually entered via the Location Confirmation on a mobile computer. Note that normally this option is used for voice only but can be activated for mobile picking and mobile replenishment ; it just adds another validation step for the user to the process the task.</a:t>
            </a:r>
          </a:p>
          <a:p>
            <a:pPr algn="just">
              <a:lnSpc>
                <a:spcPct val="120000"/>
              </a:lnSpc>
              <a:buFont typeface="Wingdings" panose="05000000000000000000" pitchFamily="2" charset="2"/>
              <a:buChar char="ü"/>
            </a:pPr>
            <a:endParaRPr lang="fr-CA" sz="2200" dirty="0"/>
          </a:p>
          <a:p>
            <a:pPr marL="0" indent="0" algn="just">
              <a:lnSpc>
                <a:spcPct val="120000"/>
              </a:lnSpc>
              <a:buNone/>
            </a:pPr>
            <a:endParaRPr lang="fr-CA" sz="2200" dirty="0"/>
          </a:p>
          <a:p>
            <a:pPr marL="0" indent="0" algn="just">
              <a:lnSpc>
                <a:spcPct val="120000"/>
              </a:lnSpc>
              <a:buNone/>
            </a:pPr>
            <a:endParaRPr lang="fr-CA" sz="2200" dirty="0"/>
          </a:p>
          <a:p>
            <a:pPr marL="0" indent="0" algn="just">
              <a:lnSpc>
                <a:spcPct val="120000"/>
              </a:lnSpc>
              <a:buNone/>
            </a:pPr>
            <a:endParaRPr lang="fr-CA" sz="2200" dirty="0"/>
          </a:p>
          <a:p>
            <a:pPr marL="0" indent="0" algn="just">
              <a:lnSpc>
                <a:spcPct val="120000"/>
              </a:lnSpc>
              <a:buNone/>
            </a:pPr>
            <a:endParaRPr lang="en-US" sz="2200" dirty="0"/>
          </a:p>
          <a:p>
            <a:pPr marL="0" indent="0" algn="just">
              <a:lnSpc>
                <a:spcPct val="120000"/>
              </a:lnSpc>
              <a:buNone/>
            </a:pPr>
            <a:endParaRPr lang="en-CA" sz="2200" dirty="0"/>
          </a:p>
        </p:txBody>
      </p:sp>
      <p:pic>
        <p:nvPicPr>
          <p:cNvPr id="6" name="Picture 5">
            <a:extLst>
              <a:ext uri="{FF2B5EF4-FFF2-40B4-BE49-F238E27FC236}">
                <a16:creationId xmlns:a16="http://schemas.microsoft.com/office/drawing/2014/main" xmlns="" id="{6D44C337-FF44-46D0-8B8A-29BBB53D8AB5}"/>
              </a:ext>
            </a:extLst>
          </p:cNvPr>
          <p:cNvPicPr>
            <a:picLocks noChangeAspect="1"/>
          </p:cNvPicPr>
          <p:nvPr>
            <p:custDataLst>
              <p:tags r:id="rId3"/>
            </p:custDataLst>
          </p:nvPr>
        </p:nvPicPr>
        <p:blipFill>
          <a:blip r:embed="rId5"/>
          <a:stretch>
            <a:fillRect/>
          </a:stretch>
        </p:blipFill>
        <p:spPr>
          <a:xfrm>
            <a:off x="6940675" y="1373584"/>
            <a:ext cx="4641726" cy="4629944"/>
          </a:xfrm>
          <a:prstGeom prst="rect">
            <a:avLst/>
          </a:prstGeom>
        </p:spPr>
      </p:pic>
    </p:spTree>
    <p:extLst>
      <p:ext uri="{BB962C8B-B14F-4D97-AF65-F5344CB8AC3E}">
        <p14:creationId xmlns:p14="http://schemas.microsoft.com/office/powerpoint/2010/main" val="1274952460"/>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EC02983-808D-459A-B046-F9284F4638FC}"/>
              </a:ext>
            </a:extLst>
          </p:cNvPr>
          <p:cNvSpPr>
            <a:spLocks noGrp="1"/>
          </p:cNvSpPr>
          <p:nvPr>
            <p:ph type="title"/>
            <p:custDataLst>
              <p:tags r:id="rId1"/>
            </p:custDataLst>
          </p:nvPr>
        </p:nvSpPr>
        <p:spPr/>
        <p:txBody>
          <a:bodyPr/>
          <a:lstStyle/>
          <a:p>
            <a:r>
              <a:rPr lang="fr-CA" dirty="0"/>
              <a:t>Area Confirmations</a:t>
            </a:r>
            <a:endParaRPr lang="en-CA" dirty="0"/>
          </a:p>
        </p:txBody>
      </p:sp>
      <p:sp>
        <p:nvSpPr>
          <p:cNvPr id="4" name="Content Placeholder 2">
            <a:extLst>
              <a:ext uri="{FF2B5EF4-FFF2-40B4-BE49-F238E27FC236}">
                <a16:creationId xmlns:a16="http://schemas.microsoft.com/office/drawing/2014/main" xmlns="" id="{3D6D5337-ED6F-426C-86B1-934FD7F8C7B2}"/>
              </a:ext>
            </a:extLst>
          </p:cNvPr>
          <p:cNvSpPr>
            <a:spLocks noGrp="1"/>
          </p:cNvSpPr>
          <p:nvPr>
            <p:ph idx="1"/>
            <p:custDataLst>
              <p:tags r:id="rId2"/>
            </p:custDataLst>
          </p:nvPr>
        </p:nvSpPr>
        <p:spPr>
          <a:xfrm>
            <a:off x="342899" y="1373584"/>
            <a:ext cx="6496051" cy="4860529"/>
          </a:xfrm>
        </p:spPr>
        <p:txBody>
          <a:bodyPr/>
          <a:lstStyle/>
          <a:p>
            <a:pPr algn="just">
              <a:lnSpc>
                <a:spcPct val="120000"/>
              </a:lnSpc>
              <a:buFont typeface="Wingdings" panose="05000000000000000000" pitchFamily="2" charset="2"/>
              <a:buChar char="ü"/>
            </a:pPr>
            <a:r>
              <a:rPr lang="fr-CA" dirty="0"/>
              <a:t> </a:t>
            </a:r>
            <a:r>
              <a:rPr lang="en-CA" b="1" dirty="0"/>
              <a:t>Pickup Confirmation by Location</a:t>
            </a:r>
            <a:r>
              <a:rPr lang="en-CA" dirty="0"/>
              <a:t>: </a:t>
            </a:r>
            <a:r>
              <a:rPr lang="en-US" dirty="0"/>
              <a:t>Select Yes or No to indicate whether or not you wish to enable a pickup confirmation </a:t>
            </a:r>
            <a:r>
              <a:rPr lang="en-US" u="sng" dirty="0"/>
              <a:t>by location</a:t>
            </a:r>
            <a:r>
              <a:rPr lang="en-US" dirty="0"/>
              <a:t> for this area. </a:t>
            </a:r>
          </a:p>
          <a:p>
            <a:pPr algn="just">
              <a:lnSpc>
                <a:spcPct val="120000"/>
              </a:lnSpc>
              <a:buFont typeface="Wingdings" panose="05000000000000000000" pitchFamily="2" charset="2"/>
              <a:buChar char="ü"/>
            </a:pPr>
            <a:r>
              <a:rPr lang="fr-CA" dirty="0"/>
              <a:t> </a:t>
            </a:r>
            <a:r>
              <a:rPr lang="en-CA" b="1" dirty="0"/>
              <a:t>Pickup Confirmation by Item</a:t>
            </a:r>
            <a:r>
              <a:rPr lang="en-CA" dirty="0"/>
              <a:t>: </a:t>
            </a:r>
            <a:r>
              <a:rPr lang="en-US" dirty="0"/>
              <a:t>Select Yes or No to indicate whether or not you wish to enable a pickup confirmation </a:t>
            </a:r>
            <a:r>
              <a:rPr lang="en-US" u="sng" dirty="0"/>
              <a:t>by item</a:t>
            </a:r>
            <a:r>
              <a:rPr lang="en-US" dirty="0"/>
              <a:t> for this area. </a:t>
            </a:r>
          </a:p>
          <a:p>
            <a:pPr algn="just">
              <a:lnSpc>
                <a:spcPct val="120000"/>
              </a:lnSpc>
              <a:buFont typeface="Wingdings" panose="05000000000000000000" pitchFamily="2" charset="2"/>
              <a:buChar char="ü"/>
            </a:pPr>
            <a:r>
              <a:rPr lang="en-CA" dirty="0"/>
              <a:t> </a:t>
            </a:r>
            <a:r>
              <a:rPr lang="en-CA" b="1" dirty="0"/>
              <a:t>Pickup Confirmation by Container</a:t>
            </a:r>
            <a:r>
              <a:rPr lang="en-US" dirty="0"/>
              <a:t>: Select Yes or No to indicate whether or not you wish to enable a pickup confirmation </a:t>
            </a:r>
            <a:r>
              <a:rPr lang="en-US" u="sng" dirty="0"/>
              <a:t>by container</a:t>
            </a:r>
            <a:r>
              <a:rPr lang="en-US" dirty="0"/>
              <a:t> for this area. </a:t>
            </a:r>
          </a:p>
          <a:p>
            <a:pPr algn="just">
              <a:lnSpc>
                <a:spcPct val="120000"/>
              </a:lnSpc>
              <a:buFont typeface="Wingdings" panose="05000000000000000000" pitchFamily="2" charset="2"/>
              <a:buChar char="ü"/>
            </a:pPr>
            <a:endParaRPr lang="en-US" dirty="0"/>
          </a:p>
          <a:p>
            <a:pPr algn="just">
              <a:lnSpc>
                <a:spcPct val="120000"/>
              </a:lnSpc>
              <a:buFont typeface="Wingdings" panose="05000000000000000000" pitchFamily="2" charset="2"/>
              <a:buChar char="ü"/>
            </a:pPr>
            <a:endParaRPr lang="fr-CA" dirty="0"/>
          </a:p>
          <a:p>
            <a:pPr marL="0" indent="0" algn="just">
              <a:lnSpc>
                <a:spcPct val="120000"/>
              </a:lnSpc>
              <a:buNone/>
            </a:pPr>
            <a:endParaRPr lang="fr-CA" dirty="0"/>
          </a:p>
          <a:p>
            <a:pPr marL="0" indent="0" algn="just">
              <a:lnSpc>
                <a:spcPct val="120000"/>
              </a:lnSpc>
              <a:buNone/>
            </a:pPr>
            <a:endParaRPr lang="fr-CA" dirty="0"/>
          </a:p>
          <a:p>
            <a:pPr marL="0" indent="0" algn="just">
              <a:lnSpc>
                <a:spcPct val="120000"/>
              </a:lnSpc>
              <a:buNone/>
            </a:pPr>
            <a:endParaRPr lang="fr-CA" dirty="0"/>
          </a:p>
          <a:p>
            <a:pPr marL="0" indent="0" algn="just">
              <a:lnSpc>
                <a:spcPct val="120000"/>
              </a:lnSpc>
              <a:buNone/>
            </a:pPr>
            <a:endParaRPr lang="en-US" dirty="0"/>
          </a:p>
          <a:p>
            <a:pPr marL="0" indent="0" algn="just">
              <a:lnSpc>
                <a:spcPct val="120000"/>
              </a:lnSpc>
              <a:buNone/>
            </a:pPr>
            <a:endParaRPr lang="en-CA" dirty="0"/>
          </a:p>
        </p:txBody>
      </p:sp>
      <p:pic>
        <p:nvPicPr>
          <p:cNvPr id="6" name="Picture 5">
            <a:extLst>
              <a:ext uri="{FF2B5EF4-FFF2-40B4-BE49-F238E27FC236}">
                <a16:creationId xmlns:a16="http://schemas.microsoft.com/office/drawing/2014/main" xmlns="" id="{E750E622-12CB-477C-B7E8-5D8861FEA209}"/>
              </a:ext>
            </a:extLst>
          </p:cNvPr>
          <p:cNvPicPr>
            <a:picLocks noChangeAspect="1"/>
          </p:cNvPicPr>
          <p:nvPr>
            <p:custDataLst>
              <p:tags r:id="rId3"/>
            </p:custDataLst>
          </p:nvPr>
        </p:nvPicPr>
        <p:blipFill>
          <a:blip r:embed="rId5"/>
          <a:stretch>
            <a:fillRect/>
          </a:stretch>
        </p:blipFill>
        <p:spPr>
          <a:xfrm>
            <a:off x="7334251" y="1247393"/>
            <a:ext cx="4418304" cy="4363213"/>
          </a:xfrm>
          <a:prstGeom prst="rect">
            <a:avLst/>
          </a:prstGeom>
        </p:spPr>
      </p:pic>
    </p:spTree>
    <p:extLst>
      <p:ext uri="{BB962C8B-B14F-4D97-AF65-F5344CB8AC3E}">
        <p14:creationId xmlns:p14="http://schemas.microsoft.com/office/powerpoint/2010/main" val="28869657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0CB3625-F2D0-4394-9407-20889CCE2102}"/>
              </a:ext>
            </a:extLst>
          </p:cNvPr>
          <p:cNvSpPr>
            <a:spLocks noGrp="1"/>
          </p:cNvSpPr>
          <p:nvPr>
            <p:ph type="title"/>
            <p:custDataLst>
              <p:tags r:id="rId1"/>
            </p:custDataLst>
          </p:nvPr>
        </p:nvSpPr>
        <p:spPr/>
        <p:txBody>
          <a:bodyPr/>
          <a:lstStyle/>
          <a:p>
            <a:r>
              <a:rPr lang="fr-CA"/>
              <a:t>Warehouse Options</a:t>
            </a:r>
            <a:endParaRPr lang="en-CA">
              <a:highlight>
                <a:srgbClr val="FFFF00"/>
              </a:highlight>
            </a:endParaRPr>
          </a:p>
        </p:txBody>
      </p:sp>
      <p:graphicFrame>
        <p:nvGraphicFramePr>
          <p:cNvPr id="5" name="Table 5">
            <a:extLst>
              <a:ext uri="{FF2B5EF4-FFF2-40B4-BE49-F238E27FC236}">
                <a16:creationId xmlns:a16="http://schemas.microsoft.com/office/drawing/2014/main" xmlns="" id="{2723502A-3A3B-42C5-BDF1-DADD1FEF0C86}"/>
              </a:ext>
            </a:extLst>
          </p:cNvPr>
          <p:cNvGraphicFramePr>
            <a:graphicFrameLocks noGrp="1"/>
          </p:cNvGraphicFramePr>
          <p:nvPr>
            <p:custDataLst>
              <p:tags r:id="rId2"/>
            </p:custDataLst>
            <p:extLst>
              <p:ext uri="{D42A27DB-BD31-4B8C-83A1-F6EECF244321}">
                <p14:modId xmlns:p14="http://schemas.microsoft.com/office/powerpoint/2010/main" val="2031702368"/>
              </p:ext>
            </p:extLst>
          </p:nvPr>
        </p:nvGraphicFramePr>
        <p:xfrm>
          <a:off x="250210" y="2242556"/>
          <a:ext cx="11582400" cy="3921760"/>
        </p:xfrm>
        <a:graphic>
          <a:graphicData uri="http://schemas.openxmlformats.org/drawingml/2006/table">
            <a:tbl>
              <a:tblPr firstRow="1" bandRow="1">
                <a:tableStyleId>{F5AB1C69-6EDB-4FF4-983F-18BD219EF322}</a:tableStyleId>
              </a:tblPr>
              <a:tblGrid>
                <a:gridCol w="2147721">
                  <a:extLst>
                    <a:ext uri="{9D8B030D-6E8A-4147-A177-3AD203B41FA5}">
                      <a16:colId xmlns:a16="http://schemas.microsoft.com/office/drawing/2014/main" xmlns="" val="3611636286"/>
                    </a:ext>
                  </a:extLst>
                </a:gridCol>
                <a:gridCol w="9434679">
                  <a:extLst>
                    <a:ext uri="{9D8B030D-6E8A-4147-A177-3AD203B41FA5}">
                      <a16:colId xmlns:a16="http://schemas.microsoft.com/office/drawing/2014/main" xmlns="" val="1392957211"/>
                    </a:ext>
                  </a:extLst>
                </a:gridCol>
              </a:tblGrid>
              <a:tr h="370840">
                <a:tc>
                  <a:txBody>
                    <a:bodyPr/>
                    <a:lstStyle/>
                    <a:p>
                      <a:r>
                        <a:rPr lang="fr-CA" sz="1700"/>
                        <a:t>Field</a:t>
                      </a:r>
                      <a:endParaRPr lang="en-CA" sz="1700"/>
                    </a:p>
                  </a:txBody>
                  <a:tcPr/>
                </a:tc>
                <a:tc>
                  <a:txBody>
                    <a:bodyPr/>
                    <a:lstStyle/>
                    <a:p>
                      <a:r>
                        <a:rPr lang="fr-CA" sz="1700" err="1"/>
                        <a:t>Explanation</a:t>
                      </a:r>
                      <a:endParaRPr lang="en-CA" sz="1700"/>
                    </a:p>
                  </a:txBody>
                  <a:tcPr/>
                </a:tc>
                <a:extLst>
                  <a:ext uri="{0D108BD9-81ED-4DB2-BD59-A6C34878D82A}">
                    <a16:rowId xmlns:a16="http://schemas.microsoft.com/office/drawing/2014/main" xmlns="" val="207613934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700" kern="1200">
                          <a:solidFill>
                            <a:schemeClr val="tx1">
                              <a:lumMod val="50000"/>
                              <a:lumOff val="50000"/>
                            </a:schemeClr>
                          </a:solidFill>
                          <a:latin typeface="+mn-lt"/>
                          <a:ea typeface="+mn-ea"/>
                          <a:cs typeface="+mn-cs"/>
                        </a:rPr>
                        <a:t>FIFO-Pick Ordered Item</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kern="1200">
                          <a:solidFill>
                            <a:schemeClr val="tx1">
                              <a:lumMod val="50000"/>
                              <a:lumOff val="50000"/>
                            </a:schemeClr>
                          </a:solidFill>
                          <a:latin typeface="+mn-lt"/>
                          <a:ea typeface="+mn-ea"/>
                          <a:cs typeface="+mn-cs"/>
                        </a:rPr>
                        <a:t>This is used in conjunction with the FIFO Window Warehouse Search resource to ensure that inventory found in the search matches the original item. This flag is necessary when searching for substitute inventory.</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700" kern="1200">
                          <a:solidFill>
                            <a:schemeClr val="tx1">
                              <a:lumMod val="50000"/>
                              <a:lumOff val="50000"/>
                            </a:schemeClr>
                          </a:solidFill>
                          <a:latin typeface="+mn-lt"/>
                          <a:ea typeface="+mn-ea"/>
                          <a:cs typeface="+mn-cs"/>
                        </a:rPr>
                        <a:t>Yes indicates that the order scheduler will look for the original order line item when looking at the FIFO Pick Window for a substitute item.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700" kern="1200">
                          <a:solidFill>
                            <a:schemeClr val="tx1">
                              <a:lumMod val="50000"/>
                              <a:lumOff val="50000"/>
                            </a:schemeClr>
                          </a:solidFill>
                          <a:latin typeface="+mn-lt"/>
                          <a:ea typeface="+mn-ea"/>
                          <a:cs typeface="+mn-cs"/>
                        </a:rPr>
                        <a:t>No indicates that the order scheduler will not look for the original order line item/package code.</a:t>
                      </a:r>
                    </a:p>
                  </a:txBody>
                  <a:tcPr/>
                </a:tc>
                <a:extLst>
                  <a:ext uri="{0D108BD9-81ED-4DB2-BD59-A6C34878D82A}">
                    <a16:rowId xmlns:a16="http://schemas.microsoft.com/office/drawing/2014/main" xmlns="" val="25360584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700" kern="1200">
                          <a:solidFill>
                            <a:schemeClr val="tx1">
                              <a:lumMod val="50000"/>
                              <a:lumOff val="50000"/>
                            </a:schemeClr>
                          </a:solidFill>
                          <a:latin typeface="+mn-lt"/>
                          <a:ea typeface="+mn-ea"/>
                          <a:cs typeface="+mn-cs"/>
                        </a:rPr>
                        <a:t>FIFO-Pick Front Inventory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kern="1200">
                          <a:solidFill>
                            <a:schemeClr val="tx1">
                              <a:lumMod val="50000"/>
                              <a:lumOff val="50000"/>
                            </a:schemeClr>
                          </a:solidFill>
                          <a:latin typeface="+mn-lt"/>
                          <a:ea typeface="+mn-ea"/>
                          <a:cs typeface="+mn-cs"/>
                        </a:rPr>
                        <a:t>This is used by the FIFO window warehouse search logic to find inventory that is X days older than the selected inventory. This triggers the front inventory logic.</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700" kern="1200">
                          <a:solidFill>
                            <a:schemeClr val="tx1">
                              <a:lumMod val="50000"/>
                              <a:lumOff val="50000"/>
                            </a:schemeClr>
                          </a:solidFill>
                          <a:latin typeface="+mn-lt"/>
                          <a:ea typeface="+mn-ea"/>
                          <a:cs typeface="+mn-cs"/>
                        </a:rPr>
                        <a:t>Yes indicates that the order scheduler will look for the oldest front inventory in a location, after it has found valid older inventory to use in that location.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700" kern="1200">
                          <a:solidFill>
                            <a:schemeClr val="tx1">
                              <a:lumMod val="50000"/>
                              <a:lumOff val="50000"/>
                            </a:schemeClr>
                          </a:solidFill>
                          <a:latin typeface="+mn-lt"/>
                          <a:ea typeface="+mn-ea"/>
                          <a:cs typeface="+mn-cs"/>
                        </a:rPr>
                        <a:t>No indicates that the order scheduler will not look for the oldest front inventory. The system will allocate against the front-most unit load unless it has a receipt date and time which is more than N days older then the oldest unit load within the storage location.</a:t>
                      </a:r>
                    </a:p>
                  </a:txBody>
                  <a:tcPr/>
                </a:tc>
                <a:extLst>
                  <a:ext uri="{0D108BD9-81ED-4DB2-BD59-A6C34878D82A}">
                    <a16:rowId xmlns:a16="http://schemas.microsoft.com/office/drawing/2014/main" xmlns="" val="1337186561"/>
                  </a:ext>
                </a:extLst>
              </a:tr>
            </a:tbl>
          </a:graphicData>
        </a:graphic>
      </p:graphicFrame>
      <p:sp>
        <p:nvSpPr>
          <p:cNvPr id="6" name="Content Placeholder 2">
            <a:extLst>
              <a:ext uri="{FF2B5EF4-FFF2-40B4-BE49-F238E27FC236}">
                <a16:creationId xmlns:a16="http://schemas.microsoft.com/office/drawing/2014/main" xmlns="" id="{F1379153-96FC-40CC-A080-8682F62C7FA6}"/>
              </a:ext>
            </a:extLst>
          </p:cNvPr>
          <p:cNvSpPr>
            <a:spLocks noGrp="1"/>
          </p:cNvSpPr>
          <p:nvPr>
            <p:ph idx="1"/>
            <p:custDataLst>
              <p:tags r:id="rId3"/>
            </p:custDataLst>
          </p:nvPr>
        </p:nvSpPr>
        <p:spPr>
          <a:xfrm>
            <a:off x="484072" y="1473958"/>
            <a:ext cx="11225460" cy="4358675"/>
          </a:xfrm>
        </p:spPr>
        <p:txBody>
          <a:bodyPr/>
          <a:lstStyle/>
          <a:p>
            <a:pPr marL="457200" indent="-457200" algn="just">
              <a:lnSpc>
                <a:spcPct val="130000"/>
              </a:lnSpc>
              <a:buFont typeface="+mj-lt"/>
              <a:buAutoNum type="arabicPeriod" startAt="8"/>
            </a:pPr>
            <a:r>
              <a:rPr lang="en-US" sz="2100"/>
              <a:t>(Continued)</a:t>
            </a:r>
            <a:endParaRPr lang="en-CA" sz="2100"/>
          </a:p>
        </p:txBody>
      </p:sp>
    </p:spTree>
    <p:extLst>
      <p:ext uri="{BB962C8B-B14F-4D97-AF65-F5344CB8AC3E}">
        <p14:creationId xmlns:p14="http://schemas.microsoft.com/office/powerpoint/2010/main" val="778725632"/>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EC02983-808D-459A-B046-F9284F4638FC}"/>
              </a:ext>
            </a:extLst>
          </p:cNvPr>
          <p:cNvSpPr>
            <a:spLocks noGrp="1"/>
          </p:cNvSpPr>
          <p:nvPr>
            <p:ph type="title"/>
            <p:custDataLst>
              <p:tags r:id="rId1"/>
            </p:custDataLst>
          </p:nvPr>
        </p:nvSpPr>
        <p:spPr/>
        <p:txBody>
          <a:bodyPr/>
          <a:lstStyle/>
          <a:p>
            <a:r>
              <a:rPr lang="fr-CA" dirty="0"/>
              <a:t>Area Confirmations</a:t>
            </a:r>
            <a:endParaRPr lang="en-CA" dirty="0"/>
          </a:p>
        </p:txBody>
      </p:sp>
      <p:sp>
        <p:nvSpPr>
          <p:cNvPr id="4" name="Content Placeholder 2">
            <a:extLst>
              <a:ext uri="{FF2B5EF4-FFF2-40B4-BE49-F238E27FC236}">
                <a16:creationId xmlns:a16="http://schemas.microsoft.com/office/drawing/2014/main" xmlns="" id="{BF520780-A0AF-46FC-A3EA-05514BF5683C}"/>
              </a:ext>
            </a:extLst>
          </p:cNvPr>
          <p:cNvSpPr>
            <a:spLocks noGrp="1"/>
          </p:cNvSpPr>
          <p:nvPr>
            <p:ph idx="1"/>
            <p:custDataLst>
              <p:tags r:id="rId2"/>
            </p:custDataLst>
          </p:nvPr>
        </p:nvSpPr>
        <p:spPr>
          <a:xfrm>
            <a:off x="342899" y="1162050"/>
            <a:ext cx="6877051" cy="5014913"/>
          </a:xfrm>
        </p:spPr>
        <p:txBody>
          <a:bodyPr/>
          <a:lstStyle/>
          <a:p>
            <a:pPr algn="just">
              <a:lnSpc>
                <a:spcPct val="110000"/>
              </a:lnSpc>
              <a:buFont typeface="Wingdings" panose="05000000000000000000" pitchFamily="2" charset="2"/>
              <a:buChar char="ü"/>
            </a:pPr>
            <a:r>
              <a:rPr lang="fr-CA" dirty="0"/>
              <a:t> </a:t>
            </a:r>
            <a:r>
              <a:rPr lang="en-CA" b="1" dirty="0"/>
              <a:t>Pickup Confirmation by Tag</a:t>
            </a:r>
            <a:r>
              <a:rPr lang="en-CA" dirty="0"/>
              <a:t>: </a:t>
            </a:r>
            <a:r>
              <a:rPr lang="en-US" dirty="0"/>
              <a:t>Select Yes or No to indicate whether or not you wish to enable a pickup confirmation </a:t>
            </a:r>
            <a:r>
              <a:rPr lang="en-US" u="sng" dirty="0"/>
              <a:t>by tag</a:t>
            </a:r>
            <a:r>
              <a:rPr lang="en-US" dirty="0"/>
              <a:t> for this area. </a:t>
            </a:r>
          </a:p>
          <a:p>
            <a:pPr algn="just">
              <a:lnSpc>
                <a:spcPct val="110000"/>
              </a:lnSpc>
              <a:buFont typeface="Wingdings" panose="05000000000000000000" pitchFamily="2" charset="2"/>
              <a:buChar char="ü"/>
            </a:pPr>
            <a:r>
              <a:rPr lang="fr-CA" dirty="0"/>
              <a:t> </a:t>
            </a:r>
            <a:r>
              <a:rPr lang="en-US" b="1" dirty="0"/>
              <a:t>Pickup Confirmation by Check Digit</a:t>
            </a:r>
            <a:r>
              <a:rPr lang="en-US" dirty="0"/>
              <a:t>: Select Yes or No to indicate whether or not you wish to enable a pickup confirmation </a:t>
            </a:r>
            <a:r>
              <a:rPr lang="en-US" u="sng" dirty="0"/>
              <a:t>by check digit</a:t>
            </a:r>
            <a:r>
              <a:rPr lang="en-US" dirty="0"/>
              <a:t> for this area. In this case, the check digit must be specified in the locations table.</a:t>
            </a:r>
          </a:p>
          <a:p>
            <a:pPr algn="just">
              <a:lnSpc>
                <a:spcPct val="110000"/>
              </a:lnSpc>
              <a:buFont typeface="Wingdings" panose="05000000000000000000" pitchFamily="2" charset="2"/>
              <a:buChar char="ü"/>
            </a:pPr>
            <a:r>
              <a:rPr lang="en-CA" b="1" dirty="0"/>
              <a:t>Require To-Container Confirmation</a:t>
            </a:r>
            <a:r>
              <a:rPr lang="en-US" dirty="0"/>
              <a:t>: Select Yes or No to indicate whether or not the user is required to enter the To Container in the Confirm To Container field at the pick completion step.</a:t>
            </a:r>
            <a:endParaRPr lang="fr-CA" dirty="0"/>
          </a:p>
          <a:p>
            <a:pPr marL="0" indent="0" algn="just">
              <a:lnSpc>
                <a:spcPct val="110000"/>
              </a:lnSpc>
              <a:buNone/>
            </a:pPr>
            <a:endParaRPr lang="fr-CA" dirty="0"/>
          </a:p>
          <a:p>
            <a:pPr marL="0" indent="0" algn="just">
              <a:lnSpc>
                <a:spcPct val="110000"/>
              </a:lnSpc>
              <a:buNone/>
            </a:pPr>
            <a:endParaRPr lang="fr-CA" dirty="0"/>
          </a:p>
          <a:p>
            <a:pPr marL="0" indent="0" algn="just">
              <a:lnSpc>
                <a:spcPct val="110000"/>
              </a:lnSpc>
              <a:buNone/>
            </a:pPr>
            <a:endParaRPr lang="en-US" dirty="0"/>
          </a:p>
          <a:p>
            <a:pPr marL="0" indent="0" algn="just">
              <a:lnSpc>
                <a:spcPct val="110000"/>
              </a:lnSpc>
              <a:buNone/>
            </a:pPr>
            <a:endParaRPr lang="en-CA" dirty="0"/>
          </a:p>
        </p:txBody>
      </p:sp>
      <p:pic>
        <p:nvPicPr>
          <p:cNvPr id="6" name="Picture 5">
            <a:extLst>
              <a:ext uri="{FF2B5EF4-FFF2-40B4-BE49-F238E27FC236}">
                <a16:creationId xmlns:a16="http://schemas.microsoft.com/office/drawing/2014/main" xmlns="" id="{599E6A1D-61DC-4731-B9C0-33A3703997C0}"/>
              </a:ext>
            </a:extLst>
          </p:cNvPr>
          <p:cNvPicPr>
            <a:picLocks noChangeAspect="1"/>
          </p:cNvPicPr>
          <p:nvPr>
            <p:custDataLst>
              <p:tags r:id="rId3"/>
            </p:custDataLst>
          </p:nvPr>
        </p:nvPicPr>
        <p:blipFill>
          <a:blip r:embed="rId5"/>
          <a:stretch>
            <a:fillRect/>
          </a:stretch>
        </p:blipFill>
        <p:spPr>
          <a:xfrm>
            <a:off x="7470748" y="1304528"/>
            <a:ext cx="4378353" cy="4248944"/>
          </a:xfrm>
          <a:prstGeom prst="rect">
            <a:avLst/>
          </a:prstGeom>
        </p:spPr>
      </p:pic>
    </p:spTree>
    <p:extLst>
      <p:ext uri="{BB962C8B-B14F-4D97-AF65-F5344CB8AC3E}">
        <p14:creationId xmlns:p14="http://schemas.microsoft.com/office/powerpoint/2010/main" val="1046410964"/>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EC02983-808D-459A-B046-F9284F4638FC}"/>
              </a:ext>
            </a:extLst>
          </p:cNvPr>
          <p:cNvSpPr>
            <a:spLocks noGrp="1"/>
          </p:cNvSpPr>
          <p:nvPr>
            <p:ph type="title"/>
            <p:custDataLst>
              <p:tags r:id="rId1"/>
            </p:custDataLst>
          </p:nvPr>
        </p:nvSpPr>
        <p:spPr/>
        <p:txBody>
          <a:bodyPr/>
          <a:lstStyle/>
          <a:p>
            <a:r>
              <a:rPr lang="fr-CA" dirty="0"/>
              <a:t>Area Confirmations</a:t>
            </a:r>
            <a:endParaRPr lang="en-CA" dirty="0"/>
          </a:p>
        </p:txBody>
      </p:sp>
      <p:sp>
        <p:nvSpPr>
          <p:cNvPr id="4" name="Content Placeholder 2">
            <a:extLst>
              <a:ext uri="{FF2B5EF4-FFF2-40B4-BE49-F238E27FC236}">
                <a16:creationId xmlns:a16="http://schemas.microsoft.com/office/drawing/2014/main" xmlns="" id="{905C1B7F-0402-4857-9F00-FD0637925D0E}"/>
              </a:ext>
            </a:extLst>
          </p:cNvPr>
          <p:cNvSpPr>
            <a:spLocks noGrp="1"/>
          </p:cNvSpPr>
          <p:nvPr>
            <p:ph idx="1"/>
            <p:custDataLst>
              <p:tags r:id="rId2"/>
            </p:custDataLst>
          </p:nvPr>
        </p:nvSpPr>
        <p:spPr>
          <a:xfrm>
            <a:off x="342899" y="1373584"/>
            <a:ext cx="6000751" cy="4860529"/>
          </a:xfrm>
        </p:spPr>
        <p:txBody>
          <a:bodyPr/>
          <a:lstStyle/>
          <a:p>
            <a:pPr algn="just">
              <a:lnSpc>
                <a:spcPct val="120000"/>
              </a:lnSpc>
              <a:buFont typeface="Wingdings" panose="05000000000000000000" pitchFamily="2" charset="2"/>
              <a:buChar char="ü"/>
            </a:pPr>
            <a:r>
              <a:rPr lang="fr-CA" dirty="0"/>
              <a:t> </a:t>
            </a:r>
            <a:r>
              <a:rPr lang="en-CA" b="1" dirty="0"/>
              <a:t>Drop-off Confirmation Option</a:t>
            </a:r>
            <a:r>
              <a:rPr lang="en-CA" dirty="0"/>
              <a:t>: </a:t>
            </a:r>
            <a:r>
              <a:rPr lang="en-US" sz="2400" dirty="0"/>
              <a:t>This flag confirms </a:t>
            </a:r>
            <a:r>
              <a:rPr lang="en-US" dirty="0"/>
              <a:t>the accurate drop-off of a product at a location, regardless of whether the data is scanned or entered manually via the Confirm Drop-off Command view on a mobile computer.</a:t>
            </a:r>
            <a:endParaRPr lang="fr-CA" dirty="0"/>
          </a:p>
          <a:p>
            <a:pPr marL="0" indent="0" algn="just">
              <a:lnSpc>
                <a:spcPct val="120000"/>
              </a:lnSpc>
              <a:buNone/>
            </a:pPr>
            <a:endParaRPr lang="fr-CA" dirty="0"/>
          </a:p>
          <a:p>
            <a:pPr marL="0" indent="0" algn="just">
              <a:lnSpc>
                <a:spcPct val="120000"/>
              </a:lnSpc>
              <a:buNone/>
            </a:pPr>
            <a:endParaRPr lang="en-US" dirty="0"/>
          </a:p>
          <a:p>
            <a:pPr marL="0" indent="0" algn="just">
              <a:lnSpc>
                <a:spcPct val="120000"/>
              </a:lnSpc>
              <a:buNone/>
            </a:pPr>
            <a:endParaRPr lang="en-CA" dirty="0"/>
          </a:p>
        </p:txBody>
      </p:sp>
      <p:pic>
        <p:nvPicPr>
          <p:cNvPr id="6" name="Picture 5">
            <a:extLst>
              <a:ext uri="{FF2B5EF4-FFF2-40B4-BE49-F238E27FC236}">
                <a16:creationId xmlns:a16="http://schemas.microsoft.com/office/drawing/2014/main" xmlns="" id="{B0A4272C-9408-433F-93BE-BAD3EA7DDC30}"/>
              </a:ext>
            </a:extLst>
          </p:cNvPr>
          <p:cNvPicPr>
            <a:picLocks noChangeAspect="1"/>
          </p:cNvPicPr>
          <p:nvPr>
            <p:custDataLst>
              <p:tags r:id="rId3"/>
            </p:custDataLst>
          </p:nvPr>
        </p:nvPicPr>
        <p:blipFill>
          <a:blip r:embed="rId5"/>
          <a:stretch>
            <a:fillRect/>
          </a:stretch>
        </p:blipFill>
        <p:spPr>
          <a:xfrm>
            <a:off x="6679813" y="536573"/>
            <a:ext cx="4833125" cy="5578475"/>
          </a:xfrm>
          <a:prstGeom prst="rect">
            <a:avLst/>
          </a:prstGeom>
        </p:spPr>
      </p:pic>
    </p:spTree>
    <p:extLst>
      <p:ext uri="{BB962C8B-B14F-4D97-AF65-F5344CB8AC3E}">
        <p14:creationId xmlns:p14="http://schemas.microsoft.com/office/powerpoint/2010/main" val="2298692659"/>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EC02983-808D-459A-B046-F9284F4638FC}"/>
              </a:ext>
            </a:extLst>
          </p:cNvPr>
          <p:cNvSpPr>
            <a:spLocks noGrp="1"/>
          </p:cNvSpPr>
          <p:nvPr>
            <p:ph type="title"/>
            <p:custDataLst>
              <p:tags r:id="rId1"/>
            </p:custDataLst>
          </p:nvPr>
        </p:nvSpPr>
        <p:spPr/>
        <p:txBody>
          <a:bodyPr/>
          <a:lstStyle/>
          <a:p>
            <a:r>
              <a:rPr lang="fr-CA" dirty="0"/>
              <a:t>Area Confirmations</a:t>
            </a:r>
            <a:endParaRPr lang="en-CA" dirty="0"/>
          </a:p>
        </p:txBody>
      </p:sp>
      <p:grpSp>
        <p:nvGrpSpPr>
          <p:cNvPr id="8" name="Group 7">
            <a:extLst>
              <a:ext uri="{FF2B5EF4-FFF2-40B4-BE49-F238E27FC236}">
                <a16:creationId xmlns:a16="http://schemas.microsoft.com/office/drawing/2014/main" xmlns="" id="{A05C9686-D1E1-44FD-964F-4E5E8BBA382E}"/>
              </a:ext>
            </a:extLst>
          </p:cNvPr>
          <p:cNvGrpSpPr/>
          <p:nvPr>
            <p:custDataLst>
              <p:tags r:id="rId2"/>
            </p:custDataLst>
          </p:nvPr>
        </p:nvGrpSpPr>
        <p:grpSpPr>
          <a:xfrm>
            <a:off x="7048500" y="365125"/>
            <a:ext cx="4687124" cy="5811838"/>
            <a:chOff x="8990776" y="365125"/>
            <a:chExt cx="4078348" cy="4856163"/>
          </a:xfrm>
        </p:grpSpPr>
        <p:pic>
          <p:nvPicPr>
            <p:cNvPr id="5" name="Picture 4">
              <a:extLst>
                <a:ext uri="{FF2B5EF4-FFF2-40B4-BE49-F238E27FC236}">
                  <a16:creationId xmlns:a16="http://schemas.microsoft.com/office/drawing/2014/main" xmlns="" id="{9B6EC29A-4C82-4162-B7EF-16601E150A52}"/>
                </a:ext>
              </a:extLst>
            </p:cNvPr>
            <p:cNvPicPr>
              <a:picLocks noChangeAspect="1"/>
            </p:cNvPicPr>
            <p:nvPr/>
          </p:nvPicPr>
          <p:blipFill rotWithShape="1">
            <a:blip r:embed="rId5"/>
            <a:srcRect b="35411"/>
            <a:stretch/>
          </p:blipFill>
          <p:spPr>
            <a:xfrm>
              <a:off x="8990776" y="365125"/>
              <a:ext cx="4078348" cy="4351338"/>
            </a:xfrm>
            <a:prstGeom prst="rect">
              <a:avLst/>
            </a:prstGeom>
          </p:spPr>
        </p:pic>
        <p:pic>
          <p:nvPicPr>
            <p:cNvPr id="7" name="Picture 6">
              <a:extLst>
                <a:ext uri="{FF2B5EF4-FFF2-40B4-BE49-F238E27FC236}">
                  <a16:creationId xmlns:a16="http://schemas.microsoft.com/office/drawing/2014/main" xmlns="" id="{7F12BB74-ECCF-42FE-9202-4D5BCA7D1362}"/>
                </a:ext>
              </a:extLst>
            </p:cNvPr>
            <p:cNvPicPr>
              <a:picLocks noChangeAspect="1"/>
            </p:cNvPicPr>
            <p:nvPr/>
          </p:nvPicPr>
          <p:blipFill rotWithShape="1">
            <a:blip r:embed="rId5"/>
            <a:srcRect t="81891"/>
            <a:stretch/>
          </p:blipFill>
          <p:spPr>
            <a:xfrm>
              <a:off x="8990776" y="4001294"/>
              <a:ext cx="4078348" cy="1219994"/>
            </a:xfrm>
            <a:prstGeom prst="rect">
              <a:avLst/>
            </a:prstGeom>
          </p:spPr>
        </p:pic>
      </p:grpSp>
      <p:sp>
        <p:nvSpPr>
          <p:cNvPr id="11" name="TextBox 10">
            <a:extLst>
              <a:ext uri="{FF2B5EF4-FFF2-40B4-BE49-F238E27FC236}">
                <a16:creationId xmlns:a16="http://schemas.microsoft.com/office/drawing/2014/main" xmlns="" id="{8278BF09-1C06-46A7-86F8-A763A7CA1A77}"/>
              </a:ext>
            </a:extLst>
          </p:cNvPr>
          <p:cNvSpPr txBox="1"/>
          <p:nvPr>
            <p:custDataLst>
              <p:tags r:id="rId3"/>
            </p:custDataLst>
          </p:nvPr>
        </p:nvSpPr>
        <p:spPr>
          <a:xfrm>
            <a:off x="685800" y="1293366"/>
            <a:ext cx="5866576" cy="1143070"/>
          </a:xfrm>
          <a:prstGeom prst="rect">
            <a:avLst/>
          </a:prstGeom>
          <a:noFill/>
        </p:spPr>
        <p:txBody>
          <a:bodyPr wrap="square">
            <a:spAutoFit/>
          </a:bodyPr>
          <a:lstStyle/>
          <a:p>
            <a:pPr marL="457200" indent="-457200" algn="just">
              <a:lnSpc>
                <a:spcPct val="150000"/>
              </a:lnSpc>
              <a:spcBef>
                <a:spcPts val="1000"/>
              </a:spcBef>
              <a:buClr>
                <a:srgbClr val="F58220"/>
              </a:buClr>
              <a:buFont typeface="+mj-lt"/>
              <a:buAutoNum type="arabicPeriod" startAt="8"/>
            </a:pPr>
            <a:r>
              <a:rPr lang="en-US" sz="2400" dirty="0">
                <a:solidFill>
                  <a:schemeClr val="tx1">
                    <a:lumMod val="50000"/>
                    <a:lumOff val="50000"/>
                  </a:schemeClr>
                </a:solidFill>
              </a:rPr>
              <a:t>Once all the required fields properly updated, click on Submit. </a:t>
            </a:r>
          </a:p>
        </p:txBody>
      </p:sp>
    </p:spTree>
    <p:extLst>
      <p:ext uri="{BB962C8B-B14F-4D97-AF65-F5344CB8AC3E}">
        <p14:creationId xmlns:p14="http://schemas.microsoft.com/office/powerpoint/2010/main" val="1129937867"/>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A2DBC4A-E0DF-414E-A953-0EB57A6AD47A}"/>
              </a:ext>
            </a:extLst>
          </p:cNvPr>
          <p:cNvSpPr>
            <a:spLocks noGrp="1"/>
          </p:cNvSpPr>
          <p:nvPr>
            <p:ph type="ctrTitle"/>
            <p:custDataLst>
              <p:tags r:id="rId1"/>
            </p:custDataLst>
          </p:nvPr>
        </p:nvSpPr>
        <p:spPr/>
        <p:txBody>
          <a:bodyPr/>
          <a:lstStyle/>
          <a:p>
            <a:r>
              <a:rPr lang="en-CA" sz="4400" b="1"/>
              <a:t>WMS Users</a:t>
            </a:r>
          </a:p>
        </p:txBody>
      </p:sp>
    </p:spTree>
    <p:extLst>
      <p:ext uri="{BB962C8B-B14F-4D97-AF65-F5344CB8AC3E}">
        <p14:creationId xmlns:p14="http://schemas.microsoft.com/office/powerpoint/2010/main" val="374156083"/>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43755F8-3745-4E84-85F2-77E96B9CAA63}"/>
              </a:ext>
            </a:extLst>
          </p:cNvPr>
          <p:cNvSpPr>
            <a:spLocks noGrp="1"/>
          </p:cNvSpPr>
          <p:nvPr>
            <p:ph type="title"/>
            <p:custDataLst>
              <p:tags r:id="rId1"/>
            </p:custDataLst>
          </p:nvPr>
        </p:nvSpPr>
        <p:spPr/>
        <p:txBody>
          <a:bodyPr/>
          <a:lstStyle/>
          <a:p>
            <a:r>
              <a:rPr lang="fr-CA"/>
              <a:t>WMS </a:t>
            </a:r>
            <a:r>
              <a:rPr lang="fr-CA" err="1"/>
              <a:t>Users</a:t>
            </a:r>
            <a:endParaRPr lang="en-CA"/>
          </a:p>
        </p:txBody>
      </p:sp>
      <p:sp>
        <p:nvSpPr>
          <p:cNvPr id="3" name="Content Placeholder 2">
            <a:extLst>
              <a:ext uri="{FF2B5EF4-FFF2-40B4-BE49-F238E27FC236}">
                <a16:creationId xmlns:a16="http://schemas.microsoft.com/office/drawing/2014/main" xmlns="" id="{B7CAE11E-CA4E-49FF-9150-90D47366A4F1}"/>
              </a:ext>
            </a:extLst>
          </p:cNvPr>
          <p:cNvSpPr>
            <a:spLocks noGrp="1"/>
          </p:cNvSpPr>
          <p:nvPr>
            <p:ph idx="1"/>
            <p:custDataLst>
              <p:tags r:id="rId2"/>
            </p:custDataLst>
          </p:nvPr>
        </p:nvSpPr>
        <p:spPr>
          <a:xfrm>
            <a:off x="838200" y="1487606"/>
            <a:ext cx="10352964" cy="4689357"/>
          </a:xfrm>
        </p:spPr>
        <p:txBody>
          <a:bodyPr/>
          <a:lstStyle/>
          <a:p>
            <a:pPr algn="just">
              <a:lnSpc>
                <a:spcPct val="200000"/>
              </a:lnSpc>
            </a:pPr>
            <a:r>
              <a:rPr lang="en-US" sz="2200" dirty="0"/>
              <a:t>The WMS Users resource is used to add, modify, and delete the records in the WMS users table, to copy a single user's profile to a new user and to query the records in the WMS users table.</a:t>
            </a:r>
          </a:p>
          <a:p>
            <a:pPr algn="just">
              <a:lnSpc>
                <a:spcPct val="200000"/>
              </a:lnSpc>
            </a:pPr>
            <a:r>
              <a:rPr lang="fr-CA" sz="2200" b="1" dirty="0" err="1"/>
              <a:t>Refer</a:t>
            </a:r>
            <a:r>
              <a:rPr lang="fr-CA" sz="2200" b="1" dirty="0"/>
              <a:t> to the "WMS </a:t>
            </a:r>
            <a:r>
              <a:rPr lang="fr-CA" sz="2200" b="1" dirty="0" err="1"/>
              <a:t>Tecsys_System</a:t>
            </a:r>
            <a:r>
              <a:rPr lang="fr-CA" sz="2200" b="1" dirty="0"/>
              <a:t> Administration_ WMS User Management" document for more </a:t>
            </a:r>
            <a:r>
              <a:rPr lang="fr-CA" sz="2200" b="1" dirty="0" err="1"/>
              <a:t>details</a:t>
            </a:r>
            <a:r>
              <a:rPr lang="fr-CA" sz="2200" b="1" dirty="0"/>
              <a:t> </a:t>
            </a:r>
            <a:r>
              <a:rPr lang="fr-CA" sz="2200" b="1" dirty="0" err="1"/>
              <a:t>regarding</a:t>
            </a:r>
            <a:r>
              <a:rPr lang="fr-CA" sz="2200" b="1" dirty="0"/>
              <a:t> </a:t>
            </a:r>
            <a:r>
              <a:rPr lang="fr-CA" sz="2200" b="1" dirty="0" err="1"/>
              <a:t>this</a:t>
            </a:r>
            <a:r>
              <a:rPr lang="fr-CA" sz="2200" b="1" dirty="0"/>
              <a:t> </a:t>
            </a:r>
            <a:r>
              <a:rPr lang="fr-CA" sz="2200" b="1" dirty="0" err="1"/>
              <a:t>resource</a:t>
            </a:r>
            <a:r>
              <a:rPr lang="fr-CA" sz="2200" b="1" dirty="0"/>
              <a:t>. </a:t>
            </a:r>
            <a:endParaRPr lang="en-CA" sz="2200" b="1" dirty="0"/>
          </a:p>
        </p:txBody>
      </p:sp>
    </p:spTree>
    <p:extLst>
      <p:ext uri="{BB962C8B-B14F-4D97-AF65-F5344CB8AC3E}">
        <p14:creationId xmlns:p14="http://schemas.microsoft.com/office/powerpoint/2010/main" val="535974365"/>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A2DBC4A-E0DF-414E-A953-0EB57A6AD47A}"/>
              </a:ext>
            </a:extLst>
          </p:cNvPr>
          <p:cNvSpPr>
            <a:spLocks noGrp="1"/>
          </p:cNvSpPr>
          <p:nvPr>
            <p:ph type="ctrTitle"/>
            <p:custDataLst>
              <p:tags r:id="rId1"/>
            </p:custDataLst>
          </p:nvPr>
        </p:nvSpPr>
        <p:spPr/>
        <p:txBody>
          <a:bodyPr/>
          <a:lstStyle/>
          <a:p>
            <a:r>
              <a:rPr lang="en-CA" sz="4400" b="1"/>
              <a:t>Document Format Definitions for WMS</a:t>
            </a:r>
          </a:p>
        </p:txBody>
      </p:sp>
    </p:spTree>
    <p:extLst>
      <p:ext uri="{BB962C8B-B14F-4D97-AF65-F5344CB8AC3E}">
        <p14:creationId xmlns:p14="http://schemas.microsoft.com/office/powerpoint/2010/main" val="67480477"/>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5A77085-9059-433A-AEA1-9D3CAE07BCDB}"/>
              </a:ext>
            </a:extLst>
          </p:cNvPr>
          <p:cNvSpPr>
            <a:spLocks noGrp="1"/>
          </p:cNvSpPr>
          <p:nvPr>
            <p:ph type="title"/>
            <p:custDataLst>
              <p:tags r:id="rId1"/>
            </p:custDataLst>
          </p:nvPr>
        </p:nvSpPr>
        <p:spPr/>
        <p:txBody>
          <a:bodyPr/>
          <a:lstStyle/>
          <a:p>
            <a:r>
              <a:rPr lang="fr-CA"/>
              <a:t>Document Format </a:t>
            </a:r>
            <a:r>
              <a:rPr lang="fr-CA" err="1"/>
              <a:t>Definitions</a:t>
            </a:r>
            <a:r>
              <a:rPr lang="fr-CA"/>
              <a:t> for WMS</a:t>
            </a:r>
            <a:endParaRPr lang="en-CA"/>
          </a:p>
        </p:txBody>
      </p:sp>
      <p:sp>
        <p:nvSpPr>
          <p:cNvPr id="3" name="Content Placeholder 2">
            <a:extLst>
              <a:ext uri="{FF2B5EF4-FFF2-40B4-BE49-F238E27FC236}">
                <a16:creationId xmlns:a16="http://schemas.microsoft.com/office/drawing/2014/main" xmlns="" id="{4E58BD4F-F025-446B-B557-1B4200628CEC}"/>
              </a:ext>
            </a:extLst>
          </p:cNvPr>
          <p:cNvSpPr>
            <a:spLocks noGrp="1"/>
          </p:cNvSpPr>
          <p:nvPr>
            <p:ph idx="1"/>
            <p:custDataLst>
              <p:tags r:id="rId2"/>
            </p:custDataLst>
          </p:nvPr>
        </p:nvSpPr>
        <p:spPr>
          <a:xfrm>
            <a:off x="625642" y="1283369"/>
            <a:ext cx="10728158" cy="4893594"/>
          </a:xfrm>
        </p:spPr>
        <p:txBody>
          <a:bodyPr/>
          <a:lstStyle/>
          <a:p>
            <a:pPr algn="just">
              <a:lnSpc>
                <a:spcPct val="150000"/>
              </a:lnSpc>
            </a:pPr>
            <a:r>
              <a:rPr lang="en-US" sz="2000" dirty="0"/>
              <a:t>This resource is used to add, modify, copy, and delete the records in the document format definitions for WMS table and to query the records in the document format definitions for WMS table.</a:t>
            </a:r>
            <a:endParaRPr lang="en-CA" sz="2000" dirty="0"/>
          </a:p>
          <a:p>
            <a:pPr algn="just">
              <a:lnSpc>
                <a:spcPct val="150000"/>
              </a:lnSpc>
            </a:pPr>
            <a:r>
              <a:rPr lang="en-US" sz="2000" dirty="0"/>
              <a:t>The Document Format Definitions for WMS resource is used to identify the document formats that require TMS shipments to be created. Document format definitions are used to group document types together. Grouping is usually based on content (i.e. label and view customization). </a:t>
            </a:r>
          </a:p>
          <a:p>
            <a:pPr lvl="1" algn="just">
              <a:lnSpc>
                <a:spcPct val="150000"/>
              </a:lnSpc>
              <a:buFont typeface="Wingdings" panose="05000000000000000000" pitchFamily="2" charset="2"/>
              <a:buChar char="ü"/>
            </a:pPr>
            <a:r>
              <a:rPr lang="en-US" sz="2000" dirty="0"/>
              <a:t> Example: A XYZ customer has requested that certain application-specific labels be customized for their own exclusive use. In this case, you would create a document format definition named </a:t>
            </a:r>
            <a:r>
              <a:rPr lang="en-US" sz="2000" dirty="0" err="1"/>
              <a:t>ABC_xyz</a:t>
            </a:r>
            <a:r>
              <a:rPr lang="en-US" sz="2000" dirty="0"/>
              <a:t> that would be used to group all of XYZ's customized labels and views associated with application ABC.</a:t>
            </a:r>
          </a:p>
        </p:txBody>
      </p:sp>
    </p:spTree>
    <p:extLst>
      <p:ext uri="{BB962C8B-B14F-4D97-AF65-F5344CB8AC3E}">
        <p14:creationId xmlns:p14="http://schemas.microsoft.com/office/powerpoint/2010/main" val="1778681071"/>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B444EB0-0535-457D-AC1A-3B533A9150F5}"/>
              </a:ext>
            </a:extLst>
          </p:cNvPr>
          <p:cNvSpPr>
            <a:spLocks noGrp="1"/>
          </p:cNvSpPr>
          <p:nvPr>
            <p:ph type="title"/>
            <p:custDataLst>
              <p:tags r:id="rId1"/>
            </p:custDataLst>
          </p:nvPr>
        </p:nvSpPr>
        <p:spPr/>
        <p:txBody>
          <a:bodyPr/>
          <a:lstStyle/>
          <a:p>
            <a:r>
              <a:rPr lang="fr-CA"/>
              <a:t>Document Format </a:t>
            </a:r>
            <a:r>
              <a:rPr lang="fr-CA" err="1"/>
              <a:t>Definitions</a:t>
            </a:r>
            <a:r>
              <a:rPr lang="fr-CA"/>
              <a:t> for WMS</a:t>
            </a:r>
            <a:endParaRPr lang="en-CA"/>
          </a:p>
        </p:txBody>
      </p:sp>
      <p:sp>
        <p:nvSpPr>
          <p:cNvPr id="4" name="Content Placeholder 2">
            <a:extLst>
              <a:ext uri="{FF2B5EF4-FFF2-40B4-BE49-F238E27FC236}">
                <a16:creationId xmlns:a16="http://schemas.microsoft.com/office/drawing/2014/main" xmlns="" id="{55E202D0-2E86-4B8C-A069-32F2D3B47B2D}"/>
              </a:ext>
            </a:extLst>
          </p:cNvPr>
          <p:cNvSpPr>
            <a:spLocks noGrp="1"/>
          </p:cNvSpPr>
          <p:nvPr>
            <p:ph idx="1"/>
            <p:custDataLst>
              <p:tags r:id="rId2"/>
            </p:custDataLst>
          </p:nvPr>
        </p:nvSpPr>
        <p:spPr>
          <a:xfrm>
            <a:off x="669387" y="1312622"/>
            <a:ext cx="6742066" cy="4733783"/>
          </a:xfrm>
        </p:spPr>
        <p:txBody>
          <a:bodyPr/>
          <a:lstStyle/>
          <a:p>
            <a:pPr marL="457200" indent="-457200" algn="just">
              <a:lnSpc>
                <a:spcPct val="150000"/>
              </a:lnSpc>
              <a:buFont typeface="+mj-lt"/>
              <a:buAutoNum type="arabicPeriod"/>
            </a:pPr>
            <a:r>
              <a:rPr lang="en-US" sz="2300"/>
              <a:t>With a </a:t>
            </a:r>
            <a:r>
              <a:rPr lang="en-US" sz="2300" u="sng"/>
              <a:t>desktop computer</a:t>
            </a:r>
            <a:r>
              <a:rPr lang="en-US" sz="2300"/>
              <a:t>, select the </a:t>
            </a:r>
            <a:r>
              <a:rPr lang="en-US" sz="2300" b="1"/>
              <a:t>WMS System Administration</a:t>
            </a:r>
            <a:r>
              <a:rPr lang="en-US" sz="2300"/>
              <a:t> resource.</a:t>
            </a:r>
          </a:p>
          <a:p>
            <a:pPr marL="457200" indent="-457200" algn="just">
              <a:lnSpc>
                <a:spcPct val="150000"/>
              </a:lnSpc>
              <a:buFont typeface="+mj-lt"/>
              <a:buAutoNum type="arabicPeriod"/>
            </a:pPr>
            <a:r>
              <a:rPr lang="en-US" sz="2300"/>
              <a:t>Under WMS System Administration, click on </a:t>
            </a:r>
            <a:r>
              <a:rPr lang="en-US" sz="2300" b="1"/>
              <a:t>Configuration.</a:t>
            </a:r>
            <a:endParaRPr lang="en-US" sz="2300"/>
          </a:p>
          <a:p>
            <a:pPr marL="457200" indent="-457200" algn="just">
              <a:lnSpc>
                <a:spcPct val="150000"/>
              </a:lnSpc>
              <a:buFont typeface="+mj-lt"/>
              <a:buAutoNum type="arabicPeriod"/>
            </a:pPr>
            <a:r>
              <a:rPr lang="en-US" sz="2300"/>
              <a:t>Under Configuration, click on </a:t>
            </a:r>
            <a:r>
              <a:rPr lang="en-US" sz="2300" b="1"/>
              <a:t>WMS Warehouse Setup.</a:t>
            </a:r>
            <a:endParaRPr lang="en-US" sz="2300"/>
          </a:p>
          <a:p>
            <a:pPr marL="457200" indent="-457200" algn="just">
              <a:lnSpc>
                <a:spcPct val="150000"/>
              </a:lnSpc>
              <a:buFont typeface="+mj-lt"/>
              <a:buAutoNum type="arabicPeriod"/>
            </a:pPr>
            <a:r>
              <a:rPr lang="en-US" sz="2300"/>
              <a:t>Under WMS Warehouse Setup, click on </a:t>
            </a:r>
            <a:r>
              <a:rPr lang="en-US" sz="2300" b="1"/>
              <a:t>Document Format Definitions for WMS.</a:t>
            </a:r>
            <a:endParaRPr lang="en-US" sz="2300"/>
          </a:p>
          <a:p>
            <a:pPr marL="0" indent="0" algn="just">
              <a:lnSpc>
                <a:spcPct val="150000"/>
              </a:lnSpc>
              <a:buNone/>
            </a:pPr>
            <a:endParaRPr lang="en-US" sz="2200"/>
          </a:p>
        </p:txBody>
      </p:sp>
      <p:grpSp>
        <p:nvGrpSpPr>
          <p:cNvPr id="3" name="Group 2">
            <a:extLst>
              <a:ext uri="{FF2B5EF4-FFF2-40B4-BE49-F238E27FC236}">
                <a16:creationId xmlns:a16="http://schemas.microsoft.com/office/drawing/2014/main" xmlns="" id="{8E1D765F-76FE-4A46-9BD0-C57DD9798FF0}"/>
              </a:ext>
            </a:extLst>
          </p:cNvPr>
          <p:cNvGrpSpPr/>
          <p:nvPr>
            <p:custDataLst>
              <p:tags r:id="rId3"/>
            </p:custDataLst>
          </p:nvPr>
        </p:nvGrpSpPr>
        <p:grpSpPr>
          <a:xfrm>
            <a:off x="8584150" y="365125"/>
            <a:ext cx="3077210" cy="6056072"/>
            <a:chOff x="4369337" y="874712"/>
            <a:chExt cx="3077210" cy="6056072"/>
          </a:xfrm>
        </p:grpSpPr>
        <p:pic>
          <p:nvPicPr>
            <p:cNvPr id="5" name="Picture 4">
              <a:extLst>
                <a:ext uri="{FF2B5EF4-FFF2-40B4-BE49-F238E27FC236}">
                  <a16:creationId xmlns:a16="http://schemas.microsoft.com/office/drawing/2014/main" xmlns="" id="{B1A8856A-0603-4207-A07C-C9CBFA898522}"/>
                </a:ext>
              </a:extLst>
            </p:cNvPr>
            <p:cNvPicPr/>
            <p:nvPr/>
          </p:nvPicPr>
          <p:blipFill rotWithShape="1">
            <a:blip r:embed="rId5"/>
            <a:srcRect b="78604"/>
            <a:stretch/>
          </p:blipFill>
          <p:spPr>
            <a:xfrm>
              <a:off x="4369337" y="5944152"/>
              <a:ext cx="3077210" cy="986632"/>
            </a:xfrm>
            <a:prstGeom prst="rect">
              <a:avLst/>
            </a:prstGeom>
          </p:spPr>
        </p:pic>
        <p:pic>
          <p:nvPicPr>
            <p:cNvPr id="6" name="Picture 5">
              <a:extLst>
                <a:ext uri="{FF2B5EF4-FFF2-40B4-BE49-F238E27FC236}">
                  <a16:creationId xmlns:a16="http://schemas.microsoft.com/office/drawing/2014/main" xmlns="" id="{330DFD6C-1C07-4470-9380-127A6FB8A465}"/>
                </a:ext>
              </a:extLst>
            </p:cNvPr>
            <p:cNvPicPr/>
            <p:nvPr/>
          </p:nvPicPr>
          <p:blipFill>
            <a:blip r:embed="rId6"/>
            <a:stretch>
              <a:fillRect/>
            </a:stretch>
          </p:blipFill>
          <p:spPr>
            <a:xfrm>
              <a:off x="4766627" y="874712"/>
              <a:ext cx="2658745" cy="5108575"/>
            </a:xfrm>
            <a:prstGeom prst="rect">
              <a:avLst/>
            </a:prstGeom>
          </p:spPr>
        </p:pic>
      </p:grpSp>
    </p:spTree>
    <p:extLst>
      <p:ext uri="{BB962C8B-B14F-4D97-AF65-F5344CB8AC3E}">
        <p14:creationId xmlns:p14="http://schemas.microsoft.com/office/powerpoint/2010/main" val="1049707517"/>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5BCA58F-02CB-46CB-9EC2-CEA314896B7B}"/>
              </a:ext>
            </a:extLst>
          </p:cNvPr>
          <p:cNvSpPr>
            <a:spLocks noGrp="1"/>
          </p:cNvSpPr>
          <p:nvPr>
            <p:ph type="title"/>
            <p:custDataLst>
              <p:tags r:id="rId1"/>
            </p:custDataLst>
          </p:nvPr>
        </p:nvSpPr>
        <p:spPr/>
        <p:txBody>
          <a:bodyPr/>
          <a:lstStyle/>
          <a:p>
            <a:r>
              <a:rPr lang="fr-CA"/>
              <a:t>Document Format </a:t>
            </a:r>
            <a:r>
              <a:rPr lang="fr-CA" err="1"/>
              <a:t>Definitions</a:t>
            </a:r>
            <a:r>
              <a:rPr lang="fr-CA"/>
              <a:t> for WMS</a:t>
            </a:r>
            <a:endParaRPr lang="en-CA"/>
          </a:p>
        </p:txBody>
      </p:sp>
      <p:sp>
        <p:nvSpPr>
          <p:cNvPr id="4" name="Content Placeholder 2">
            <a:extLst>
              <a:ext uri="{FF2B5EF4-FFF2-40B4-BE49-F238E27FC236}">
                <a16:creationId xmlns:a16="http://schemas.microsoft.com/office/drawing/2014/main" xmlns="" id="{65139893-6192-4358-B67F-12FA5DAFB234}"/>
              </a:ext>
            </a:extLst>
          </p:cNvPr>
          <p:cNvSpPr>
            <a:spLocks noGrp="1"/>
          </p:cNvSpPr>
          <p:nvPr>
            <p:ph idx="1"/>
            <p:custDataLst>
              <p:tags r:id="rId2"/>
            </p:custDataLst>
          </p:nvPr>
        </p:nvSpPr>
        <p:spPr>
          <a:xfrm>
            <a:off x="838200" y="1235242"/>
            <a:ext cx="10515600" cy="4941721"/>
          </a:xfrm>
        </p:spPr>
        <p:txBody>
          <a:bodyPr/>
          <a:lstStyle/>
          <a:p>
            <a:pPr marL="457200" indent="-457200" algn="just">
              <a:lnSpc>
                <a:spcPct val="150000"/>
              </a:lnSpc>
              <a:buFont typeface="+mj-lt"/>
              <a:buAutoNum type="arabicPeriod" startAt="5"/>
            </a:pPr>
            <a:r>
              <a:rPr lang="fr-CA" dirty="0"/>
              <a:t>In the new </a:t>
            </a:r>
            <a:r>
              <a:rPr lang="fr-CA" dirty="0" err="1"/>
              <a:t>window</a:t>
            </a:r>
            <a:r>
              <a:rPr lang="fr-CA" dirty="0"/>
              <a:t>, </a:t>
            </a:r>
            <a:r>
              <a:rPr lang="en-US" dirty="0"/>
              <a:t>the different document formats already configured in the WMS for the TMS shipments will be listed.</a:t>
            </a:r>
          </a:p>
          <a:p>
            <a:pPr marL="457200" indent="-457200" algn="just">
              <a:lnSpc>
                <a:spcPct val="150000"/>
              </a:lnSpc>
              <a:buFont typeface="+mj-lt"/>
              <a:buAutoNum type="arabicPeriod" startAt="5"/>
            </a:pPr>
            <a:r>
              <a:rPr lang="en-US" u="sng" dirty="0"/>
              <a:t>If you want to create a new one</a:t>
            </a:r>
            <a:r>
              <a:rPr lang="en-US" dirty="0"/>
              <a:t>, do this:</a:t>
            </a:r>
          </a:p>
          <a:p>
            <a:pPr marL="0" indent="0" algn="just">
              <a:lnSpc>
                <a:spcPct val="150000"/>
              </a:lnSpc>
              <a:buNone/>
            </a:pPr>
            <a:r>
              <a:rPr lang="fr-CA" dirty="0"/>
              <a:t>	</a:t>
            </a:r>
            <a:r>
              <a:rPr lang="fr-CA" dirty="0">
                <a:solidFill>
                  <a:schemeClr val="accent2"/>
                </a:solidFill>
              </a:rPr>
              <a:t>6.1</a:t>
            </a:r>
            <a:r>
              <a:rPr lang="fr-CA" dirty="0"/>
              <a:t> Click on </a:t>
            </a:r>
            <a:r>
              <a:rPr lang="fr-CA" dirty="0" err="1"/>
              <a:t>Create</a:t>
            </a:r>
            <a:r>
              <a:rPr lang="fr-CA" dirty="0"/>
              <a:t> at the </a:t>
            </a:r>
            <a:r>
              <a:rPr lang="fr-CA" dirty="0" err="1"/>
              <a:t>bottom</a:t>
            </a:r>
            <a:r>
              <a:rPr lang="fr-CA" dirty="0"/>
              <a:t> right of </a:t>
            </a:r>
            <a:r>
              <a:rPr lang="fr-CA" dirty="0" err="1"/>
              <a:t>your</a:t>
            </a:r>
            <a:r>
              <a:rPr lang="fr-CA" dirty="0"/>
              <a:t> screen.</a:t>
            </a:r>
          </a:p>
          <a:p>
            <a:pPr marL="0" indent="0" algn="just">
              <a:lnSpc>
                <a:spcPct val="150000"/>
              </a:lnSpc>
              <a:buNone/>
            </a:pPr>
            <a:endParaRPr lang="fr-CA" dirty="0"/>
          </a:p>
          <a:p>
            <a:pPr marL="0" indent="0" algn="just">
              <a:lnSpc>
                <a:spcPct val="150000"/>
              </a:lnSpc>
              <a:spcBef>
                <a:spcPts val="1000"/>
              </a:spcBef>
              <a:buClr>
                <a:srgbClr val="F58220"/>
              </a:buClr>
              <a:buNone/>
            </a:pPr>
            <a:r>
              <a:rPr lang="fr-CA" dirty="0">
                <a:solidFill>
                  <a:schemeClr val="accent2"/>
                </a:solidFill>
              </a:rPr>
              <a:t>	</a:t>
            </a:r>
            <a:endParaRPr lang="fr-CA" dirty="0"/>
          </a:p>
          <a:p>
            <a:pPr marL="0" indent="0" algn="just">
              <a:lnSpc>
                <a:spcPct val="150000"/>
              </a:lnSpc>
              <a:buNone/>
            </a:pPr>
            <a:endParaRPr lang="fr-CA" dirty="0"/>
          </a:p>
          <a:p>
            <a:pPr marL="0" indent="0" algn="just">
              <a:lnSpc>
                <a:spcPct val="150000"/>
              </a:lnSpc>
              <a:buNone/>
            </a:pPr>
            <a:endParaRPr lang="fr-CA" dirty="0"/>
          </a:p>
          <a:p>
            <a:pPr marL="0" indent="0" algn="just">
              <a:lnSpc>
                <a:spcPct val="150000"/>
              </a:lnSpc>
              <a:buNone/>
            </a:pPr>
            <a:endParaRPr lang="fr-CA" dirty="0"/>
          </a:p>
          <a:p>
            <a:pPr marL="0" indent="0" algn="just">
              <a:lnSpc>
                <a:spcPct val="150000"/>
              </a:lnSpc>
              <a:buNone/>
            </a:pPr>
            <a:endParaRPr lang="en-US" dirty="0"/>
          </a:p>
          <a:p>
            <a:pPr marL="0" indent="0" algn="just">
              <a:lnSpc>
                <a:spcPct val="150000"/>
              </a:lnSpc>
              <a:buNone/>
            </a:pPr>
            <a:endParaRPr lang="en-CA" dirty="0"/>
          </a:p>
        </p:txBody>
      </p:sp>
      <p:pic>
        <p:nvPicPr>
          <p:cNvPr id="6" name="Picture 5">
            <a:extLst>
              <a:ext uri="{FF2B5EF4-FFF2-40B4-BE49-F238E27FC236}">
                <a16:creationId xmlns:a16="http://schemas.microsoft.com/office/drawing/2014/main" xmlns="" id="{AE4023BC-9271-415D-9599-C99EB0671990}"/>
              </a:ext>
            </a:extLst>
          </p:cNvPr>
          <p:cNvPicPr>
            <a:picLocks noChangeAspect="1"/>
          </p:cNvPicPr>
          <p:nvPr>
            <p:custDataLst>
              <p:tags r:id="rId3"/>
            </p:custDataLst>
          </p:nvPr>
        </p:nvPicPr>
        <p:blipFill>
          <a:blip r:embed="rId5"/>
          <a:stretch>
            <a:fillRect/>
          </a:stretch>
        </p:blipFill>
        <p:spPr>
          <a:xfrm>
            <a:off x="352926" y="4162658"/>
            <a:ext cx="11566358" cy="1103878"/>
          </a:xfrm>
          <a:prstGeom prst="rect">
            <a:avLst/>
          </a:prstGeom>
        </p:spPr>
      </p:pic>
    </p:spTree>
    <p:extLst>
      <p:ext uri="{BB962C8B-B14F-4D97-AF65-F5344CB8AC3E}">
        <p14:creationId xmlns:p14="http://schemas.microsoft.com/office/powerpoint/2010/main" val="3551315343"/>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98990CE-D3F1-420E-8325-113CB811C94E}"/>
              </a:ext>
            </a:extLst>
          </p:cNvPr>
          <p:cNvSpPr>
            <a:spLocks noGrp="1"/>
          </p:cNvSpPr>
          <p:nvPr>
            <p:ph type="title"/>
            <p:custDataLst>
              <p:tags r:id="rId1"/>
            </p:custDataLst>
          </p:nvPr>
        </p:nvSpPr>
        <p:spPr/>
        <p:txBody>
          <a:bodyPr/>
          <a:lstStyle/>
          <a:p>
            <a:r>
              <a:rPr lang="fr-CA"/>
              <a:t>Document Format </a:t>
            </a:r>
            <a:r>
              <a:rPr lang="fr-CA" err="1"/>
              <a:t>Definitions</a:t>
            </a:r>
            <a:r>
              <a:rPr lang="fr-CA"/>
              <a:t> for WMS</a:t>
            </a:r>
            <a:endParaRPr lang="en-CA"/>
          </a:p>
        </p:txBody>
      </p:sp>
      <p:sp>
        <p:nvSpPr>
          <p:cNvPr id="4" name="Content Placeholder 2">
            <a:extLst>
              <a:ext uri="{FF2B5EF4-FFF2-40B4-BE49-F238E27FC236}">
                <a16:creationId xmlns:a16="http://schemas.microsoft.com/office/drawing/2014/main" xmlns="" id="{AA544FF5-C4E6-4ABB-9432-9C8321384F04}"/>
              </a:ext>
            </a:extLst>
          </p:cNvPr>
          <p:cNvSpPr>
            <a:spLocks noGrp="1"/>
          </p:cNvSpPr>
          <p:nvPr>
            <p:ph idx="1"/>
            <p:custDataLst>
              <p:tags r:id="rId2"/>
            </p:custDataLst>
          </p:nvPr>
        </p:nvSpPr>
        <p:spPr>
          <a:xfrm>
            <a:off x="838200" y="1251284"/>
            <a:ext cx="5995737" cy="4925679"/>
          </a:xfrm>
        </p:spPr>
        <p:txBody>
          <a:bodyPr/>
          <a:lstStyle/>
          <a:p>
            <a:pPr marL="0" indent="0" algn="just">
              <a:lnSpc>
                <a:spcPct val="150000"/>
              </a:lnSpc>
              <a:spcBef>
                <a:spcPts val="1000"/>
              </a:spcBef>
              <a:buClr>
                <a:srgbClr val="F58220"/>
              </a:buClr>
              <a:buNone/>
            </a:pPr>
            <a:r>
              <a:rPr lang="fr-CA" sz="2200" dirty="0">
                <a:solidFill>
                  <a:schemeClr val="accent2"/>
                </a:solidFill>
              </a:rPr>
              <a:t>6.2</a:t>
            </a:r>
            <a:r>
              <a:rPr lang="fr-CA" sz="2200" dirty="0"/>
              <a:t> </a:t>
            </a:r>
            <a:r>
              <a:rPr lang="fr-CA" sz="2200" dirty="0" err="1">
                <a:solidFill>
                  <a:schemeClr val="tx1">
                    <a:lumMod val="50000"/>
                    <a:lumOff val="50000"/>
                  </a:schemeClr>
                </a:solidFill>
              </a:rPr>
              <a:t>From</a:t>
            </a:r>
            <a:r>
              <a:rPr lang="fr-CA" sz="2200" dirty="0">
                <a:solidFill>
                  <a:schemeClr val="tx1">
                    <a:lumMod val="50000"/>
                    <a:lumOff val="50000"/>
                  </a:schemeClr>
                </a:solidFill>
              </a:rPr>
              <a:t> the new </a:t>
            </a:r>
            <a:r>
              <a:rPr lang="fr-CA" sz="2200" dirty="0" err="1">
                <a:solidFill>
                  <a:schemeClr val="tx1">
                    <a:lumMod val="50000"/>
                    <a:lumOff val="50000"/>
                  </a:schemeClr>
                </a:solidFill>
              </a:rPr>
              <a:t>window</a:t>
            </a:r>
            <a:r>
              <a:rPr lang="fr-CA" sz="2200" dirty="0">
                <a:solidFill>
                  <a:schemeClr val="tx1">
                    <a:lumMod val="50000"/>
                    <a:lumOff val="50000"/>
                  </a:schemeClr>
                </a:solidFill>
              </a:rPr>
              <a:t>, enter the </a:t>
            </a:r>
            <a:r>
              <a:rPr lang="fr-CA" sz="2200" dirty="0" err="1">
                <a:solidFill>
                  <a:schemeClr val="tx1">
                    <a:lumMod val="50000"/>
                    <a:lumOff val="50000"/>
                  </a:schemeClr>
                </a:solidFill>
              </a:rPr>
              <a:t>name</a:t>
            </a:r>
            <a:r>
              <a:rPr lang="fr-CA" sz="2200" dirty="0">
                <a:solidFill>
                  <a:schemeClr val="tx1">
                    <a:lumMod val="50000"/>
                    <a:lumOff val="50000"/>
                  </a:schemeClr>
                </a:solidFill>
              </a:rPr>
              <a:t> of the document format. </a:t>
            </a:r>
          </a:p>
          <a:p>
            <a:pPr algn="just">
              <a:lnSpc>
                <a:spcPct val="150000"/>
              </a:lnSpc>
              <a:spcBef>
                <a:spcPts val="1000"/>
              </a:spcBef>
              <a:buClr>
                <a:srgbClr val="F58220"/>
              </a:buClr>
              <a:buFont typeface="Wingdings" panose="05000000000000000000" pitchFamily="2" charset="2"/>
              <a:buChar char="ü"/>
            </a:pPr>
            <a:r>
              <a:rPr lang="fr-CA" sz="2200" dirty="0"/>
              <a:t> </a:t>
            </a:r>
            <a:r>
              <a:rPr lang="fr-CA" sz="2200" dirty="0">
                <a:solidFill>
                  <a:schemeClr val="tx1">
                    <a:lumMod val="50000"/>
                    <a:lumOff val="50000"/>
                  </a:schemeClr>
                </a:solidFill>
              </a:rPr>
              <a:t>This </a:t>
            </a:r>
            <a:r>
              <a:rPr lang="fr-CA" sz="2200" dirty="0" err="1">
                <a:solidFill>
                  <a:schemeClr val="tx1">
                    <a:lumMod val="50000"/>
                    <a:lumOff val="50000"/>
                  </a:schemeClr>
                </a:solidFill>
              </a:rPr>
              <a:t>is</a:t>
            </a:r>
            <a:r>
              <a:rPr lang="fr-CA" sz="2200" dirty="0">
                <a:solidFill>
                  <a:schemeClr val="tx1">
                    <a:lumMod val="50000"/>
                    <a:lumOff val="50000"/>
                  </a:schemeClr>
                </a:solidFill>
              </a:rPr>
              <a:t> the unique identifier for </a:t>
            </a:r>
            <a:r>
              <a:rPr lang="fr-CA" sz="2200" dirty="0" err="1">
                <a:solidFill>
                  <a:schemeClr val="tx1">
                    <a:lumMod val="50000"/>
                    <a:lumOff val="50000"/>
                  </a:schemeClr>
                </a:solidFill>
              </a:rPr>
              <a:t>this</a:t>
            </a:r>
            <a:r>
              <a:rPr lang="fr-CA" sz="2200" dirty="0">
                <a:solidFill>
                  <a:schemeClr val="tx1">
                    <a:lumMod val="50000"/>
                    <a:lumOff val="50000"/>
                  </a:schemeClr>
                </a:solidFill>
              </a:rPr>
              <a:t> document format. </a:t>
            </a:r>
          </a:p>
          <a:p>
            <a:pPr marL="0" indent="0" algn="just">
              <a:lnSpc>
                <a:spcPct val="150000"/>
              </a:lnSpc>
              <a:spcBef>
                <a:spcPts val="1000"/>
              </a:spcBef>
              <a:buClr>
                <a:srgbClr val="F58220"/>
              </a:buClr>
              <a:buNone/>
            </a:pPr>
            <a:r>
              <a:rPr lang="fr-CA" sz="2200" dirty="0">
                <a:solidFill>
                  <a:schemeClr val="accent2"/>
                </a:solidFill>
              </a:rPr>
              <a:t>6.3</a:t>
            </a:r>
            <a:r>
              <a:rPr lang="fr-CA" sz="2200" dirty="0"/>
              <a:t> </a:t>
            </a:r>
            <a:r>
              <a:rPr lang="fr-CA" sz="2200" dirty="0">
                <a:solidFill>
                  <a:schemeClr val="tx1">
                    <a:lumMod val="50000"/>
                    <a:lumOff val="50000"/>
                  </a:schemeClr>
                </a:solidFill>
              </a:rPr>
              <a:t>Click Continue.  </a:t>
            </a:r>
            <a:endParaRPr lang="en-US" sz="2200" dirty="0">
              <a:solidFill>
                <a:schemeClr val="tx1">
                  <a:lumMod val="50000"/>
                  <a:lumOff val="50000"/>
                </a:schemeClr>
              </a:solidFill>
            </a:endParaRPr>
          </a:p>
          <a:p>
            <a:pPr marL="0" indent="0">
              <a:lnSpc>
                <a:spcPct val="150000"/>
              </a:lnSpc>
              <a:buNone/>
            </a:pPr>
            <a:endParaRPr lang="en-CA" dirty="0"/>
          </a:p>
        </p:txBody>
      </p:sp>
      <p:grpSp>
        <p:nvGrpSpPr>
          <p:cNvPr id="9" name="Group 8">
            <a:extLst>
              <a:ext uri="{FF2B5EF4-FFF2-40B4-BE49-F238E27FC236}">
                <a16:creationId xmlns:a16="http://schemas.microsoft.com/office/drawing/2014/main" xmlns="" id="{B89B75FF-ED84-4ADF-9D98-4C3820EC6673}"/>
              </a:ext>
            </a:extLst>
          </p:cNvPr>
          <p:cNvGrpSpPr/>
          <p:nvPr>
            <p:custDataLst>
              <p:tags r:id="rId3"/>
            </p:custDataLst>
          </p:nvPr>
        </p:nvGrpSpPr>
        <p:grpSpPr>
          <a:xfrm>
            <a:off x="7218949" y="1092074"/>
            <a:ext cx="4597166" cy="5149057"/>
            <a:chOff x="3985359" y="65315"/>
            <a:chExt cx="4221281" cy="4493912"/>
          </a:xfrm>
        </p:grpSpPr>
        <p:pic>
          <p:nvPicPr>
            <p:cNvPr id="6" name="Picture 5">
              <a:extLst>
                <a:ext uri="{FF2B5EF4-FFF2-40B4-BE49-F238E27FC236}">
                  <a16:creationId xmlns:a16="http://schemas.microsoft.com/office/drawing/2014/main" xmlns="" id="{600F4CA7-7BF2-46D5-9409-7BD4B831CF38}"/>
                </a:ext>
              </a:extLst>
            </p:cNvPr>
            <p:cNvPicPr>
              <a:picLocks noChangeAspect="1"/>
            </p:cNvPicPr>
            <p:nvPr/>
          </p:nvPicPr>
          <p:blipFill rotWithShape="1">
            <a:blip r:embed="rId5"/>
            <a:srcRect b="64248"/>
            <a:stretch/>
          </p:blipFill>
          <p:spPr>
            <a:xfrm>
              <a:off x="3985359" y="65315"/>
              <a:ext cx="4221281" cy="2405169"/>
            </a:xfrm>
            <a:prstGeom prst="rect">
              <a:avLst/>
            </a:prstGeom>
          </p:spPr>
        </p:pic>
        <p:pic>
          <p:nvPicPr>
            <p:cNvPr id="8" name="Picture 7">
              <a:extLst>
                <a:ext uri="{FF2B5EF4-FFF2-40B4-BE49-F238E27FC236}">
                  <a16:creationId xmlns:a16="http://schemas.microsoft.com/office/drawing/2014/main" xmlns="" id="{7A816198-EA7F-4512-B9BA-4670A37FB325}"/>
                </a:ext>
              </a:extLst>
            </p:cNvPr>
            <p:cNvPicPr>
              <a:picLocks noChangeAspect="1"/>
            </p:cNvPicPr>
            <p:nvPr/>
          </p:nvPicPr>
          <p:blipFill rotWithShape="1">
            <a:blip r:embed="rId5"/>
            <a:srcRect t="64248"/>
            <a:stretch/>
          </p:blipFill>
          <p:spPr>
            <a:xfrm>
              <a:off x="3985359" y="2154058"/>
              <a:ext cx="4221281" cy="2405169"/>
            </a:xfrm>
            <a:prstGeom prst="rect">
              <a:avLst/>
            </a:prstGeom>
          </p:spPr>
        </p:pic>
      </p:grpSp>
    </p:spTree>
    <p:extLst>
      <p:ext uri="{BB962C8B-B14F-4D97-AF65-F5344CB8AC3E}">
        <p14:creationId xmlns:p14="http://schemas.microsoft.com/office/powerpoint/2010/main" val="6017297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2D641C7-2ECD-475C-8E11-88F1001E6E55}"/>
              </a:ext>
            </a:extLst>
          </p:cNvPr>
          <p:cNvSpPr>
            <a:spLocks noGrp="1"/>
          </p:cNvSpPr>
          <p:nvPr>
            <p:ph type="title"/>
            <p:custDataLst>
              <p:tags r:id="rId1"/>
            </p:custDataLst>
          </p:nvPr>
        </p:nvSpPr>
        <p:spPr>
          <a:xfrm>
            <a:off x="838200" y="582839"/>
            <a:ext cx="10515600" cy="636361"/>
          </a:xfrm>
        </p:spPr>
        <p:txBody>
          <a:bodyPr/>
          <a:lstStyle/>
          <a:p>
            <a:r>
              <a:rPr lang="en-CA"/>
              <a:t>Table of Contents</a:t>
            </a:r>
          </a:p>
        </p:txBody>
      </p:sp>
      <p:sp>
        <p:nvSpPr>
          <p:cNvPr id="3" name="Content Placeholder 2">
            <a:extLst>
              <a:ext uri="{FF2B5EF4-FFF2-40B4-BE49-F238E27FC236}">
                <a16:creationId xmlns:a16="http://schemas.microsoft.com/office/drawing/2014/main" xmlns="" id="{37B56F8A-6BEF-459C-AFA4-6D790D24F1CB}"/>
              </a:ext>
            </a:extLst>
          </p:cNvPr>
          <p:cNvSpPr>
            <a:spLocks noGrp="1"/>
          </p:cNvSpPr>
          <p:nvPr>
            <p:ph idx="1"/>
            <p:custDataLst>
              <p:tags r:id="rId2"/>
            </p:custDataLst>
          </p:nvPr>
        </p:nvSpPr>
        <p:spPr>
          <a:xfrm>
            <a:off x="571500" y="1355271"/>
            <a:ext cx="10989129" cy="4887232"/>
          </a:xfrm>
        </p:spPr>
        <p:txBody>
          <a:bodyPr/>
          <a:lstStyle/>
          <a:p>
            <a:pPr marL="0" indent="0" algn="just">
              <a:lnSpc>
                <a:spcPct val="100000"/>
              </a:lnSpc>
              <a:buNone/>
            </a:pPr>
            <a:r>
              <a:rPr lang="en-CA" sz="2000" dirty="0">
                <a:hlinkClick r:id="rId5" action="ppaction://hlinksldjump"/>
              </a:rPr>
              <a:t>Warehouse Options</a:t>
            </a:r>
            <a:r>
              <a:rPr lang="en-CA" sz="2000" dirty="0"/>
              <a:t>………………………………………………………………………………………………………..……………………….5</a:t>
            </a:r>
          </a:p>
          <a:p>
            <a:pPr marL="0" indent="0" algn="just">
              <a:lnSpc>
                <a:spcPct val="100000"/>
              </a:lnSpc>
              <a:buNone/>
            </a:pPr>
            <a:r>
              <a:rPr lang="en-CA" sz="2000" dirty="0"/>
              <a:t>	</a:t>
            </a:r>
            <a:r>
              <a:rPr lang="fr-CA" sz="2000" b="1" dirty="0"/>
              <a:t> </a:t>
            </a:r>
            <a:r>
              <a:rPr lang="fr-CA" sz="2000" dirty="0">
                <a:hlinkClick r:id="rId6" action="ppaction://hlinksldjump"/>
              </a:rPr>
              <a:t>Release Mobile Locks &amp; Release Exclusive Locks Options</a:t>
            </a:r>
            <a:r>
              <a:rPr lang="fr-CA" sz="2000" dirty="0"/>
              <a:t>……………………………………………………</a:t>
            </a:r>
            <a:r>
              <a:rPr lang="en-CA" sz="2000" dirty="0"/>
              <a:t>…..28</a:t>
            </a:r>
          </a:p>
          <a:p>
            <a:pPr marL="0" indent="0" algn="just">
              <a:lnSpc>
                <a:spcPct val="100000"/>
              </a:lnSpc>
              <a:buNone/>
            </a:pPr>
            <a:r>
              <a:rPr lang="en-CA" sz="2000" dirty="0">
                <a:hlinkClick r:id="rId7" action="ppaction://hlinksldjump"/>
              </a:rPr>
              <a:t>Sections</a:t>
            </a:r>
            <a:r>
              <a:rPr lang="en-CA" sz="2000" dirty="0"/>
              <a:t>.…………………………………………………………………..……………………………………………………………………………29</a:t>
            </a:r>
          </a:p>
          <a:p>
            <a:pPr marL="0" indent="0" algn="just">
              <a:lnSpc>
                <a:spcPct val="100000"/>
              </a:lnSpc>
              <a:buNone/>
            </a:pPr>
            <a:r>
              <a:rPr lang="en-CA" sz="2000" dirty="0">
                <a:hlinkClick r:id="rId8" action="ppaction://hlinksldjump"/>
              </a:rPr>
              <a:t>Mobile Equipment</a:t>
            </a:r>
            <a:r>
              <a:rPr lang="en-CA" sz="2000" dirty="0"/>
              <a:t>…….………………………..…………………………………………………………………………………..…………….35</a:t>
            </a:r>
          </a:p>
          <a:p>
            <a:pPr marL="0" indent="0" algn="just">
              <a:lnSpc>
                <a:spcPct val="100000"/>
              </a:lnSpc>
              <a:buNone/>
            </a:pPr>
            <a:r>
              <a:rPr lang="en-CA" sz="2000" dirty="0">
                <a:hlinkClick r:id="rId9" action="ppaction://hlinksldjump"/>
              </a:rPr>
              <a:t>Mobile Equipment Details</a:t>
            </a:r>
            <a:r>
              <a:rPr lang="en-CA" sz="2000" dirty="0"/>
              <a:t>………………….…………………………………………………………………………………..……………..48 </a:t>
            </a:r>
          </a:p>
          <a:p>
            <a:pPr marL="0" indent="0" algn="just">
              <a:lnSpc>
                <a:spcPct val="100000"/>
              </a:lnSpc>
              <a:buNone/>
            </a:pPr>
            <a:r>
              <a:rPr lang="en-CA" sz="2000" dirty="0">
                <a:hlinkClick r:id="rId10" action="ppaction://hlinksldjump"/>
              </a:rPr>
              <a:t>Warehouse Searches</a:t>
            </a:r>
            <a:r>
              <a:rPr lang="en-CA" sz="2000" dirty="0"/>
              <a:t>………………………………………….………………………………………………………………..………………..52  </a:t>
            </a:r>
          </a:p>
          <a:p>
            <a:pPr marL="0" indent="0" algn="just">
              <a:lnSpc>
                <a:spcPct val="100000"/>
              </a:lnSpc>
              <a:buNone/>
            </a:pPr>
            <a:r>
              <a:rPr lang="en-CA" sz="2000" dirty="0">
                <a:hlinkClick r:id="rId11" action="ppaction://hlinksldjump"/>
              </a:rPr>
              <a:t>Warehouse Searches Details</a:t>
            </a:r>
            <a:r>
              <a:rPr lang="en-CA" sz="2000" dirty="0"/>
              <a:t>……………………………………………………………………………………………..…………………..66</a:t>
            </a:r>
          </a:p>
          <a:p>
            <a:pPr marL="0" indent="0" algn="just">
              <a:lnSpc>
                <a:spcPct val="100000"/>
              </a:lnSpc>
              <a:buNone/>
            </a:pPr>
            <a:r>
              <a:rPr lang="en-CA" sz="2000" dirty="0">
                <a:hlinkClick r:id="rId12" action="ppaction://hlinksldjump"/>
              </a:rPr>
              <a:t>Hold Codes</a:t>
            </a:r>
            <a:r>
              <a:rPr lang="en-CA" sz="2000" dirty="0"/>
              <a:t>.…………………………………………………………………………………………………………..……………………………….70</a:t>
            </a:r>
          </a:p>
          <a:p>
            <a:pPr marL="0" indent="0" algn="just">
              <a:lnSpc>
                <a:spcPct val="100000"/>
              </a:lnSpc>
              <a:buNone/>
            </a:pPr>
            <a:r>
              <a:rPr lang="en-CA" sz="2000" dirty="0">
                <a:hlinkClick r:id="rId13" action="ppaction://hlinksldjump"/>
              </a:rPr>
              <a:t>Reasons</a:t>
            </a:r>
            <a:r>
              <a:rPr lang="en-CA" sz="2000" dirty="0"/>
              <a:t>.…………………………………………….…………………………………………………………………..………………………………78</a:t>
            </a:r>
          </a:p>
          <a:p>
            <a:pPr marL="0" indent="0" algn="just">
              <a:lnSpc>
                <a:spcPct val="100000"/>
              </a:lnSpc>
              <a:buNone/>
            </a:pPr>
            <a:r>
              <a:rPr lang="en-CA" sz="2000" dirty="0">
                <a:hlinkClick r:id="rId14" action="ppaction://hlinksldjump"/>
              </a:rPr>
              <a:t>Storage Rules</a:t>
            </a:r>
            <a:r>
              <a:rPr lang="en-CA" sz="2000" dirty="0"/>
              <a:t>.…………………………….…………………………………………………………………………..………………………….....86</a:t>
            </a:r>
          </a:p>
          <a:p>
            <a:pPr marL="0" indent="0" algn="just">
              <a:lnSpc>
                <a:spcPct val="100000"/>
              </a:lnSpc>
              <a:buNone/>
            </a:pPr>
            <a:r>
              <a:rPr lang="en-CA" sz="2000" dirty="0">
                <a:hlinkClick r:id="rId15" action="ppaction://hlinksldjump"/>
              </a:rPr>
              <a:t>Storage Rule Details</a:t>
            </a:r>
            <a:r>
              <a:rPr lang="en-CA" sz="2000" dirty="0"/>
              <a:t>.………………………………….…………………………………………………………..…………………………….101</a:t>
            </a:r>
          </a:p>
          <a:p>
            <a:pPr marL="0" indent="0" algn="just">
              <a:lnSpc>
                <a:spcPct val="100000"/>
              </a:lnSpc>
              <a:buNone/>
            </a:pPr>
            <a:endParaRPr lang="en-CA" sz="2000" dirty="0"/>
          </a:p>
          <a:p>
            <a:pPr marL="0" indent="0" algn="just">
              <a:lnSpc>
                <a:spcPct val="100000"/>
              </a:lnSpc>
              <a:buNone/>
            </a:pPr>
            <a:endParaRPr lang="en-CA" sz="2000" dirty="0"/>
          </a:p>
          <a:p>
            <a:pPr marL="0" indent="0" algn="just">
              <a:lnSpc>
                <a:spcPct val="100000"/>
              </a:lnSpc>
              <a:buNone/>
            </a:pPr>
            <a:endParaRPr lang="en-CA" dirty="0"/>
          </a:p>
        </p:txBody>
      </p:sp>
    </p:spTree>
    <p:extLst>
      <p:ext uri="{BB962C8B-B14F-4D97-AF65-F5344CB8AC3E}">
        <p14:creationId xmlns:p14="http://schemas.microsoft.com/office/powerpoint/2010/main" val="19933971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7BE4C21-E3E4-4780-BB84-A235055DA6EA}"/>
              </a:ext>
            </a:extLst>
          </p:cNvPr>
          <p:cNvSpPr>
            <a:spLocks noGrp="1"/>
          </p:cNvSpPr>
          <p:nvPr>
            <p:ph type="title"/>
            <p:custDataLst>
              <p:tags r:id="rId1"/>
            </p:custDataLst>
          </p:nvPr>
        </p:nvSpPr>
        <p:spPr>
          <a:xfrm>
            <a:off x="838200" y="641445"/>
            <a:ext cx="10515600" cy="1049243"/>
          </a:xfrm>
        </p:spPr>
        <p:txBody>
          <a:bodyPr/>
          <a:lstStyle/>
          <a:p>
            <a:r>
              <a:rPr lang="fr-CA" dirty="0"/>
              <a:t>Warehouse Options</a:t>
            </a:r>
            <a:endParaRPr lang="en-CA" dirty="0"/>
          </a:p>
        </p:txBody>
      </p:sp>
      <p:graphicFrame>
        <p:nvGraphicFramePr>
          <p:cNvPr id="5" name="Table 5">
            <a:extLst>
              <a:ext uri="{FF2B5EF4-FFF2-40B4-BE49-F238E27FC236}">
                <a16:creationId xmlns:a16="http://schemas.microsoft.com/office/drawing/2014/main" xmlns="" id="{6A2DB565-D65D-4D27-BC97-253ACB4ED5D9}"/>
              </a:ext>
            </a:extLst>
          </p:cNvPr>
          <p:cNvGraphicFramePr>
            <a:graphicFrameLocks noGrp="1"/>
          </p:cNvGraphicFramePr>
          <p:nvPr>
            <p:custDataLst>
              <p:tags r:id="rId2"/>
            </p:custDataLst>
            <p:extLst>
              <p:ext uri="{D42A27DB-BD31-4B8C-83A1-F6EECF244321}">
                <p14:modId xmlns:p14="http://schemas.microsoft.com/office/powerpoint/2010/main" val="1495245019"/>
              </p:ext>
            </p:extLst>
          </p:nvPr>
        </p:nvGraphicFramePr>
        <p:xfrm>
          <a:off x="304800" y="2228909"/>
          <a:ext cx="11582400" cy="4104640"/>
        </p:xfrm>
        <a:graphic>
          <a:graphicData uri="http://schemas.openxmlformats.org/drawingml/2006/table">
            <a:tbl>
              <a:tblPr firstRow="1" bandRow="1">
                <a:tableStyleId>{F5AB1C69-6EDB-4FF4-983F-18BD219EF322}</a:tableStyleId>
              </a:tblPr>
              <a:tblGrid>
                <a:gridCol w="2147721">
                  <a:extLst>
                    <a:ext uri="{9D8B030D-6E8A-4147-A177-3AD203B41FA5}">
                      <a16:colId xmlns:a16="http://schemas.microsoft.com/office/drawing/2014/main" xmlns="" val="3611636286"/>
                    </a:ext>
                  </a:extLst>
                </a:gridCol>
                <a:gridCol w="9434679">
                  <a:extLst>
                    <a:ext uri="{9D8B030D-6E8A-4147-A177-3AD203B41FA5}">
                      <a16:colId xmlns:a16="http://schemas.microsoft.com/office/drawing/2014/main" xmlns="" val="1392957211"/>
                    </a:ext>
                  </a:extLst>
                </a:gridCol>
              </a:tblGrid>
              <a:tr h="370840">
                <a:tc>
                  <a:txBody>
                    <a:bodyPr/>
                    <a:lstStyle/>
                    <a:p>
                      <a:r>
                        <a:rPr lang="fr-CA" sz="1700"/>
                        <a:t>Field</a:t>
                      </a:r>
                      <a:endParaRPr lang="en-CA" sz="1700"/>
                    </a:p>
                  </a:txBody>
                  <a:tcPr/>
                </a:tc>
                <a:tc>
                  <a:txBody>
                    <a:bodyPr/>
                    <a:lstStyle/>
                    <a:p>
                      <a:r>
                        <a:rPr lang="fr-CA" sz="1700" err="1"/>
                        <a:t>Explanation</a:t>
                      </a:r>
                      <a:endParaRPr lang="en-CA" sz="1700"/>
                    </a:p>
                  </a:txBody>
                  <a:tcPr/>
                </a:tc>
                <a:extLst>
                  <a:ext uri="{0D108BD9-81ED-4DB2-BD59-A6C34878D82A}">
                    <a16:rowId xmlns:a16="http://schemas.microsoft.com/office/drawing/2014/main" xmlns="" val="207613934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kern="1200">
                          <a:solidFill>
                            <a:schemeClr val="tx1">
                              <a:lumMod val="50000"/>
                              <a:lumOff val="50000"/>
                            </a:schemeClr>
                          </a:solidFill>
                          <a:latin typeface="+mn-lt"/>
                          <a:ea typeface="+mn-ea"/>
                          <a:cs typeface="+mn-cs"/>
                        </a:rPr>
                        <a:t>Maximum Number of Labels per Item</a:t>
                      </a:r>
                      <a:endParaRPr lang="en-CA" sz="1700" kern="1200">
                        <a:solidFill>
                          <a:schemeClr val="tx1">
                            <a:lumMod val="50000"/>
                            <a:lumOff val="50000"/>
                          </a:schemeClr>
                        </a:solidFill>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kern="1200">
                          <a:solidFill>
                            <a:schemeClr val="tx1">
                              <a:lumMod val="50000"/>
                              <a:lumOff val="50000"/>
                            </a:schemeClr>
                          </a:solidFill>
                          <a:latin typeface="+mn-lt"/>
                          <a:ea typeface="+mn-ea"/>
                          <a:cs typeface="+mn-cs"/>
                        </a:rPr>
                        <a:t>The number of pick labels printed for an item, tag, and UOM combination. </a:t>
                      </a:r>
                    </a:p>
                  </a:txBody>
                  <a:tcPr/>
                </a:tc>
                <a:extLst>
                  <a:ext uri="{0D108BD9-81ED-4DB2-BD59-A6C34878D82A}">
                    <a16:rowId xmlns:a16="http://schemas.microsoft.com/office/drawing/2014/main" xmlns="" val="37091565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kern="1200">
                          <a:solidFill>
                            <a:schemeClr val="tx1">
                              <a:lumMod val="50000"/>
                              <a:lumOff val="50000"/>
                            </a:schemeClr>
                          </a:solidFill>
                          <a:latin typeface="+mn-lt"/>
                          <a:ea typeface="+mn-ea"/>
                          <a:cs typeface="+mn-cs"/>
                        </a:rPr>
                        <a:t>Maximum Labels per Item Before Warning</a:t>
                      </a:r>
                      <a:endParaRPr lang="en-CA" sz="1700" kern="1200">
                        <a:solidFill>
                          <a:schemeClr val="tx1">
                            <a:lumMod val="50000"/>
                            <a:lumOff val="50000"/>
                          </a:schemeClr>
                        </a:solidFill>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kern="1200">
                          <a:solidFill>
                            <a:schemeClr val="tx1">
                              <a:lumMod val="50000"/>
                              <a:lumOff val="50000"/>
                            </a:schemeClr>
                          </a:solidFill>
                          <a:latin typeface="+mn-lt"/>
                          <a:ea typeface="+mn-ea"/>
                          <a:cs typeface="+mn-cs"/>
                        </a:rPr>
                        <a:t>The maximum number of labels for a single item for each order line. This is used by the Outbound Order Planning resource. When the maximum is exceeded, then prior to the wave's release, a warning message is displayed giving the user the option to continue or to change the settings.</a:t>
                      </a:r>
                    </a:p>
                  </a:txBody>
                  <a:tcPr/>
                </a:tc>
                <a:extLst>
                  <a:ext uri="{0D108BD9-81ED-4DB2-BD59-A6C34878D82A}">
                    <a16:rowId xmlns:a16="http://schemas.microsoft.com/office/drawing/2014/main" xmlns="" val="161597540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kern="1200">
                          <a:solidFill>
                            <a:schemeClr val="tx1">
                              <a:lumMod val="50000"/>
                              <a:lumOff val="50000"/>
                            </a:schemeClr>
                          </a:solidFill>
                          <a:latin typeface="+mn-lt"/>
                          <a:ea typeface="+mn-ea"/>
                          <a:cs typeface="+mn-cs"/>
                        </a:rPr>
                        <a:t>Maximum Lines per Wave Template</a:t>
                      </a:r>
                      <a:endParaRPr lang="en-CA" sz="1700" kern="1200">
                        <a:solidFill>
                          <a:schemeClr val="tx1">
                            <a:lumMod val="50000"/>
                            <a:lumOff val="50000"/>
                          </a:schemeClr>
                        </a:solidFill>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kern="1200">
                          <a:solidFill>
                            <a:schemeClr val="tx1">
                              <a:lumMod val="50000"/>
                              <a:lumOff val="50000"/>
                            </a:schemeClr>
                          </a:solidFill>
                          <a:latin typeface="+mn-lt"/>
                          <a:ea typeface="+mn-ea"/>
                          <a:cs typeface="+mn-cs"/>
                        </a:rPr>
                        <a:t>The default value for the number of detail lines that are allowed to appear in a single wave. This field determines the maximum number of order lines allowed.</a:t>
                      </a:r>
                    </a:p>
                  </a:txBody>
                  <a:tcPr/>
                </a:tc>
                <a:extLst>
                  <a:ext uri="{0D108BD9-81ED-4DB2-BD59-A6C34878D82A}">
                    <a16:rowId xmlns:a16="http://schemas.microsoft.com/office/drawing/2014/main" xmlns="" val="258438575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kern="1200">
                          <a:solidFill>
                            <a:schemeClr val="tx1">
                              <a:lumMod val="50000"/>
                              <a:lumOff val="50000"/>
                            </a:schemeClr>
                          </a:solidFill>
                          <a:latin typeface="+mn-lt"/>
                          <a:ea typeface="+mn-ea"/>
                          <a:cs typeface="+mn-cs"/>
                        </a:rPr>
                        <a:t>Packer Warning of Backorder Lines</a:t>
                      </a:r>
                      <a:endParaRPr lang="en-CA" sz="1700" kern="1200">
                        <a:solidFill>
                          <a:schemeClr val="tx1">
                            <a:lumMod val="50000"/>
                            <a:lumOff val="50000"/>
                          </a:schemeClr>
                        </a:solidFill>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kern="1200">
                          <a:solidFill>
                            <a:schemeClr val="tx1">
                              <a:lumMod val="50000"/>
                              <a:lumOff val="50000"/>
                            </a:schemeClr>
                          </a:solidFill>
                          <a:latin typeface="+mn-lt"/>
                          <a:ea typeface="+mn-ea"/>
                          <a:cs typeface="+mn-cs"/>
                        </a:rPr>
                        <a:t>A flag that controls the error message displayed in the Ready to Ship column of the Shipping Activities resource.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700" b="1" kern="1200">
                          <a:solidFill>
                            <a:schemeClr val="tx1">
                              <a:lumMod val="50000"/>
                              <a:lumOff val="50000"/>
                            </a:schemeClr>
                          </a:solidFill>
                          <a:latin typeface="+mn-lt"/>
                          <a:ea typeface="+mn-ea"/>
                          <a:cs typeface="+mn-cs"/>
                        </a:rPr>
                        <a:t>Never</a:t>
                      </a:r>
                      <a:r>
                        <a:rPr lang="en-US" sz="1700" kern="1200">
                          <a:solidFill>
                            <a:schemeClr val="tx1">
                              <a:lumMod val="50000"/>
                              <a:lumOff val="50000"/>
                            </a:schemeClr>
                          </a:solidFill>
                          <a:latin typeface="+mn-lt"/>
                          <a:ea typeface="+mn-ea"/>
                          <a:cs typeface="+mn-cs"/>
                        </a:rPr>
                        <a:t> indicates that a warning message is not displayed when there are backordered lines for any order tied to the shipment.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700" b="1" kern="1200">
                          <a:solidFill>
                            <a:schemeClr val="tx1">
                              <a:lumMod val="50000"/>
                              <a:lumOff val="50000"/>
                            </a:schemeClr>
                          </a:solidFill>
                          <a:latin typeface="+mn-lt"/>
                          <a:ea typeface="+mn-ea"/>
                          <a:cs typeface="+mn-cs"/>
                        </a:rPr>
                        <a:t>Always</a:t>
                      </a:r>
                      <a:r>
                        <a:rPr lang="en-US" sz="1700" kern="1200">
                          <a:solidFill>
                            <a:schemeClr val="tx1">
                              <a:lumMod val="50000"/>
                              <a:lumOff val="50000"/>
                            </a:schemeClr>
                          </a:solidFill>
                          <a:latin typeface="+mn-lt"/>
                          <a:ea typeface="+mn-ea"/>
                          <a:cs typeface="+mn-cs"/>
                        </a:rPr>
                        <a:t> indicates that an error message which warns the user that backordered lines exist for any order tied to the shipment is displayed.</a:t>
                      </a:r>
                    </a:p>
                  </a:txBody>
                  <a:tcPr/>
                </a:tc>
                <a:extLst>
                  <a:ext uri="{0D108BD9-81ED-4DB2-BD59-A6C34878D82A}">
                    <a16:rowId xmlns:a16="http://schemas.microsoft.com/office/drawing/2014/main" xmlns="" val="1246696957"/>
                  </a:ext>
                </a:extLst>
              </a:tr>
            </a:tbl>
          </a:graphicData>
        </a:graphic>
      </p:graphicFrame>
      <p:sp>
        <p:nvSpPr>
          <p:cNvPr id="4" name="Content Placeholder 2">
            <a:extLst>
              <a:ext uri="{FF2B5EF4-FFF2-40B4-BE49-F238E27FC236}">
                <a16:creationId xmlns:a16="http://schemas.microsoft.com/office/drawing/2014/main" xmlns="" id="{D92E837A-D2D3-472C-9D2E-0F338BDC1269}"/>
              </a:ext>
            </a:extLst>
          </p:cNvPr>
          <p:cNvSpPr>
            <a:spLocks noGrp="1"/>
          </p:cNvSpPr>
          <p:nvPr>
            <p:ph idx="1"/>
            <p:custDataLst>
              <p:tags r:id="rId3"/>
            </p:custDataLst>
          </p:nvPr>
        </p:nvSpPr>
        <p:spPr>
          <a:xfrm>
            <a:off x="484072" y="1543050"/>
            <a:ext cx="11225460" cy="4289584"/>
          </a:xfrm>
        </p:spPr>
        <p:txBody>
          <a:bodyPr/>
          <a:lstStyle/>
          <a:p>
            <a:pPr marL="457200" indent="-457200" algn="just">
              <a:lnSpc>
                <a:spcPct val="130000"/>
              </a:lnSpc>
              <a:buFont typeface="+mj-lt"/>
              <a:buAutoNum type="arabicPeriod" startAt="8"/>
            </a:pPr>
            <a:r>
              <a:rPr lang="en-US" sz="2100" dirty="0"/>
              <a:t>(Continued)</a:t>
            </a:r>
            <a:endParaRPr lang="en-CA" sz="2100" dirty="0"/>
          </a:p>
        </p:txBody>
      </p:sp>
    </p:spTree>
    <p:extLst>
      <p:ext uri="{BB962C8B-B14F-4D97-AF65-F5344CB8AC3E}">
        <p14:creationId xmlns:p14="http://schemas.microsoft.com/office/powerpoint/2010/main" val="3739750334"/>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39BE38A-E669-4D63-8A74-789E3EF89C8E}"/>
              </a:ext>
            </a:extLst>
          </p:cNvPr>
          <p:cNvSpPr>
            <a:spLocks noGrp="1"/>
          </p:cNvSpPr>
          <p:nvPr>
            <p:ph type="title"/>
            <p:custDataLst>
              <p:tags r:id="rId1"/>
            </p:custDataLst>
          </p:nvPr>
        </p:nvSpPr>
        <p:spPr/>
        <p:txBody>
          <a:bodyPr/>
          <a:lstStyle/>
          <a:p>
            <a:r>
              <a:rPr lang="fr-CA"/>
              <a:t>Document Format </a:t>
            </a:r>
            <a:r>
              <a:rPr lang="fr-CA" err="1"/>
              <a:t>Definitions</a:t>
            </a:r>
            <a:r>
              <a:rPr lang="fr-CA"/>
              <a:t> for WMS</a:t>
            </a:r>
            <a:endParaRPr lang="en-CA"/>
          </a:p>
        </p:txBody>
      </p:sp>
      <p:sp>
        <p:nvSpPr>
          <p:cNvPr id="4" name="Content Placeholder 2">
            <a:extLst>
              <a:ext uri="{FF2B5EF4-FFF2-40B4-BE49-F238E27FC236}">
                <a16:creationId xmlns:a16="http://schemas.microsoft.com/office/drawing/2014/main" xmlns="" id="{BD473C97-804B-445B-B815-BF5507F7EDFF}"/>
              </a:ext>
            </a:extLst>
          </p:cNvPr>
          <p:cNvSpPr>
            <a:spLocks noGrp="1"/>
          </p:cNvSpPr>
          <p:nvPr>
            <p:ph idx="1"/>
            <p:custDataLst>
              <p:tags r:id="rId2"/>
            </p:custDataLst>
          </p:nvPr>
        </p:nvSpPr>
        <p:spPr>
          <a:xfrm>
            <a:off x="838200" y="1314450"/>
            <a:ext cx="5899484" cy="4862513"/>
          </a:xfrm>
        </p:spPr>
        <p:txBody>
          <a:bodyPr/>
          <a:lstStyle/>
          <a:p>
            <a:pPr marL="0" indent="0" algn="just">
              <a:lnSpc>
                <a:spcPct val="200000"/>
              </a:lnSpc>
              <a:buNone/>
            </a:pPr>
            <a:r>
              <a:rPr lang="fr-CA" sz="2200">
                <a:solidFill>
                  <a:schemeClr val="accent2"/>
                </a:solidFill>
              </a:rPr>
              <a:t>6.4</a:t>
            </a:r>
            <a:r>
              <a:rPr lang="fr-CA" sz="2200"/>
              <a:t> A new </a:t>
            </a:r>
            <a:r>
              <a:rPr lang="fr-CA" sz="2200" err="1"/>
              <a:t>window</a:t>
            </a:r>
            <a:r>
              <a:rPr lang="fr-CA" sz="2200"/>
              <a:t> </a:t>
            </a:r>
            <a:r>
              <a:rPr lang="fr-CA" sz="2200" err="1"/>
              <a:t>will</a:t>
            </a:r>
            <a:r>
              <a:rPr lang="fr-CA" sz="2200"/>
              <a:t> </a:t>
            </a:r>
            <a:r>
              <a:rPr lang="fr-CA" sz="2200" err="1"/>
              <a:t>appear</a:t>
            </a:r>
            <a:r>
              <a:rPr lang="fr-CA" sz="2200"/>
              <a:t>. </a:t>
            </a:r>
          </a:p>
          <a:p>
            <a:pPr marL="0" indent="0" algn="just">
              <a:lnSpc>
                <a:spcPct val="200000"/>
              </a:lnSpc>
              <a:buNone/>
            </a:pPr>
            <a:r>
              <a:rPr lang="fr-CA" sz="2200"/>
              <a:t>In the </a:t>
            </a:r>
            <a:r>
              <a:rPr lang="fr-CA" sz="2200" b="1"/>
              <a:t>TMS </a:t>
            </a:r>
            <a:r>
              <a:rPr lang="fr-CA" sz="2200" b="1" err="1"/>
              <a:t>Shipment</a:t>
            </a:r>
            <a:r>
              <a:rPr lang="fr-CA" sz="2200" b="1"/>
              <a:t> </a:t>
            </a:r>
            <a:r>
              <a:rPr lang="fr-CA" sz="2200" b="1" err="1"/>
              <a:t>Required</a:t>
            </a:r>
            <a:r>
              <a:rPr lang="fr-CA" sz="2200" b="1"/>
              <a:t> </a:t>
            </a:r>
            <a:r>
              <a:rPr lang="fr-CA" sz="2200" err="1"/>
              <a:t>field</a:t>
            </a:r>
            <a:r>
              <a:rPr lang="fr-CA" sz="2200"/>
              <a:t>, select Yes or No to </a:t>
            </a:r>
            <a:r>
              <a:rPr lang="fr-CA" sz="2200" err="1"/>
              <a:t>indicate</a:t>
            </a:r>
            <a:r>
              <a:rPr lang="fr-CA" sz="2200"/>
              <a:t> </a:t>
            </a:r>
            <a:r>
              <a:rPr lang="fr-CA" sz="2200" err="1"/>
              <a:t>whether</a:t>
            </a:r>
            <a:r>
              <a:rPr lang="fr-CA" sz="2200"/>
              <a:t> </a:t>
            </a:r>
            <a:r>
              <a:rPr lang="en-US" sz="2200"/>
              <a:t>a TMS shipment is required or not. </a:t>
            </a:r>
          </a:p>
          <a:p>
            <a:pPr marL="0" indent="0" algn="just">
              <a:lnSpc>
                <a:spcPct val="130000"/>
              </a:lnSpc>
              <a:buNone/>
            </a:pPr>
            <a:endParaRPr lang="en-US" sz="2200"/>
          </a:p>
          <a:p>
            <a:pPr marL="0" indent="0" algn="just">
              <a:lnSpc>
                <a:spcPct val="130000"/>
              </a:lnSpc>
              <a:buNone/>
            </a:pPr>
            <a:endParaRPr lang="fr-CA" sz="2200"/>
          </a:p>
          <a:p>
            <a:pPr marL="0" indent="0" algn="just">
              <a:lnSpc>
                <a:spcPct val="130000"/>
              </a:lnSpc>
              <a:buNone/>
            </a:pPr>
            <a:endParaRPr lang="fr-CA" sz="2200"/>
          </a:p>
        </p:txBody>
      </p:sp>
      <p:grpSp>
        <p:nvGrpSpPr>
          <p:cNvPr id="21" name="Group 20">
            <a:extLst>
              <a:ext uri="{FF2B5EF4-FFF2-40B4-BE49-F238E27FC236}">
                <a16:creationId xmlns:a16="http://schemas.microsoft.com/office/drawing/2014/main" xmlns="" id="{907D3B0E-A679-4EA5-8400-88C3D0CCCE42}"/>
              </a:ext>
            </a:extLst>
          </p:cNvPr>
          <p:cNvGrpSpPr/>
          <p:nvPr>
            <p:custDataLst>
              <p:tags r:id="rId3"/>
            </p:custDataLst>
          </p:nvPr>
        </p:nvGrpSpPr>
        <p:grpSpPr>
          <a:xfrm>
            <a:off x="7587917" y="1151189"/>
            <a:ext cx="3591380" cy="5169400"/>
            <a:chOff x="6976355" y="365126"/>
            <a:chExt cx="3497089" cy="4856580"/>
          </a:xfrm>
        </p:grpSpPr>
        <p:pic>
          <p:nvPicPr>
            <p:cNvPr id="18" name="Picture 17">
              <a:extLst>
                <a:ext uri="{FF2B5EF4-FFF2-40B4-BE49-F238E27FC236}">
                  <a16:creationId xmlns:a16="http://schemas.microsoft.com/office/drawing/2014/main" xmlns="" id="{C92CBD67-AB4D-4241-92B8-30D27BD032FB}"/>
                </a:ext>
              </a:extLst>
            </p:cNvPr>
            <p:cNvPicPr>
              <a:picLocks noChangeAspect="1"/>
            </p:cNvPicPr>
            <p:nvPr/>
          </p:nvPicPr>
          <p:blipFill rotWithShape="1">
            <a:blip r:embed="rId5"/>
            <a:srcRect b="49295"/>
            <a:stretch/>
          </p:blipFill>
          <p:spPr>
            <a:xfrm>
              <a:off x="6976355" y="365126"/>
              <a:ext cx="3497089" cy="3420812"/>
            </a:xfrm>
            <a:prstGeom prst="rect">
              <a:avLst/>
            </a:prstGeom>
          </p:spPr>
        </p:pic>
        <p:pic>
          <p:nvPicPr>
            <p:cNvPr id="20" name="Picture 19">
              <a:extLst>
                <a:ext uri="{FF2B5EF4-FFF2-40B4-BE49-F238E27FC236}">
                  <a16:creationId xmlns:a16="http://schemas.microsoft.com/office/drawing/2014/main" xmlns="" id="{01106A7F-8811-4F40-986F-D878C16D9C27}"/>
                </a:ext>
              </a:extLst>
            </p:cNvPr>
            <p:cNvPicPr>
              <a:picLocks noChangeAspect="1"/>
            </p:cNvPicPr>
            <p:nvPr/>
          </p:nvPicPr>
          <p:blipFill rotWithShape="1">
            <a:blip r:embed="rId5"/>
            <a:srcRect t="75865"/>
            <a:stretch/>
          </p:blipFill>
          <p:spPr>
            <a:xfrm>
              <a:off x="6976355" y="3593432"/>
              <a:ext cx="3497089" cy="1628274"/>
            </a:xfrm>
            <a:prstGeom prst="rect">
              <a:avLst/>
            </a:prstGeom>
          </p:spPr>
        </p:pic>
      </p:grpSp>
    </p:spTree>
    <p:extLst>
      <p:ext uri="{BB962C8B-B14F-4D97-AF65-F5344CB8AC3E}">
        <p14:creationId xmlns:p14="http://schemas.microsoft.com/office/powerpoint/2010/main" val="3476840202"/>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39BE38A-E669-4D63-8A74-789E3EF89C8E}"/>
              </a:ext>
            </a:extLst>
          </p:cNvPr>
          <p:cNvSpPr>
            <a:spLocks noGrp="1"/>
          </p:cNvSpPr>
          <p:nvPr>
            <p:ph type="title"/>
            <p:custDataLst>
              <p:tags r:id="rId1"/>
            </p:custDataLst>
          </p:nvPr>
        </p:nvSpPr>
        <p:spPr/>
        <p:txBody>
          <a:bodyPr/>
          <a:lstStyle/>
          <a:p>
            <a:r>
              <a:rPr lang="fr-CA"/>
              <a:t>Document Format </a:t>
            </a:r>
            <a:r>
              <a:rPr lang="fr-CA" err="1"/>
              <a:t>Definitions</a:t>
            </a:r>
            <a:r>
              <a:rPr lang="fr-CA"/>
              <a:t> for WMS</a:t>
            </a:r>
            <a:endParaRPr lang="en-CA"/>
          </a:p>
        </p:txBody>
      </p:sp>
      <p:sp>
        <p:nvSpPr>
          <p:cNvPr id="4" name="Content Placeholder 2">
            <a:extLst>
              <a:ext uri="{FF2B5EF4-FFF2-40B4-BE49-F238E27FC236}">
                <a16:creationId xmlns:a16="http://schemas.microsoft.com/office/drawing/2014/main" xmlns="" id="{BD473C97-804B-445B-B815-BF5507F7EDFF}"/>
              </a:ext>
            </a:extLst>
          </p:cNvPr>
          <p:cNvSpPr>
            <a:spLocks noGrp="1"/>
          </p:cNvSpPr>
          <p:nvPr>
            <p:ph idx="1"/>
            <p:custDataLst>
              <p:tags r:id="rId2"/>
            </p:custDataLst>
          </p:nvPr>
        </p:nvSpPr>
        <p:spPr>
          <a:xfrm>
            <a:off x="561475" y="1314450"/>
            <a:ext cx="6416841" cy="4862513"/>
          </a:xfrm>
        </p:spPr>
        <p:txBody>
          <a:bodyPr/>
          <a:lstStyle/>
          <a:p>
            <a:pPr marL="0" indent="0" algn="just">
              <a:lnSpc>
                <a:spcPct val="150000"/>
              </a:lnSpc>
              <a:buNone/>
            </a:pPr>
            <a:r>
              <a:rPr lang="fr-CA" sz="2200" dirty="0">
                <a:solidFill>
                  <a:schemeClr val="accent2"/>
                </a:solidFill>
              </a:rPr>
              <a:t>6.5</a:t>
            </a:r>
            <a:r>
              <a:rPr lang="fr-CA" sz="2200" dirty="0"/>
              <a:t> In the </a:t>
            </a:r>
            <a:r>
              <a:rPr lang="fr-CA" sz="2200" b="1" dirty="0"/>
              <a:t>Default Carrier Document Format </a:t>
            </a:r>
            <a:r>
              <a:rPr lang="fr-CA" sz="2200" dirty="0" err="1"/>
              <a:t>field</a:t>
            </a:r>
            <a:r>
              <a:rPr lang="fr-CA" sz="2200" dirty="0"/>
              <a:t>, select Yes or No to </a:t>
            </a:r>
            <a:r>
              <a:rPr lang="fr-CA" sz="2200" dirty="0" err="1"/>
              <a:t>indicate</a:t>
            </a:r>
            <a:r>
              <a:rPr lang="fr-CA" sz="2200" dirty="0"/>
              <a:t> if </a:t>
            </a:r>
            <a:r>
              <a:rPr lang="en-US" sz="2200" dirty="0"/>
              <a:t>the document format is the default carrier compliant label format used when printing the label or not. </a:t>
            </a:r>
          </a:p>
          <a:p>
            <a:pPr algn="just">
              <a:lnSpc>
                <a:spcPct val="130000"/>
              </a:lnSpc>
              <a:buFont typeface="Wingdings" panose="05000000000000000000" pitchFamily="2" charset="2"/>
              <a:buChar char="ü"/>
            </a:pPr>
            <a:r>
              <a:rPr lang="en-US" sz="2200" dirty="0"/>
              <a:t> This field is only applicable to TMS-enabled parcel carriers.</a:t>
            </a:r>
          </a:p>
          <a:p>
            <a:pPr algn="just">
              <a:lnSpc>
                <a:spcPct val="130000"/>
              </a:lnSpc>
              <a:buFont typeface="Wingdings" panose="05000000000000000000" pitchFamily="2" charset="2"/>
              <a:buChar char="ü"/>
            </a:pPr>
            <a:r>
              <a:rPr lang="en-US" sz="2200" dirty="0"/>
              <a:t> The field is not accessible when no carrier services are TMS-enabled.</a:t>
            </a:r>
          </a:p>
          <a:p>
            <a:pPr algn="just">
              <a:lnSpc>
                <a:spcPct val="130000"/>
              </a:lnSpc>
              <a:buFont typeface="Wingdings" panose="05000000000000000000" pitchFamily="2" charset="2"/>
              <a:buChar char="ü"/>
            </a:pPr>
            <a:endParaRPr lang="fr-CA" sz="2100" dirty="0"/>
          </a:p>
          <a:p>
            <a:pPr marL="0" indent="0" algn="just">
              <a:lnSpc>
                <a:spcPct val="130000"/>
              </a:lnSpc>
              <a:buNone/>
            </a:pPr>
            <a:endParaRPr lang="fr-CA" sz="2100" dirty="0"/>
          </a:p>
        </p:txBody>
      </p:sp>
      <p:grpSp>
        <p:nvGrpSpPr>
          <p:cNvPr id="7" name="Group 6">
            <a:extLst>
              <a:ext uri="{FF2B5EF4-FFF2-40B4-BE49-F238E27FC236}">
                <a16:creationId xmlns:a16="http://schemas.microsoft.com/office/drawing/2014/main" xmlns="" id="{D393768B-040A-457F-93BB-CFBF54A61D28}"/>
              </a:ext>
            </a:extLst>
          </p:cNvPr>
          <p:cNvGrpSpPr/>
          <p:nvPr>
            <p:custDataLst>
              <p:tags r:id="rId3"/>
            </p:custDataLst>
          </p:nvPr>
        </p:nvGrpSpPr>
        <p:grpSpPr>
          <a:xfrm>
            <a:off x="7732339" y="1156494"/>
            <a:ext cx="3497090" cy="5178424"/>
            <a:chOff x="5358107" y="365126"/>
            <a:chExt cx="3497090" cy="5178424"/>
          </a:xfrm>
        </p:grpSpPr>
        <p:pic>
          <p:nvPicPr>
            <p:cNvPr id="5" name="Picture 4">
              <a:extLst>
                <a:ext uri="{FF2B5EF4-FFF2-40B4-BE49-F238E27FC236}">
                  <a16:creationId xmlns:a16="http://schemas.microsoft.com/office/drawing/2014/main" xmlns="" id="{131B87BB-4E5A-48CD-BD30-5508E9D0CA00}"/>
                </a:ext>
              </a:extLst>
            </p:cNvPr>
            <p:cNvPicPr>
              <a:picLocks noChangeAspect="1"/>
            </p:cNvPicPr>
            <p:nvPr/>
          </p:nvPicPr>
          <p:blipFill rotWithShape="1">
            <a:blip r:embed="rId5"/>
            <a:srcRect b="40734"/>
            <a:stretch/>
          </p:blipFill>
          <p:spPr>
            <a:xfrm>
              <a:off x="5358108" y="365126"/>
              <a:ext cx="3497089" cy="3998328"/>
            </a:xfrm>
            <a:prstGeom prst="rect">
              <a:avLst/>
            </a:prstGeom>
          </p:spPr>
        </p:pic>
        <p:pic>
          <p:nvPicPr>
            <p:cNvPr id="6" name="Picture 5">
              <a:extLst>
                <a:ext uri="{FF2B5EF4-FFF2-40B4-BE49-F238E27FC236}">
                  <a16:creationId xmlns:a16="http://schemas.microsoft.com/office/drawing/2014/main" xmlns="" id="{9C87CC2F-9DAF-4988-8CBC-DA31E044C694}"/>
                </a:ext>
              </a:extLst>
            </p:cNvPr>
            <p:cNvPicPr>
              <a:picLocks noChangeAspect="1"/>
            </p:cNvPicPr>
            <p:nvPr/>
          </p:nvPicPr>
          <p:blipFill rotWithShape="1">
            <a:blip r:embed="rId5"/>
            <a:srcRect t="69803"/>
            <a:stretch/>
          </p:blipFill>
          <p:spPr>
            <a:xfrm>
              <a:off x="5358107" y="3506328"/>
              <a:ext cx="3497089" cy="2037222"/>
            </a:xfrm>
            <a:prstGeom prst="rect">
              <a:avLst/>
            </a:prstGeom>
          </p:spPr>
        </p:pic>
      </p:grpSp>
    </p:spTree>
    <p:extLst>
      <p:ext uri="{BB962C8B-B14F-4D97-AF65-F5344CB8AC3E}">
        <p14:creationId xmlns:p14="http://schemas.microsoft.com/office/powerpoint/2010/main" val="1180223606"/>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39BE38A-E669-4D63-8A74-789E3EF89C8E}"/>
              </a:ext>
            </a:extLst>
          </p:cNvPr>
          <p:cNvSpPr>
            <a:spLocks noGrp="1"/>
          </p:cNvSpPr>
          <p:nvPr>
            <p:ph type="title"/>
            <p:custDataLst>
              <p:tags r:id="rId1"/>
            </p:custDataLst>
          </p:nvPr>
        </p:nvSpPr>
        <p:spPr/>
        <p:txBody>
          <a:bodyPr/>
          <a:lstStyle/>
          <a:p>
            <a:r>
              <a:rPr lang="fr-CA"/>
              <a:t>Document Format </a:t>
            </a:r>
            <a:r>
              <a:rPr lang="fr-CA" err="1"/>
              <a:t>Definitions</a:t>
            </a:r>
            <a:r>
              <a:rPr lang="fr-CA"/>
              <a:t> for WMS</a:t>
            </a:r>
            <a:endParaRPr lang="en-CA"/>
          </a:p>
        </p:txBody>
      </p:sp>
      <p:sp>
        <p:nvSpPr>
          <p:cNvPr id="4" name="Content Placeholder 2">
            <a:extLst>
              <a:ext uri="{FF2B5EF4-FFF2-40B4-BE49-F238E27FC236}">
                <a16:creationId xmlns:a16="http://schemas.microsoft.com/office/drawing/2014/main" xmlns="" id="{BD473C97-804B-445B-B815-BF5507F7EDFF}"/>
              </a:ext>
            </a:extLst>
          </p:cNvPr>
          <p:cNvSpPr>
            <a:spLocks noGrp="1"/>
          </p:cNvSpPr>
          <p:nvPr>
            <p:ph idx="1"/>
            <p:custDataLst>
              <p:tags r:id="rId2"/>
            </p:custDataLst>
          </p:nvPr>
        </p:nvSpPr>
        <p:spPr>
          <a:xfrm>
            <a:off x="497305" y="1155032"/>
            <a:ext cx="7122695" cy="5021931"/>
          </a:xfrm>
        </p:spPr>
        <p:txBody>
          <a:bodyPr/>
          <a:lstStyle/>
          <a:p>
            <a:pPr marL="0" indent="0" algn="just">
              <a:lnSpc>
                <a:spcPct val="120000"/>
              </a:lnSpc>
              <a:buNone/>
            </a:pPr>
            <a:r>
              <a:rPr lang="fr-CA" sz="2000" dirty="0">
                <a:solidFill>
                  <a:schemeClr val="accent2"/>
                </a:solidFill>
              </a:rPr>
              <a:t>6.6</a:t>
            </a:r>
            <a:r>
              <a:rPr lang="fr-CA" sz="2000" dirty="0"/>
              <a:t> In the </a:t>
            </a:r>
            <a:r>
              <a:rPr lang="fr-CA" sz="2000" b="1" dirty="0" err="1"/>
              <a:t>Number</a:t>
            </a:r>
            <a:r>
              <a:rPr lang="fr-CA" sz="2000" b="1" dirty="0"/>
              <a:t> of Lines per Label </a:t>
            </a:r>
            <a:r>
              <a:rPr lang="fr-CA" sz="2000" dirty="0" err="1"/>
              <a:t>field</a:t>
            </a:r>
            <a:r>
              <a:rPr lang="fr-CA" sz="2000" dirty="0"/>
              <a:t>, </a:t>
            </a:r>
            <a:r>
              <a:rPr lang="fr-CA" sz="2000" dirty="0" err="1"/>
              <a:t>indicate</a:t>
            </a:r>
            <a:r>
              <a:rPr lang="fr-CA" sz="2000" dirty="0"/>
              <a:t> </a:t>
            </a:r>
            <a:r>
              <a:rPr lang="en-US" sz="2000" dirty="0"/>
              <a:t>the number of comment lines, either header or detail comment, to include on a pick command comment label. This label is an option as an appended print output for the pick command label. The printed comments are retrieved from the outbound order header and detail comment fields. </a:t>
            </a:r>
            <a:endParaRPr lang="fr-CA" sz="2000" dirty="0"/>
          </a:p>
          <a:p>
            <a:pPr algn="just">
              <a:lnSpc>
                <a:spcPct val="120000"/>
              </a:lnSpc>
              <a:buFont typeface="Wingdings" panose="05000000000000000000" pitchFamily="2" charset="2"/>
              <a:buChar char="ü"/>
            </a:pPr>
            <a:r>
              <a:rPr lang="en-US" sz="2000" u="sng" dirty="0"/>
              <a:t>If the field is set to 0</a:t>
            </a:r>
            <a:r>
              <a:rPr lang="en-US" sz="2000" dirty="0"/>
              <a:t>, the pick command comment label will not print. </a:t>
            </a:r>
          </a:p>
          <a:p>
            <a:pPr algn="just">
              <a:lnSpc>
                <a:spcPct val="120000"/>
              </a:lnSpc>
              <a:buFont typeface="Wingdings" panose="05000000000000000000" pitchFamily="2" charset="2"/>
              <a:buChar char="ü"/>
            </a:pPr>
            <a:r>
              <a:rPr lang="en-US" sz="2000" dirty="0"/>
              <a:t> </a:t>
            </a:r>
            <a:r>
              <a:rPr lang="en-US" sz="2000" u="sng" dirty="0"/>
              <a:t>If the field is set to a value greater than 0</a:t>
            </a:r>
            <a:r>
              <a:rPr lang="en-US" sz="2000" dirty="0"/>
              <a:t>, then this will be the maximum number of lines to print on a pick command comment label before appending additional comments to one or more labels.</a:t>
            </a:r>
          </a:p>
          <a:p>
            <a:pPr marL="0" indent="0" algn="just">
              <a:lnSpc>
                <a:spcPct val="120000"/>
              </a:lnSpc>
              <a:buNone/>
            </a:pPr>
            <a:r>
              <a:rPr lang="fr-CA" sz="2000" dirty="0">
                <a:solidFill>
                  <a:schemeClr val="accent2"/>
                </a:solidFill>
              </a:rPr>
              <a:t>6.7</a:t>
            </a:r>
            <a:r>
              <a:rPr lang="fr-CA" sz="2000" dirty="0"/>
              <a:t> Click on </a:t>
            </a:r>
            <a:r>
              <a:rPr lang="fr-CA" sz="2000" dirty="0" err="1"/>
              <a:t>Submit</a:t>
            </a:r>
            <a:r>
              <a:rPr lang="fr-CA" sz="2000" dirty="0"/>
              <a:t>. </a:t>
            </a:r>
          </a:p>
        </p:txBody>
      </p:sp>
      <p:grpSp>
        <p:nvGrpSpPr>
          <p:cNvPr id="7" name="Group 6">
            <a:extLst>
              <a:ext uri="{FF2B5EF4-FFF2-40B4-BE49-F238E27FC236}">
                <a16:creationId xmlns:a16="http://schemas.microsoft.com/office/drawing/2014/main" xmlns="" id="{C9272A0B-AC9A-4D18-809B-A103168545D9}"/>
              </a:ext>
            </a:extLst>
          </p:cNvPr>
          <p:cNvGrpSpPr/>
          <p:nvPr>
            <p:custDataLst>
              <p:tags r:id="rId3"/>
            </p:custDataLst>
          </p:nvPr>
        </p:nvGrpSpPr>
        <p:grpSpPr>
          <a:xfrm>
            <a:off x="8017087" y="841806"/>
            <a:ext cx="3336713" cy="5302723"/>
            <a:chOff x="4347455" y="55786"/>
            <a:chExt cx="3497089" cy="5487764"/>
          </a:xfrm>
        </p:grpSpPr>
        <p:pic>
          <p:nvPicPr>
            <p:cNvPr id="5" name="Picture 4">
              <a:extLst>
                <a:ext uri="{FF2B5EF4-FFF2-40B4-BE49-F238E27FC236}">
                  <a16:creationId xmlns:a16="http://schemas.microsoft.com/office/drawing/2014/main" xmlns="" id="{F0332B94-4E33-4E21-AA53-D4BF347BBE3C}"/>
                </a:ext>
              </a:extLst>
            </p:cNvPr>
            <p:cNvPicPr>
              <a:picLocks noChangeAspect="1"/>
            </p:cNvPicPr>
            <p:nvPr/>
          </p:nvPicPr>
          <p:blipFill rotWithShape="1">
            <a:blip r:embed="rId5"/>
            <a:srcRect b="40191"/>
            <a:stretch/>
          </p:blipFill>
          <p:spPr>
            <a:xfrm>
              <a:off x="4347455" y="55786"/>
              <a:ext cx="3497089" cy="4034951"/>
            </a:xfrm>
            <a:prstGeom prst="rect">
              <a:avLst/>
            </a:prstGeom>
          </p:spPr>
        </p:pic>
        <p:pic>
          <p:nvPicPr>
            <p:cNvPr id="6" name="Picture 5">
              <a:extLst>
                <a:ext uri="{FF2B5EF4-FFF2-40B4-BE49-F238E27FC236}">
                  <a16:creationId xmlns:a16="http://schemas.microsoft.com/office/drawing/2014/main" xmlns="" id="{A8B1A24E-B3E8-4E38-9B78-ECD1924BBCF2}"/>
                </a:ext>
              </a:extLst>
            </p:cNvPr>
            <p:cNvPicPr>
              <a:picLocks noChangeAspect="1"/>
            </p:cNvPicPr>
            <p:nvPr/>
          </p:nvPicPr>
          <p:blipFill rotWithShape="1">
            <a:blip r:embed="rId5"/>
            <a:srcRect t="73192"/>
            <a:stretch/>
          </p:blipFill>
          <p:spPr>
            <a:xfrm>
              <a:off x="4347455" y="3734970"/>
              <a:ext cx="3497089" cy="1808580"/>
            </a:xfrm>
            <a:prstGeom prst="rect">
              <a:avLst/>
            </a:prstGeom>
          </p:spPr>
        </p:pic>
      </p:grpSp>
    </p:spTree>
    <p:extLst>
      <p:ext uri="{BB962C8B-B14F-4D97-AF65-F5344CB8AC3E}">
        <p14:creationId xmlns:p14="http://schemas.microsoft.com/office/powerpoint/2010/main" val="1297820590"/>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06C0E7A-83DD-4260-8317-37E5CEF34535}"/>
              </a:ext>
            </a:extLst>
          </p:cNvPr>
          <p:cNvSpPr>
            <a:spLocks noGrp="1"/>
          </p:cNvSpPr>
          <p:nvPr>
            <p:ph type="title"/>
            <p:custDataLst>
              <p:tags r:id="rId1"/>
            </p:custDataLst>
          </p:nvPr>
        </p:nvSpPr>
        <p:spPr/>
        <p:txBody>
          <a:bodyPr/>
          <a:lstStyle/>
          <a:p>
            <a:r>
              <a:rPr lang="fr-CA"/>
              <a:t>Document Format </a:t>
            </a:r>
            <a:r>
              <a:rPr lang="fr-CA" err="1"/>
              <a:t>Definitions</a:t>
            </a:r>
            <a:r>
              <a:rPr lang="fr-CA"/>
              <a:t> for WMS</a:t>
            </a:r>
            <a:endParaRPr lang="en-CA"/>
          </a:p>
        </p:txBody>
      </p:sp>
      <p:sp>
        <p:nvSpPr>
          <p:cNvPr id="9" name="Content Placeholder 2">
            <a:extLst>
              <a:ext uri="{FF2B5EF4-FFF2-40B4-BE49-F238E27FC236}">
                <a16:creationId xmlns:a16="http://schemas.microsoft.com/office/drawing/2014/main" xmlns="" id="{687A0694-7CE0-48BB-8754-6E8689AAF114}"/>
              </a:ext>
            </a:extLst>
          </p:cNvPr>
          <p:cNvSpPr>
            <a:spLocks noGrp="1"/>
          </p:cNvSpPr>
          <p:nvPr>
            <p:ph idx="1"/>
            <p:custDataLst>
              <p:tags r:id="rId2"/>
            </p:custDataLst>
          </p:nvPr>
        </p:nvSpPr>
        <p:spPr>
          <a:xfrm>
            <a:off x="838200" y="1162050"/>
            <a:ext cx="10515600" cy="5014913"/>
          </a:xfrm>
        </p:spPr>
        <p:txBody>
          <a:bodyPr/>
          <a:lstStyle/>
          <a:p>
            <a:pPr marL="457200" indent="-457200" algn="just">
              <a:lnSpc>
                <a:spcPct val="150000"/>
              </a:lnSpc>
              <a:buFont typeface="+mj-lt"/>
              <a:buAutoNum type="arabicPeriod" startAt="7"/>
            </a:pPr>
            <a:r>
              <a:rPr lang="en-US" u="sng" dirty="0"/>
              <a:t>If you want to update a document format</a:t>
            </a:r>
            <a:r>
              <a:rPr lang="en-US" dirty="0"/>
              <a:t>, do this:</a:t>
            </a:r>
          </a:p>
          <a:p>
            <a:pPr marL="457200" lvl="1" indent="0" algn="just">
              <a:lnSpc>
                <a:spcPct val="150000"/>
              </a:lnSpc>
              <a:buNone/>
            </a:pPr>
            <a:r>
              <a:rPr lang="en-US" sz="2400" dirty="0">
                <a:solidFill>
                  <a:schemeClr val="accent2"/>
                </a:solidFill>
              </a:rPr>
              <a:t>7.1</a:t>
            </a:r>
            <a:r>
              <a:rPr lang="en-US" sz="2400" dirty="0"/>
              <a:t> Perform a search to retrieve the document format you wish to update and click on View Record Details.</a:t>
            </a:r>
          </a:p>
          <a:p>
            <a:pPr marL="457200" indent="-457200" algn="just">
              <a:buFont typeface="+mj-lt"/>
              <a:buAutoNum type="arabicPeriod" startAt="7"/>
            </a:pPr>
            <a:endParaRPr lang="en-CA" dirty="0"/>
          </a:p>
        </p:txBody>
      </p:sp>
      <p:pic>
        <p:nvPicPr>
          <p:cNvPr id="13" name="Picture 12">
            <a:extLst>
              <a:ext uri="{FF2B5EF4-FFF2-40B4-BE49-F238E27FC236}">
                <a16:creationId xmlns:a16="http://schemas.microsoft.com/office/drawing/2014/main" xmlns="" id="{ED8A584D-B17F-4B15-B5FF-5CD0A3FC0931}"/>
              </a:ext>
            </a:extLst>
          </p:cNvPr>
          <p:cNvPicPr>
            <a:picLocks noChangeAspect="1"/>
          </p:cNvPicPr>
          <p:nvPr>
            <p:custDataLst>
              <p:tags r:id="rId3"/>
            </p:custDataLst>
          </p:nvPr>
        </p:nvPicPr>
        <p:blipFill>
          <a:blip r:embed="rId5"/>
          <a:stretch>
            <a:fillRect/>
          </a:stretch>
        </p:blipFill>
        <p:spPr>
          <a:xfrm>
            <a:off x="336884" y="3429001"/>
            <a:ext cx="11646569" cy="2070138"/>
          </a:xfrm>
          <a:prstGeom prst="rect">
            <a:avLst/>
          </a:prstGeom>
        </p:spPr>
      </p:pic>
    </p:spTree>
    <p:extLst>
      <p:ext uri="{BB962C8B-B14F-4D97-AF65-F5344CB8AC3E}">
        <p14:creationId xmlns:p14="http://schemas.microsoft.com/office/powerpoint/2010/main" val="1354474015"/>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A11ED56-0FB3-481B-8224-129537D56972}"/>
              </a:ext>
            </a:extLst>
          </p:cNvPr>
          <p:cNvSpPr>
            <a:spLocks noGrp="1"/>
          </p:cNvSpPr>
          <p:nvPr>
            <p:ph type="title"/>
            <p:custDataLst>
              <p:tags r:id="rId1"/>
            </p:custDataLst>
          </p:nvPr>
        </p:nvSpPr>
        <p:spPr/>
        <p:txBody>
          <a:bodyPr/>
          <a:lstStyle/>
          <a:p>
            <a:r>
              <a:rPr lang="fr-CA" dirty="0"/>
              <a:t>Document Format </a:t>
            </a:r>
            <a:r>
              <a:rPr lang="fr-CA" dirty="0" err="1"/>
              <a:t>Definitions</a:t>
            </a:r>
            <a:r>
              <a:rPr lang="fr-CA" dirty="0"/>
              <a:t> for WMS</a:t>
            </a:r>
            <a:endParaRPr lang="en-CA" dirty="0"/>
          </a:p>
        </p:txBody>
      </p:sp>
      <p:sp>
        <p:nvSpPr>
          <p:cNvPr id="4" name="Content Placeholder 2">
            <a:extLst>
              <a:ext uri="{FF2B5EF4-FFF2-40B4-BE49-F238E27FC236}">
                <a16:creationId xmlns:a16="http://schemas.microsoft.com/office/drawing/2014/main" xmlns="" id="{B91D268C-468F-4C85-AF9F-F6E27BE63C71}"/>
              </a:ext>
            </a:extLst>
          </p:cNvPr>
          <p:cNvSpPr>
            <a:spLocks noGrp="1"/>
          </p:cNvSpPr>
          <p:nvPr>
            <p:ph idx="1"/>
            <p:custDataLst>
              <p:tags r:id="rId2"/>
            </p:custDataLst>
          </p:nvPr>
        </p:nvSpPr>
        <p:spPr>
          <a:xfrm>
            <a:off x="838200" y="1363579"/>
            <a:ext cx="5931568" cy="4813384"/>
          </a:xfrm>
        </p:spPr>
        <p:txBody>
          <a:bodyPr/>
          <a:lstStyle/>
          <a:p>
            <a:pPr marL="0" indent="0" algn="just">
              <a:lnSpc>
                <a:spcPct val="200000"/>
              </a:lnSpc>
              <a:buNone/>
            </a:pPr>
            <a:r>
              <a:rPr lang="en-US" dirty="0">
                <a:solidFill>
                  <a:schemeClr val="accent2"/>
                </a:solidFill>
              </a:rPr>
              <a:t>7.2</a:t>
            </a:r>
            <a:r>
              <a:rPr lang="en-US" dirty="0"/>
              <a:t> Update the three following fields as explained in slides </a:t>
            </a:r>
            <a:r>
              <a:rPr lang="en-US" dirty="0">
                <a:hlinkClick r:id="rId5" action="ppaction://hlinksldjump"/>
              </a:rPr>
              <a:t>200 to 203</a:t>
            </a:r>
            <a:r>
              <a:rPr lang="en-US" dirty="0"/>
              <a:t>.</a:t>
            </a:r>
          </a:p>
          <a:p>
            <a:pPr marL="0" indent="0" algn="just">
              <a:lnSpc>
                <a:spcPct val="200000"/>
              </a:lnSpc>
              <a:buNone/>
            </a:pPr>
            <a:r>
              <a:rPr lang="en-US" dirty="0">
                <a:solidFill>
                  <a:schemeClr val="accent2"/>
                </a:solidFill>
              </a:rPr>
              <a:t>7.3</a:t>
            </a:r>
            <a:r>
              <a:rPr lang="en-US" dirty="0"/>
              <a:t> Once the fields have been updated, click on Submit. </a:t>
            </a:r>
          </a:p>
          <a:p>
            <a:pPr marL="457200" indent="-457200" algn="just">
              <a:lnSpc>
                <a:spcPct val="200000"/>
              </a:lnSpc>
              <a:buFont typeface="+mj-lt"/>
              <a:buAutoNum type="arabicPeriod" startAt="7"/>
            </a:pPr>
            <a:endParaRPr lang="en-CA" dirty="0"/>
          </a:p>
        </p:txBody>
      </p:sp>
      <p:grpSp>
        <p:nvGrpSpPr>
          <p:cNvPr id="9" name="Group 8">
            <a:extLst>
              <a:ext uri="{FF2B5EF4-FFF2-40B4-BE49-F238E27FC236}">
                <a16:creationId xmlns:a16="http://schemas.microsoft.com/office/drawing/2014/main" xmlns="" id="{6CCA6D55-1087-4736-8E1E-23EE2498EFA1}"/>
              </a:ext>
            </a:extLst>
          </p:cNvPr>
          <p:cNvGrpSpPr/>
          <p:nvPr>
            <p:custDataLst>
              <p:tags r:id="rId3"/>
            </p:custDataLst>
          </p:nvPr>
        </p:nvGrpSpPr>
        <p:grpSpPr>
          <a:xfrm>
            <a:off x="7643867" y="1363579"/>
            <a:ext cx="3449444" cy="4764004"/>
            <a:chOff x="4371278" y="0"/>
            <a:chExt cx="3449444" cy="4764004"/>
          </a:xfrm>
        </p:grpSpPr>
        <p:pic>
          <p:nvPicPr>
            <p:cNvPr id="6" name="Picture 5">
              <a:extLst>
                <a:ext uri="{FF2B5EF4-FFF2-40B4-BE49-F238E27FC236}">
                  <a16:creationId xmlns:a16="http://schemas.microsoft.com/office/drawing/2014/main" xmlns="" id="{BAB07598-4A6F-4991-B90E-D7106B5688ED}"/>
                </a:ext>
              </a:extLst>
            </p:cNvPr>
            <p:cNvPicPr>
              <a:picLocks noChangeAspect="1"/>
            </p:cNvPicPr>
            <p:nvPr/>
          </p:nvPicPr>
          <p:blipFill rotWithShape="1">
            <a:blip r:embed="rId6"/>
            <a:srcRect b="49101"/>
            <a:stretch/>
          </p:blipFill>
          <p:spPr>
            <a:xfrm>
              <a:off x="4371278" y="0"/>
              <a:ext cx="3449444" cy="3429000"/>
            </a:xfrm>
            <a:prstGeom prst="rect">
              <a:avLst/>
            </a:prstGeom>
          </p:spPr>
        </p:pic>
        <p:pic>
          <p:nvPicPr>
            <p:cNvPr id="8" name="Picture 7">
              <a:extLst>
                <a:ext uri="{FF2B5EF4-FFF2-40B4-BE49-F238E27FC236}">
                  <a16:creationId xmlns:a16="http://schemas.microsoft.com/office/drawing/2014/main" xmlns="" id="{B514B97F-2F27-4AF3-9ED0-F45FA9858841}"/>
                </a:ext>
              </a:extLst>
            </p:cNvPr>
            <p:cNvPicPr>
              <a:picLocks noChangeAspect="1"/>
            </p:cNvPicPr>
            <p:nvPr/>
          </p:nvPicPr>
          <p:blipFill rotWithShape="1">
            <a:blip r:embed="rId6"/>
            <a:srcRect t="75354"/>
            <a:stretch/>
          </p:blipFill>
          <p:spPr>
            <a:xfrm>
              <a:off x="4371278" y="3103646"/>
              <a:ext cx="3449444" cy="1660358"/>
            </a:xfrm>
            <a:prstGeom prst="rect">
              <a:avLst/>
            </a:prstGeom>
          </p:spPr>
        </p:pic>
      </p:grpSp>
    </p:spTree>
    <p:extLst>
      <p:ext uri="{BB962C8B-B14F-4D97-AF65-F5344CB8AC3E}">
        <p14:creationId xmlns:p14="http://schemas.microsoft.com/office/powerpoint/2010/main" val="3607844783"/>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A2DBC4A-E0DF-414E-A953-0EB57A6AD47A}"/>
              </a:ext>
            </a:extLst>
          </p:cNvPr>
          <p:cNvSpPr>
            <a:spLocks noGrp="1"/>
          </p:cNvSpPr>
          <p:nvPr>
            <p:ph type="ctrTitle"/>
            <p:custDataLst>
              <p:tags r:id="rId1"/>
            </p:custDataLst>
          </p:nvPr>
        </p:nvSpPr>
        <p:spPr/>
        <p:txBody>
          <a:bodyPr/>
          <a:lstStyle/>
          <a:p>
            <a:r>
              <a:rPr lang="en-CA" sz="4400" b="1"/>
              <a:t>Route Points</a:t>
            </a:r>
          </a:p>
        </p:txBody>
      </p:sp>
    </p:spTree>
    <p:extLst>
      <p:ext uri="{BB962C8B-B14F-4D97-AF65-F5344CB8AC3E}">
        <p14:creationId xmlns:p14="http://schemas.microsoft.com/office/powerpoint/2010/main" val="437168345"/>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6718C68-53A8-4B53-A120-2286A1377C58}"/>
              </a:ext>
            </a:extLst>
          </p:cNvPr>
          <p:cNvSpPr>
            <a:spLocks noGrp="1"/>
          </p:cNvSpPr>
          <p:nvPr>
            <p:ph type="title"/>
            <p:custDataLst>
              <p:tags r:id="rId1"/>
            </p:custDataLst>
          </p:nvPr>
        </p:nvSpPr>
        <p:spPr/>
        <p:txBody>
          <a:bodyPr/>
          <a:lstStyle/>
          <a:p>
            <a:r>
              <a:rPr lang="fr-CA"/>
              <a:t>Route Points </a:t>
            </a:r>
            <a:endParaRPr lang="en-CA"/>
          </a:p>
        </p:txBody>
      </p:sp>
      <p:sp>
        <p:nvSpPr>
          <p:cNvPr id="3" name="Content Placeholder 2">
            <a:extLst>
              <a:ext uri="{FF2B5EF4-FFF2-40B4-BE49-F238E27FC236}">
                <a16:creationId xmlns:a16="http://schemas.microsoft.com/office/drawing/2014/main" xmlns="" id="{CC72BB53-E684-46A0-8427-9274F7EC7B3D}"/>
              </a:ext>
            </a:extLst>
          </p:cNvPr>
          <p:cNvSpPr>
            <a:spLocks noGrp="1"/>
          </p:cNvSpPr>
          <p:nvPr>
            <p:ph idx="1"/>
            <p:custDataLst>
              <p:tags r:id="rId2"/>
            </p:custDataLst>
          </p:nvPr>
        </p:nvSpPr>
        <p:spPr>
          <a:xfrm>
            <a:off x="838200" y="1296537"/>
            <a:ext cx="10515600" cy="4880426"/>
          </a:xfrm>
        </p:spPr>
        <p:txBody>
          <a:bodyPr/>
          <a:lstStyle/>
          <a:p>
            <a:pPr algn="just">
              <a:lnSpc>
                <a:spcPct val="150000"/>
              </a:lnSpc>
            </a:pPr>
            <a:r>
              <a:rPr lang="fr-CA" sz="2200"/>
              <a:t>The Route Points </a:t>
            </a:r>
            <a:r>
              <a:rPr lang="fr-CA" sz="2200" err="1"/>
              <a:t>resource</a:t>
            </a:r>
            <a:r>
              <a:rPr lang="fr-CA" sz="2200"/>
              <a:t> </a:t>
            </a:r>
            <a:r>
              <a:rPr lang="fr-CA" sz="2200" err="1"/>
              <a:t>is</a:t>
            </a:r>
            <a:r>
              <a:rPr lang="fr-CA" sz="2200"/>
              <a:t> </a:t>
            </a:r>
            <a:r>
              <a:rPr lang="fr-CA" sz="2200" err="1"/>
              <a:t>used</a:t>
            </a:r>
            <a:r>
              <a:rPr lang="fr-CA" sz="2200"/>
              <a:t> to </a:t>
            </a:r>
            <a:r>
              <a:rPr lang="en-US" sz="2200"/>
              <a:t>add, modify, copy, delete the records in the route points table and to query the records in the route points table.</a:t>
            </a:r>
          </a:p>
          <a:p>
            <a:pPr algn="just">
              <a:lnSpc>
                <a:spcPct val="150000"/>
              </a:lnSpc>
            </a:pPr>
            <a:r>
              <a:rPr lang="en-US" sz="2200"/>
              <a:t>A route point is used to identify a </a:t>
            </a:r>
            <a:r>
              <a:rPr lang="en-US" sz="2200" b="1"/>
              <a:t>starting point</a:t>
            </a:r>
            <a:r>
              <a:rPr lang="en-US" sz="2200"/>
              <a:t>, an </a:t>
            </a:r>
            <a:r>
              <a:rPr lang="en-US" sz="2200" b="1"/>
              <a:t>intermediate step</a:t>
            </a:r>
            <a:r>
              <a:rPr lang="en-US" sz="2200"/>
              <a:t>, or a </a:t>
            </a:r>
            <a:r>
              <a:rPr lang="en-US" sz="2200" b="1"/>
              <a:t>destination</a:t>
            </a:r>
            <a:r>
              <a:rPr lang="en-US" sz="2200"/>
              <a:t> </a:t>
            </a:r>
            <a:r>
              <a:rPr lang="en-US" sz="2200" b="1"/>
              <a:t>point</a:t>
            </a:r>
            <a:r>
              <a:rPr lang="en-US" sz="2200"/>
              <a:t> in a route.</a:t>
            </a:r>
          </a:p>
          <a:p>
            <a:pPr algn="just">
              <a:lnSpc>
                <a:spcPct val="150000"/>
              </a:lnSpc>
            </a:pPr>
            <a:r>
              <a:rPr lang="en-US" sz="2200"/>
              <a:t>A route is used to convert a simple warehouse product movement task into a series of steps that potentially requires the involvement of multiple users. </a:t>
            </a:r>
          </a:p>
          <a:p>
            <a:pPr algn="just">
              <a:lnSpc>
                <a:spcPct val="150000"/>
              </a:lnSpc>
            </a:pPr>
            <a:r>
              <a:rPr lang="en-US" sz="2200"/>
              <a:t>Once the route points are created, the routes are then defined via the </a:t>
            </a:r>
            <a:r>
              <a:rPr lang="en-US" sz="2200">
                <a:hlinkClick r:id="rId4" action="ppaction://hlinksldjump"/>
              </a:rPr>
              <a:t>Route Work resource</a:t>
            </a:r>
            <a:r>
              <a:rPr lang="en-US" sz="2200"/>
              <a:t>.</a:t>
            </a:r>
            <a:endParaRPr lang="en-CA" sz="2200"/>
          </a:p>
        </p:txBody>
      </p:sp>
    </p:spTree>
    <p:extLst>
      <p:ext uri="{BB962C8B-B14F-4D97-AF65-F5344CB8AC3E}">
        <p14:creationId xmlns:p14="http://schemas.microsoft.com/office/powerpoint/2010/main" val="2396696650"/>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B444EB0-0535-457D-AC1A-3B533A9150F5}"/>
              </a:ext>
            </a:extLst>
          </p:cNvPr>
          <p:cNvSpPr>
            <a:spLocks noGrp="1"/>
          </p:cNvSpPr>
          <p:nvPr>
            <p:ph type="title"/>
            <p:custDataLst>
              <p:tags r:id="rId1"/>
            </p:custDataLst>
          </p:nvPr>
        </p:nvSpPr>
        <p:spPr/>
        <p:txBody>
          <a:bodyPr/>
          <a:lstStyle/>
          <a:p>
            <a:r>
              <a:rPr lang="fr-CA"/>
              <a:t>Route Points</a:t>
            </a:r>
            <a:endParaRPr lang="en-CA"/>
          </a:p>
        </p:txBody>
      </p:sp>
      <p:sp>
        <p:nvSpPr>
          <p:cNvPr id="4" name="Content Placeholder 2">
            <a:extLst>
              <a:ext uri="{FF2B5EF4-FFF2-40B4-BE49-F238E27FC236}">
                <a16:creationId xmlns:a16="http://schemas.microsoft.com/office/drawing/2014/main" xmlns="" id="{55E202D0-2E86-4B8C-A069-32F2D3B47B2D}"/>
              </a:ext>
            </a:extLst>
          </p:cNvPr>
          <p:cNvSpPr>
            <a:spLocks noGrp="1"/>
          </p:cNvSpPr>
          <p:nvPr>
            <p:ph idx="1"/>
            <p:custDataLst>
              <p:tags r:id="rId2"/>
            </p:custDataLst>
          </p:nvPr>
        </p:nvSpPr>
        <p:spPr>
          <a:xfrm>
            <a:off x="669387" y="1312622"/>
            <a:ext cx="6742066" cy="4733783"/>
          </a:xfrm>
        </p:spPr>
        <p:txBody>
          <a:bodyPr/>
          <a:lstStyle/>
          <a:p>
            <a:pPr marL="457200" indent="-457200" algn="just">
              <a:lnSpc>
                <a:spcPct val="150000"/>
              </a:lnSpc>
              <a:buFont typeface="+mj-lt"/>
              <a:buAutoNum type="arabicPeriod"/>
            </a:pPr>
            <a:r>
              <a:rPr lang="en-US" sz="2300"/>
              <a:t>With a </a:t>
            </a:r>
            <a:r>
              <a:rPr lang="en-US" sz="2300" u="sng"/>
              <a:t>desktop computer</a:t>
            </a:r>
            <a:r>
              <a:rPr lang="en-US" sz="2300"/>
              <a:t>, select the </a:t>
            </a:r>
            <a:r>
              <a:rPr lang="en-US" sz="2300" b="1"/>
              <a:t>WMS System Administration</a:t>
            </a:r>
            <a:r>
              <a:rPr lang="en-US" sz="2300"/>
              <a:t> resource.</a:t>
            </a:r>
          </a:p>
          <a:p>
            <a:pPr marL="457200" indent="-457200" algn="just">
              <a:lnSpc>
                <a:spcPct val="150000"/>
              </a:lnSpc>
              <a:buFont typeface="+mj-lt"/>
              <a:buAutoNum type="arabicPeriod"/>
            </a:pPr>
            <a:r>
              <a:rPr lang="en-US" sz="2300"/>
              <a:t>Under WMS System Administration, click on </a:t>
            </a:r>
            <a:r>
              <a:rPr lang="en-US" sz="2300" b="1"/>
              <a:t>Configuration.</a:t>
            </a:r>
            <a:endParaRPr lang="en-US" sz="2300"/>
          </a:p>
          <a:p>
            <a:pPr marL="457200" indent="-457200" algn="just">
              <a:lnSpc>
                <a:spcPct val="150000"/>
              </a:lnSpc>
              <a:buFont typeface="+mj-lt"/>
              <a:buAutoNum type="arabicPeriod"/>
            </a:pPr>
            <a:r>
              <a:rPr lang="en-US" sz="2300"/>
              <a:t>Under Configuration, click on </a:t>
            </a:r>
            <a:r>
              <a:rPr lang="en-US" sz="2300" b="1"/>
              <a:t>WMS Warehouse Setup.</a:t>
            </a:r>
            <a:endParaRPr lang="en-US" sz="2300"/>
          </a:p>
          <a:p>
            <a:pPr marL="457200" indent="-457200" algn="just">
              <a:lnSpc>
                <a:spcPct val="150000"/>
              </a:lnSpc>
              <a:buFont typeface="+mj-lt"/>
              <a:buAutoNum type="arabicPeriod"/>
            </a:pPr>
            <a:r>
              <a:rPr lang="en-US" sz="2300"/>
              <a:t>Under WMS Warehouse Setup, click on </a:t>
            </a:r>
            <a:r>
              <a:rPr lang="en-US" sz="2300" b="1"/>
              <a:t>Route Points.</a:t>
            </a:r>
            <a:endParaRPr lang="en-US" sz="2300"/>
          </a:p>
          <a:p>
            <a:pPr marL="0" indent="0" algn="just">
              <a:lnSpc>
                <a:spcPct val="150000"/>
              </a:lnSpc>
              <a:buNone/>
            </a:pPr>
            <a:endParaRPr lang="en-US" sz="2200"/>
          </a:p>
        </p:txBody>
      </p:sp>
      <p:grpSp>
        <p:nvGrpSpPr>
          <p:cNvPr id="3" name="Group 2">
            <a:extLst>
              <a:ext uri="{FF2B5EF4-FFF2-40B4-BE49-F238E27FC236}">
                <a16:creationId xmlns:a16="http://schemas.microsoft.com/office/drawing/2014/main" xmlns="" id="{C523D487-AC6D-4AF0-81BB-D1F17E341CE5}"/>
              </a:ext>
            </a:extLst>
          </p:cNvPr>
          <p:cNvGrpSpPr/>
          <p:nvPr>
            <p:custDataLst>
              <p:tags r:id="rId3"/>
            </p:custDataLst>
          </p:nvPr>
        </p:nvGrpSpPr>
        <p:grpSpPr>
          <a:xfrm>
            <a:off x="8276590" y="319958"/>
            <a:ext cx="3077210" cy="5920422"/>
            <a:chOff x="1273075" y="811595"/>
            <a:chExt cx="3077210" cy="6089749"/>
          </a:xfrm>
        </p:grpSpPr>
        <p:pic>
          <p:nvPicPr>
            <p:cNvPr id="5" name="Picture 4">
              <a:extLst>
                <a:ext uri="{FF2B5EF4-FFF2-40B4-BE49-F238E27FC236}">
                  <a16:creationId xmlns:a16="http://schemas.microsoft.com/office/drawing/2014/main" xmlns="" id="{E95C2EB4-29A7-49D8-A34C-0A2B09F3EA58}"/>
                </a:ext>
              </a:extLst>
            </p:cNvPr>
            <p:cNvPicPr/>
            <p:nvPr/>
          </p:nvPicPr>
          <p:blipFill rotWithShape="1">
            <a:blip r:embed="rId5"/>
            <a:srcRect t="-1" b="77784"/>
            <a:stretch/>
          </p:blipFill>
          <p:spPr>
            <a:xfrm>
              <a:off x="1273075" y="5876882"/>
              <a:ext cx="3077210" cy="1024462"/>
            </a:xfrm>
            <a:prstGeom prst="rect">
              <a:avLst/>
            </a:prstGeom>
          </p:spPr>
        </p:pic>
        <p:pic>
          <p:nvPicPr>
            <p:cNvPr id="6" name="Picture 5">
              <a:extLst>
                <a:ext uri="{FF2B5EF4-FFF2-40B4-BE49-F238E27FC236}">
                  <a16:creationId xmlns:a16="http://schemas.microsoft.com/office/drawing/2014/main" xmlns="" id="{50FD101E-1207-4EB3-87B0-AEE9058622E1}"/>
                </a:ext>
              </a:extLst>
            </p:cNvPr>
            <p:cNvPicPr/>
            <p:nvPr/>
          </p:nvPicPr>
          <p:blipFill>
            <a:blip r:embed="rId6"/>
            <a:stretch>
              <a:fillRect/>
            </a:stretch>
          </p:blipFill>
          <p:spPr>
            <a:xfrm>
              <a:off x="1675498" y="811595"/>
              <a:ext cx="2658745" cy="5108575"/>
            </a:xfrm>
            <a:prstGeom prst="rect">
              <a:avLst/>
            </a:prstGeom>
          </p:spPr>
        </p:pic>
      </p:grpSp>
    </p:spTree>
    <p:extLst>
      <p:ext uri="{BB962C8B-B14F-4D97-AF65-F5344CB8AC3E}">
        <p14:creationId xmlns:p14="http://schemas.microsoft.com/office/powerpoint/2010/main" val="4151303996"/>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0C32613-3408-4DA2-AD36-3B09E74147EA}"/>
              </a:ext>
            </a:extLst>
          </p:cNvPr>
          <p:cNvSpPr>
            <a:spLocks noGrp="1"/>
          </p:cNvSpPr>
          <p:nvPr>
            <p:ph type="title"/>
            <p:custDataLst>
              <p:tags r:id="rId1"/>
            </p:custDataLst>
          </p:nvPr>
        </p:nvSpPr>
        <p:spPr/>
        <p:txBody>
          <a:bodyPr/>
          <a:lstStyle/>
          <a:p>
            <a:r>
              <a:rPr lang="fr-CA"/>
              <a:t>Route Points </a:t>
            </a:r>
            <a:endParaRPr lang="en-CA"/>
          </a:p>
        </p:txBody>
      </p:sp>
      <p:sp>
        <p:nvSpPr>
          <p:cNvPr id="4" name="Content Placeholder 2">
            <a:extLst>
              <a:ext uri="{FF2B5EF4-FFF2-40B4-BE49-F238E27FC236}">
                <a16:creationId xmlns:a16="http://schemas.microsoft.com/office/drawing/2014/main" xmlns="" id="{94FC043F-2871-4D5E-8540-2C408929A441}"/>
              </a:ext>
            </a:extLst>
          </p:cNvPr>
          <p:cNvSpPr>
            <a:spLocks noGrp="1"/>
          </p:cNvSpPr>
          <p:nvPr>
            <p:ph idx="1"/>
            <p:custDataLst>
              <p:tags r:id="rId2"/>
            </p:custDataLst>
          </p:nvPr>
        </p:nvSpPr>
        <p:spPr>
          <a:xfrm>
            <a:off x="838200" y="1223889"/>
            <a:ext cx="10515600" cy="4953074"/>
          </a:xfrm>
        </p:spPr>
        <p:txBody>
          <a:bodyPr/>
          <a:lstStyle/>
          <a:p>
            <a:pPr marL="457200" indent="-457200" algn="just">
              <a:lnSpc>
                <a:spcPct val="150000"/>
              </a:lnSpc>
              <a:buFont typeface="+mj-lt"/>
              <a:buAutoNum type="arabicPeriod" startAt="5"/>
            </a:pPr>
            <a:r>
              <a:rPr lang="fr-CA" dirty="0"/>
              <a:t>In the new </a:t>
            </a:r>
            <a:r>
              <a:rPr lang="fr-CA" dirty="0" err="1"/>
              <a:t>window</a:t>
            </a:r>
            <a:r>
              <a:rPr lang="fr-CA" dirty="0"/>
              <a:t>, </a:t>
            </a:r>
            <a:r>
              <a:rPr lang="en-US" dirty="0"/>
              <a:t>the different route points already configured in the WMS will be listed.</a:t>
            </a:r>
          </a:p>
          <a:p>
            <a:pPr marL="457200" indent="-457200" algn="just">
              <a:lnSpc>
                <a:spcPct val="150000"/>
              </a:lnSpc>
              <a:buFont typeface="+mj-lt"/>
              <a:buAutoNum type="arabicPeriod" startAt="5"/>
            </a:pPr>
            <a:r>
              <a:rPr lang="en-US" u="sng" dirty="0"/>
              <a:t>If you want to create a route point</a:t>
            </a:r>
            <a:r>
              <a:rPr lang="en-US" dirty="0"/>
              <a:t>, do this:</a:t>
            </a:r>
          </a:p>
          <a:p>
            <a:pPr marL="0" indent="0">
              <a:lnSpc>
                <a:spcPct val="150000"/>
              </a:lnSpc>
              <a:buNone/>
            </a:pPr>
            <a:r>
              <a:rPr lang="fr-CA" dirty="0"/>
              <a:t>	</a:t>
            </a:r>
            <a:r>
              <a:rPr lang="fr-CA" dirty="0">
                <a:solidFill>
                  <a:schemeClr val="accent2"/>
                </a:solidFill>
              </a:rPr>
              <a:t>6.1</a:t>
            </a:r>
            <a:r>
              <a:rPr lang="fr-CA" dirty="0"/>
              <a:t> Click on </a:t>
            </a:r>
            <a:r>
              <a:rPr lang="fr-CA" dirty="0" err="1"/>
              <a:t>Create</a:t>
            </a:r>
            <a:r>
              <a:rPr lang="fr-CA" dirty="0"/>
              <a:t> at the </a:t>
            </a:r>
            <a:r>
              <a:rPr lang="fr-CA" dirty="0" err="1"/>
              <a:t>bottom</a:t>
            </a:r>
            <a:r>
              <a:rPr lang="fr-CA" dirty="0"/>
              <a:t> right of </a:t>
            </a:r>
            <a:r>
              <a:rPr lang="fr-CA" dirty="0" err="1"/>
              <a:t>your</a:t>
            </a:r>
            <a:r>
              <a:rPr lang="fr-CA" dirty="0"/>
              <a:t> screen.</a:t>
            </a:r>
          </a:p>
          <a:p>
            <a:pPr marL="0" indent="0">
              <a:lnSpc>
                <a:spcPct val="150000"/>
              </a:lnSpc>
              <a:buNone/>
            </a:pPr>
            <a:endParaRPr lang="fr-CA" dirty="0"/>
          </a:p>
          <a:p>
            <a:pPr marL="0" indent="0" algn="just">
              <a:lnSpc>
                <a:spcPct val="150000"/>
              </a:lnSpc>
              <a:spcBef>
                <a:spcPts val="1000"/>
              </a:spcBef>
              <a:buClr>
                <a:srgbClr val="F58220"/>
              </a:buClr>
              <a:buNone/>
            </a:pPr>
            <a:r>
              <a:rPr lang="fr-CA" dirty="0">
                <a:solidFill>
                  <a:schemeClr val="accent2"/>
                </a:solidFill>
              </a:rPr>
              <a:t>	</a:t>
            </a:r>
            <a:endParaRPr lang="fr-CA" dirty="0"/>
          </a:p>
          <a:p>
            <a:pPr marL="0" indent="0">
              <a:lnSpc>
                <a:spcPct val="150000"/>
              </a:lnSpc>
              <a:buNone/>
            </a:pPr>
            <a:endParaRPr lang="fr-CA" dirty="0"/>
          </a:p>
          <a:p>
            <a:pPr marL="0" indent="0">
              <a:lnSpc>
                <a:spcPct val="150000"/>
              </a:lnSpc>
              <a:buNone/>
            </a:pPr>
            <a:endParaRPr lang="fr-CA" dirty="0"/>
          </a:p>
          <a:p>
            <a:pPr marL="0" indent="0">
              <a:lnSpc>
                <a:spcPct val="150000"/>
              </a:lnSpc>
              <a:buNone/>
            </a:pPr>
            <a:endParaRPr lang="fr-CA" dirty="0"/>
          </a:p>
          <a:p>
            <a:pPr marL="0" indent="0">
              <a:lnSpc>
                <a:spcPct val="150000"/>
              </a:lnSpc>
              <a:buNone/>
            </a:pPr>
            <a:endParaRPr lang="en-US" dirty="0"/>
          </a:p>
          <a:p>
            <a:pPr marL="0" indent="0">
              <a:lnSpc>
                <a:spcPct val="150000"/>
              </a:lnSpc>
              <a:buNone/>
            </a:pPr>
            <a:endParaRPr lang="en-CA" dirty="0"/>
          </a:p>
        </p:txBody>
      </p:sp>
      <p:pic>
        <p:nvPicPr>
          <p:cNvPr id="8" name="Picture 7">
            <a:extLst>
              <a:ext uri="{FF2B5EF4-FFF2-40B4-BE49-F238E27FC236}">
                <a16:creationId xmlns:a16="http://schemas.microsoft.com/office/drawing/2014/main" xmlns="" id="{1A4DD038-614E-48C0-A6C7-A99FBA50524B}"/>
              </a:ext>
            </a:extLst>
          </p:cNvPr>
          <p:cNvPicPr>
            <a:picLocks noChangeAspect="1"/>
          </p:cNvPicPr>
          <p:nvPr>
            <p:custDataLst>
              <p:tags r:id="rId3"/>
            </p:custDataLst>
          </p:nvPr>
        </p:nvPicPr>
        <p:blipFill>
          <a:blip r:embed="rId5"/>
          <a:stretch>
            <a:fillRect/>
          </a:stretch>
        </p:blipFill>
        <p:spPr>
          <a:xfrm>
            <a:off x="468923" y="4199517"/>
            <a:ext cx="11507372" cy="1123262"/>
          </a:xfrm>
          <a:prstGeom prst="rect">
            <a:avLst/>
          </a:prstGeom>
        </p:spPr>
      </p:pic>
    </p:spTree>
    <p:extLst>
      <p:ext uri="{BB962C8B-B14F-4D97-AF65-F5344CB8AC3E}">
        <p14:creationId xmlns:p14="http://schemas.microsoft.com/office/powerpoint/2010/main" val="996872805"/>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C72CF89-878F-435B-995D-C12012F51CF0}"/>
              </a:ext>
            </a:extLst>
          </p:cNvPr>
          <p:cNvSpPr>
            <a:spLocks noGrp="1"/>
          </p:cNvSpPr>
          <p:nvPr>
            <p:ph type="title"/>
            <p:custDataLst>
              <p:tags r:id="rId1"/>
            </p:custDataLst>
          </p:nvPr>
        </p:nvSpPr>
        <p:spPr/>
        <p:txBody>
          <a:bodyPr/>
          <a:lstStyle/>
          <a:p>
            <a:r>
              <a:rPr lang="fr-CA"/>
              <a:t>Route Points </a:t>
            </a:r>
            <a:endParaRPr lang="en-CA"/>
          </a:p>
        </p:txBody>
      </p:sp>
      <p:sp>
        <p:nvSpPr>
          <p:cNvPr id="4" name="Content Placeholder 2">
            <a:extLst>
              <a:ext uri="{FF2B5EF4-FFF2-40B4-BE49-F238E27FC236}">
                <a16:creationId xmlns:a16="http://schemas.microsoft.com/office/drawing/2014/main" xmlns="" id="{A27FE0AD-5415-4D02-820E-36064C400A66}"/>
              </a:ext>
            </a:extLst>
          </p:cNvPr>
          <p:cNvSpPr>
            <a:spLocks noGrp="1"/>
          </p:cNvSpPr>
          <p:nvPr>
            <p:ph idx="1"/>
            <p:custDataLst>
              <p:tags r:id="rId2"/>
            </p:custDataLst>
          </p:nvPr>
        </p:nvSpPr>
        <p:spPr>
          <a:xfrm>
            <a:off x="838200" y="1251284"/>
            <a:ext cx="5995737" cy="4925679"/>
          </a:xfrm>
        </p:spPr>
        <p:txBody>
          <a:bodyPr/>
          <a:lstStyle/>
          <a:p>
            <a:pPr marL="0" indent="0" algn="just">
              <a:lnSpc>
                <a:spcPct val="200000"/>
              </a:lnSpc>
              <a:spcBef>
                <a:spcPts val="1000"/>
              </a:spcBef>
              <a:buClr>
                <a:srgbClr val="F58220"/>
              </a:buClr>
              <a:buNone/>
            </a:pPr>
            <a:r>
              <a:rPr lang="fr-CA" dirty="0">
                <a:solidFill>
                  <a:schemeClr val="accent2"/>
                </a:solidFill>
              </a:rPr>
              <a:t>6.2</a:t>
            </a:r>
            <a:r>
              <a:rPr lang="fr-CA" dirty="0"/>
              <a:t> </a:t>
            </a:r>
            <a:r>
              <a:rPr lang="fr-CA" dirty="0" err="1">
                <a:solidFill>
                  <a:schemeClr val="tx1">
                    <a:lumMod val="50000"/>
                    <a:lumOff val="50000"/>
                  </a:schemeClr>
                </a:solidFill>
              </a:rPr>
              <a:t>From</a:t>
            </a:r>
            <a:r>
              <a:rPr lang="fr-CA" dirty="0">
                <a:solidFill>
                  <a:schemeClr val="tx1">
                    <a:lumMod val="50000"/>
                    <a:lumOff val="50000"/>
                  </a:schemeClr>
                </a:solidFill>
              </a:rPr>
              <a:t> the new </a:t>
            </a:r>
            <a:r>
              <a:rPr lang="fr-CA" dirty="0" err="1">
                <a:solidFill>
                  <a:schemeClr val="tx1">
                    <a:lumMod val="50000"/>
                    <a:lumOff val="50000"/>
                  </a:schemeClr>
                </a:solidFill>
              </a:rPr>
              <a:t>window</a:t>
            </a:r>
            <a:r>
              <a:rPr lang="fr-CA" dirty="0">
                <a:solidFill>
                  <a:schemeClr val="tx1">
                    <a:lumMod val="50000"/>
                    <a:lumOff val="50000"/>
                  </a:schemeClr>
                </a:solidFill>
              </a:rPr>
              <a:t>, enter the </a:t>
            </a:r>
            <a:r>
              <a:rPr lang="fr-CA" dirty="0" err="1">
                <a:solidFill>
                  <a:schemeClr val="tx1">
                    <a:lumMod val="50000"/>
                    <a:lumOff val="50000"/>
                  </a:schemeClr>
                </a:solidFill>
              </a:rPr>
              <a:t>name</a:t>
            </a:r>
            <a:r>
              <a:rPr lang="fr-CA" dirty="0">
                <a:solidFill>
                  <a:schemeClr val="tx1">
                    <a:lumMod val="50000"/>
                    <a:lumOff val="50000"/>
                  </a:schemeClr>
                </a:solidFill>
              </a:rPr>
              <a:t> of the route point.</a:t>
            </a:r>
          </a:p>
          <a:p>
            <a:pPr marL="0" indent="0" algn="just">
              <a:lnSpc>
                <a:spcPct val="200000"/>
              </a:lnSpc>
              <a:spcBef>
                <a:spcPts val="1000"/>
              </a:spcBef>
              <a:buClr>
                <a:srgbClr val="F58220"/>
              </a:buClr>
              <a:buNone/>
            </a:pPr>
            <a:r>
              <a:rPr lang="fr-CA" dirty="0">
                <a:solidFill>
                  <a:schemeClr val="accent2"/>
                </a:solidFill>
              </a:rPr>
              <a:t>6.3</a:t>
            </a:r>
            <a:r>
              <a:rPr lang="fr-CA" dirty="0"/>
              <a:t> </a:t>
            </a:r>
            <a:r>
              <a:rPr lang="fr-CA" dirty="0">
                <a:solidFill>
                  <a:schemeClr val="tx1">
                    <a:lumMod val="50000"/>
                    <a:lumOff val="50000"/>
                  </a:schemeClr>
                </a:solidFill>
              </a:rPr>
              <a:t>Click Continue.  </a:t>
            </a:r>
            <a:endParaRPr lang="en-US" dirty="0">
              <a:solidFill>
                <a:schemeClr val="tx1">
                  <a:lumMod val="50000"/>
                  <a:lumOff val="50000"/>
                </a:schemeClr>
              </a:solidFill>
            </a:endParaRPr>
          </a:p>
          <a:p>
            <a:pPr marL="0" indent="0">
              <a:lnSpc>
                <a:spcPct val="200000"/>
              </a:lnSpc>
              <a:buNone/>
            </a:pPr>
            <a:endParaRPr lang="en-CA" dirty="0"/>
          </a:p>
        </p:txBody>
      </p:sp>
      <p:grpSp>
        <p:nvGrpSpPr>
          <p:cNvPr id="9" name="Group 8">
            <a:extLst>
              <a:ext uri="{FF2B5EF4-FFF2-40B4-BE49-F238E27FC236}">
                <a16:creationId xmlns:a16="http://schemas.microsoft.com/office/drawing/2014/main" xmlns="" id="{1D3CCDB5-B9B4-48AC-B0AC-C89C884A355C}"/>
              </a:ext>
            </a:extLst>
          </p:cNvPr>
          <p:cNvGrpSpPr/>
          <p:nvPr>
            <p:custDataLst>
              <p:tags r:id="rId3"/>
            </p:custDataLst>
          </p:nvPr>
        </p:nvGrpSpPr>
        <p:grpSpPr>
          <a:xfrm>
            <a:off x="7835705" y="365125"/>
            <a:ext cx="3518095" cy="5529238"/>
            <a:chOff x="8785260" y="1251284"/>
            <a:chExt cx="2973002" cy="4925679"/>
          </a:xfrm>
        </p:grpSpPr>
        <p:pic>
          <p:nvPicPr>
            <p:cNvPr id="6" name="Picture 5">
              <a:extLst>
                <a:ext uri="{FF2B5EF4-FFF2-40B4-BE49-F238E27FC236}">
                  <a16:creationId xmlns:a16="http://schemas.microsoft.com/office/drawing/2014/main" xmlns="" id="{98E0BA85-482C-49A4-994D-C70A105CA359}"/>
                </a:ext>
              </a:extLst>
            </p:cNvPr>
            <p:cNvPicPr>
              <a:picLocks noChangeAspect="1"/>
            </p:cNvPicPr>
            <p:nvPr/>
          </p:nvPicPr>
          <p:blipFill rotWithShape="1">
            <a:blip r:embed="rId5"/>
            <a:srcRect b="47994"/>
            <a:stretch/>
          </p:blipFill>
          <p:spPr>
            <a:xfrm>
              <a:off x="8785260" y="1251284"/>
              <a:ext cx="2973002" cy="3503596"/>
            </a:xfrm>
            <a:prstGeom prst="rect">
              <a:avLst/>
            </a:prstGeom>
          </p:spPr>
        </p:pic>
        <p:pic>
          <p:nvPicPr>
            <p:cNvPr id="8" name="Picture 7">
              <a:extLst>
                <a:ext uri="{FF2B5EF4-FFF2-40B4-BE49-F238E27FC236}">
                  <a16:creationId xmlns:a16="http://schemas.microsoft.com/office/drawing/2014/main" xmlns="" id="{222D3F0A-512C-4C17-B1E8-EFEF25A0999C}"/>
                </a:ext>
              </a:extLst>
            </p:cNvPr>
            <p:cNvPicPr>
              <a:picLocks noChangeAspect="1"/>
            </p:cNvPicPr>
            <p:nvPr/>
          </p:nvPicPr>
          <p:blipFill rotWithShape="1">
            <a:blip r:embed="rId5"/>
            <a:srcRect t="75528"/>
            <a:stretch/>
          </p:blipFill>
          <p:spPr>
            <a:xfrm>
              <a:off x="8785260" y="4528289"/>
              <a:ext cx="2973002" cy="1648674"/>
            </a:xfrm>
            <a:prstGeom prst="rect">
              <a:avLst/>
            </a:prstGeom>
          </p:spPr>
        </p:pic>
      </p:grpSp>
    </p:spTree>
    <p:extLst>
      <p:ext uri="{BB962C8B-B14F-4D97-AF65-F5344CB8AC3E}">
        <p14:creationId xmlns:p14="http://schemas.microsoft.com/office/powerpoint/2010/main" val="975175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0156B7B-178A-4850-ABFC-AB2E3C52C83C}"/>
              </a:ext>
            </a:extLst>
          </p:cNvPr>
          <p:cNvSpPr>
            <a:spLocks noGrp="1"/>
          </p:cNvSpPr>
          <p:nvPr>
            <p:ph type="title"/>
            <p:custDataLst>
              <p:tags r:id="rId1"/>
            </p:custDataLst>
          </p:nvPr>
        </p:nvSpPr>
        <p:spPr/>
        <p:txBody>
          <a:bodyPr/>
          <a:lstStyle/>
          <a:p>
            <a:r>
              <a:rPr lang="fr-CA"/>
              <a:t>Warehouse Options</a:t>
            </a:r>
            <a:endParaRPr lang="en-CA"/>
          </a:p>
        </p:txBody>
      </p:sp>
      <p:sp>
        <p:nvSpPr>
          <p:cNvPr id="4" name="Content Placeholder 2">
            <a:extLst>
              <a:ext uri="{FF2B5EF4-FFF2-40B4-BE49-F238E27FC236}">
                <a16:creationId xmlns:a16="http://schemas.microsoft.com/office/drawing/2014/main" xmlns="" id="{E67F6EB8-7EFF-4FFA-B2F7-88264B3094B6}"/>
              </a:ext>
            </a:extLst>
          </p:cNvPr>
          <p:cNvSpPr>
            <a:spLocks noGrp="1"/>
          </p:cNvSpPr>
          <p:nvPr>
            <p:ph idx="1"/>
            <p:custDataLst>
              <p:tags r:id="rId2"/>
            </p:custDataLst>
          </p:nvPr>
        </p:nvSpPr>
        <p:spPr>
          <a:xfrm>
            <a:off x="356940" y="1121061"/>
            <a:ext cx="11225460" cy="4975692"/>
          </a:xfrm>
        </p:spPr>
        <p:txBody>
          <a:bodyPr/>
          <a:lstStyle/>
          <a:p>
            <a:pPr marL="457200" indent="-457200" algn="just">
              <a:lnSpc>
                <a:spcPct val="130000"/>
              </a:lnSpc>
              <a:buFont typeface="+mj-lt"/>
              <a:buAutoNum type="arabicPeriod" startAt="9"/>
            </a:pPr>
            <a:r>
              <a:rPr lang="en-US" sz="2100" dirty="0"/>
              <a:t>Complete the </a:t>
            </a:r>
            <a:r>
              <a:rPr lang="en-US" sz="2100" b="1" dirty="0"/>
              <a:t>Defaults for Bill of Materials </a:t>
            </a:r>
            <a:r>
              <a:rPr lang="en-US" sz="2100" dirty="0"/>
              <a:t>section</a:t>
            </a:r>
            <a:r>
              <a:rPr lang="en-US" sz="2100" b="1" dirty="0"/>
              <a:t> </a:t>
            </a:r>
            <a:r>
              <a:rPr lang="en-US" sz="2100" dirty="0"/>
              <a:t>for the fields shown below. An explanation of the fields is given in the next slide.</a:t>
            </a:r>
            <a:endParaRPr lang="en-CA" sz="2100" dirty="0"/>
          </a:p>
        </p:txBody>
      </p:sp>
      <p:pic>
        <p:nvPicPr>
          <p:cNvPr id="5" name="Picture 4">
            <a:extLst>
              <a:ext uri="{FF2B5EF4-FFF2-40B4-BE49-F238E27FC236}">
                <a16:creationId xmlns:a16="http://schemas.microsoft.com/office/drawing/2014/main" xmlns="" id="{083B0D43-467A-49F7-9832-0161CB70B0CD}"/>
              </a:ext>
            </a:extLst>
          </p:cNvPr>
          <p:cNvPicPr>
            <a:picLocks noChangeAspect="1"/>
          </p:cNvPicPr>
          <p:nvPr>
            <p:custDataLst>
              <p:tags r:id="rId3"/>
            </p:custDataLst>
          </p:nvPr>
        </p:nvPicPr>
        <p:blipFill>
          <a:blip r:embed="rId5"/>
          <a:stretch>
            <a:fillRect/>
          </a:stretch>
        </p:blipFill>
        <p:spPr>
          <a:xfrm>
            <a:off x="609600" y="2573974"/>
            <a:ext cx="6593965" cy="2639492"/>
          </a:xfrm>
          <a:prstGeom prst="rect">
            <a:avLst/>
          </a:prstGeom>
        </p:spPr>
      </p:pic>
    </p:spTree>
    <p:extLst>
      <p:ext uri="{BB962C8B-B14F-4D97-AF65-F5344CB8AC3E}">
        <p14:creationId xmlns:p14="http://schemas.microsoft.com/office/powerpoint/2010/main" val="3422155014"/>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784A96F-13A8-40CF-8070-AFBD1DD19FF3}"/>
              </a:ext>
            </a:extLst>
          </p:cNvPr>
          <p:cNvSpPr>
            <a:spLocks noGrp="1"/>
          </p:cNvSpPr>
          <p:nvPr>
            <p:ph type="title"/>
            <p:custDataLst>
              <p:tags r:id="rId1"/>
            </p:custDataLst>
          </p:nvPr>
        </p:nvSpPr>
        <p:spPr/>
        <p:txBody>
          <a:bodyPr/>
          <a:lstStyle/>
          <a:p>
            <a:r>
              <a:rPr lang="fr-CA"/>
              <a:t>Route Points </a:t>
            </a:r>
            <a:endParaRPr lang="en-CA"/>
          </a:p>
        </p:txBody>
      </p:sp>
      <p:sp>
        <p:nvSpPr>
          <p:cNvPr id="4" name="Content Placeholder 2">
            <a:extLst>
              <a:ext uri="{FF2B5EF4-FFF2-40B4-BE49-F238E27FC236}">
                <a16:creationId xmlns:a16="http://schemas.microsoft.com/office/drawing/2014/main" xmlns="" id="{F44A783D-0F97-45CA-B01F-3AF65E58B53C}"/>
              </a:ext>
            </a:extLst>
          </p:cNvPr>
          <p:cNvSpPr>
            <a:spLocks noGrp="1"/>
          </p:cNvSpPr>
          <p:nvPr>
            <p:ph idx="1"/>
            <p:custDataLst>
              <p:tags r:id="rId2"/>
            </p:custDataLst>
          </p:nvPr>
        </p:nvSpPr>
        <p:spPr>
          <a:xfrm>
            <a:off x="838200" y="1055078"/>
            <a:ext cx="5466347" cy="5121886"/>
          </a:xfrm>
        </p:spPr>
        <p:txBody>
          <a:bodyPr/>
          <a:lstStyle/>
          <a:p>
            <a:pPr marL="0" indent="0" algn="just">
              <a:lnSpc>
                <a:spcPct val="150000"/>
              </a:lnSpc>
              <a:buNone/>
            </a:pPr>
            <a:r>
              <a:rPr lang="fr-CA" dirty="0">
                <a:solidFill>
                  <a:schemeClr val="accent2"/>
                </a:solidFill>
              </a:rPr>
              <a:t>6.4</a:t>
            </a:r>
            <a:r>
              <a:rPr lang="fr-CA" dirty="0"/>
              <a:t> A new </a:t>
            </a:r>
            <a:r>
              <a:rPr lang="fr-CA" dirty="0" err="1"/>
              <a:t>window</a:t>
            </a:r>
            <a:r>
              <a:rPr lang="fr-CA" dirty="0"/>
              <a:t> </a:t>
            </a:r>
            <a:r>
              <a:rPr lang="fr-CA" dirty="0" err="1"/>
              <a:t>will</a:t>
            </a:r>
            <a:r>
              <a:rPr lang="fr-CA" dirty="0"/>
              <a:t> </a:t>
            </a:r>
            <a:r>
              <a:rPr lang="fr-CA" dirty="0" err="1"/>
              <a:t>appear</a:t>
            </a:r>
            <a:r>
              <a:rPr lang="fr-CA" dirty="0"/>
              <a:t>. Enter a description of the route point in the Description 1 </a:t>
            </a:r>
            <a:r>
              <a:rPr lang="fr-CA" dirty="0" err="1"/>
              <a:t>field</a:t>
            </a:r>
            <a:r>
              <a:rPr lang="fr-CA" dirty="0"/>
              <a:t> as </a:t>
            </a:r>
            <a:r>
              <a:rPr lang="fr-CA" dirty="0" err="1"/>
              <a:t>well</a:t>
            </a:r>
            <a:r>
              <a:rPr lang="fr-CA" dirty="0"/>
              <a:t> as in the Description 2 </a:t>
            </a:r>
            <a:r>
              <a:rPr lang="fr-CA" dirty="0" err="1"/>
              <a:t>field</a:t>
            </a:r>
            <a:r>
              <a:rPr lang="fr-CA" dirty="0"/>
              <a:t> if </a:t>
            </a:r>
            <a:r>
              <a:rPr lang="fr-CA" dirty="0" err="1"/>
              <a:t>needed</a:t>
            </a:r>
            <a:r>
              <a:rPr lang="fr-CA" dirty="0"/>
              <a:t>. </a:t>
            </a:r>
          </a:p>
          <a:p>
            <a:pPr marL="0" indent="0">
              <a:lnSpc>
                <a:spcPct val="150000"/>
              </a:lnSpc>
              <a:buNone/>
            </a:pPr>
            <a:r>
              <a:rPr lang="fr-CA" dirty="0">
                <a:solidFill>
                  <a:schemeClr val="accent2"/>
                </a:solidFill>
              </a:rPr>
              <a:t>6.5</a:t>
            </a:r>
            <a:r>
              <a:rPr lang="fr-CA" dirty="0"/>
              <a:t> Click on </a:t>
            </a:r>
            <a:r>
              <a:rPr lang="fr-CA" dirty="0" err="1"/>
              <a:t>Submit</a:t>
            </a:r>
            <a:r>
              <a:rPr lang="fr-CA" dirty="0"/>
              <a:t>. </a:t>
            </a:r>
          </a:p>
          <a:p>
            <a:pPr>
              <a:lnSpc>
                <a:spcPct val="150000"/>
              </a:lnSpc>
              <a:buFont typeface="Wingdings" panose="05000000000000000000" pitchFamily="2" charset="2"/>
              <a:buChar char="ü"/>
            </a:pPr>
            <a:r>
              <a:rPr lang="fr-CA" dirty="0"/>
              <a:t> The route point has been </a:t>
            </a:r>
            <a:r>
              <a:rPr lang="fr-CA" dirty="0" err="1"/>
              <a:t>created</a:t>
            </a:r>
            <a:r>
              <a:rPr lang="fr-CA" dirty="0"/>
              <a:t>. </a:t>
            </a:r>
          </a:p>
        </p:txBody>
      </p:sp>
      <p:grpSp>
        <p:nvGrpSpPr>
          <p:cNvPr id="11" name="Group 10">
            <a:extLst>
              <a:ext uri="{FF2B5EF4-FFF2-40B4-BE49-F238E27FC236}">
                <a16:creationId xmlns:a16="http://schemas.microsoft.com/office/drawing/2014/main" xmlns="" id="{F04F536F-A687-41B5-98BA-6E44C2FC2F4E}"/>
              </a:ext>
            </a:extLst>
          </p:cNvPr>
          <p:cNvGrpSpPr/>
          <p:nvPr>
            <p:custDataLst>
              <p:tags r:id="rId3"/>
            </p:custDataLst>
          </p:nvPr>
        </p:nvGrpSpPr>
        <p:grpSpPr>
          <a:xfrm>
            <a:off x="7132320" y="365124"/>
            <a:ext cx="3839184" cy="5669915"/>
            <a:chOff x="4371278" y="41493"/>
            <a:chExt cx="3449444" cy="5297464"/>
          </a:xfrm>
        </p:grpSpPr>
        <p:pic>
          <p:nvPicPr>
            <p:cNvPr id="8" name="Picture 7">
              <a:extLst>
                <a:ext uri="{FF2B5EF4-FFF2-40B4-BE49-F238E27FC236}">
                  <a16:creationId xmlns:a16="http://schemas.microsoft.com/office/drawing/2014/main" xmlns="" id="{E582E434-4F7A-4C03-8A23-D565D11D92FF}"/>
                </a:ext>
              </a:extLst>
            </p:cNvPr>
            <p:cNvPicPr>
              <a:picLocks noChangeAspect="1"/>
            </p:cNvPicPr>
            <p:nvPr/>
          </p:nvPicPr>
          <p:blipFill rotWithShape="1">
            <a:blip r:embed="rId5"/>
            <a:srcRect b="34790"/>
            <a:stretch/>
          </p:blipFill>
          <p:spPr>
            <a:xfrm>
              <a:off x="4371278" y="41493"/>
              <a:ext cx="3449444" cy="4417965"/>
            </a:xfrm>
            <a:prstGeom prst="rect">
              <a:avLst/>
            </a:prstGeom>
          </p:spPr>
        </p:pic>
        <p:pic>
          <p:nvPicPr>
            <p:cNvPr id="10" name="Picture 9">
              <a:extLst>
                <a:ext uri="{FF2B5EF4-FFF2-40B4-BE49-F238E27FC236}">
                  <a16:creationId xmlns:a16="http://schemas.microsoft.com/office/drawing/2014/main" xmlns="" id="{08A9A4B0-AA27-400D-85B4-74AA08168653}"/>
                </a:ext>
              </a:extLst>
            </p:cNvPr>
            <p:cNvPicPr>
              <a:picLocks noChangeAspect="1"/>
            </p:cNvPicPr>
            <p:nvPr/>
          </p:nvPicPr>
          <p:blipFill rotWithShape="1">
            <a:blip r:embed="rId5"/>
            <a:srcRect t="80434"/>
            <a:stretch/>
          </p:blipFill>
          <p:spPr>
            <a:xfrm>
              <a:off x="4371278" y="4013394"/>
              <a:ext cx="3449444" cy="1325563"/>
            </a:xfrm>
            <a:prstGeom prst="rect">
              <a:avLst/>
            </a:prstGeom>
          </p:spPr>
        </p:pic>
      </p:grpSp>
    </p:spTree>
    <p:extLst>
      <p:ext uri="{BB962C8B-B14F-4D97-AF65-F5344CB8AC3E}">
        <p14:creationId xmlns:p14="http://schemas.microsoft.com/office/powerpoint/2010/main" val="984237178"/>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A97C139-F253-484D-9C89-318095FFD09D}"/>
              </a:ext>
            </a:extLst>
          </p:cNvPr>
          <p:cNvSpPr>
            <a:spLocks noGrp="1"/>
          </p:cNvSpPr>
          <p:nvPr>
            <p:ph type="title"/>
            <p:custDataLst>
              <p:tags r:id="rId1"/>
            </p:custDataLst>
          </p:nvPr>
        </p:nvSpPr>
        <p:spPr/>
        <p:txBody>
          <a:bodyPr/>
          <a:lstStyle/>
          <a:p>
            <a:r>
              <a:rPr lang="fr-CA"/>
              <a:t>Route Points </a:t>
            </a:r>
            <a:endParaRPr lang="en-CA"/>
          </a:p>
        </p:txBody>
      </p:sp>
      <p:sp>
        <p:nvSpPr>
          <p:cNvPr id="4" name="Content Placeholder 2">
            <a:extLst>
              <a:ext uri="{FF2B5EF4-FFF2-40B4-BE49-F238E27FC236}">
                <a16:creationId xmlns:a16="http://schemas.microsoft.com/office/drawing/2014/main" xmlns="" id="{406286F6-510E-42DD-B3DE-FE5622D030B2}"/>
              </a:ext>
            </a:extLst>
          </p:cNvPr>
          <p:cNvSpPr>
            <a:spLocks noGrp="1"/>
          </p:cNvSpPr>
          <p:nvPr>
            <p:ph idx="1"/>
            <p:custDataLst>
              <p:tags r:id="rId2"/>
            </p:custDataLst>
          </p:nvPr>
        </p:nvSpPr>
        <p:spPr>
          <a:xfrm>
            <a:off x="838200" y="1162050"/>
            <a:ext cx="10515600" cy="5014913"/>
          </a:xfrm>
        </p:spPr>
        <p:txBody>
          <a:bodyPr/>
          <a:lstStyle/>
          <a:p>
            <a:pPr marL="457200" indent="-457200" algn="just">
              <a:lnSpc>
                <a:spcPct val="150000"/>
              </a:lnSpc>
              <a:buFont typeface="+mj-lt"/>
              <a:buAutoNum type="arabicPeriod" startAt="7"/>
            </a:pPr>
            <a:r>
              <a:rPr lang="en-US" u="sng" dirty="0"/>
              <a:t>If you want to update a route point</a:t>
            </a:r>
            <a:r>
              <a:rPr lang="en-US" dirty="0"/>
              <a:t>, do this:</a:t>
            </a:r>
          </a:p>
          <a:p>
            <a:pPr marL="457200" lvl="1" indent="0" algn="just">
              <a:lnSpc>
                <a:spcPct val="150000"/>
              </a:lnSpc>
              <a:buNone/>
            </a:pPr>
            <a:r>
              <a:rPr lang="en-US" sz="2400" dirty="0">
                <a:solidFill>
                  <a:schemeClr val="accent2"/>
                </a:solidFill>
              </a:rPr>
              <a:t>7.1</a:t>
            </a:r>
            <a:r>
              <a:rPr lang="en-US" sz="2400" dirty="0"/>
              <a:t> Perform a search to retrieve the mobile equipment you wish to update and click on View Record Details.</a:t>
            </a:r>
          </a:p>
          <a:p>
            <a:pPr marL="457200" indent="-457200" algn="just">
              <a:buFont typeface="+mj-lt"/>
              <a:buAutoNum type="arabicPeriod" startAt="7"/>
            </a:pPr>
            <a:endParaRPr lang="en-CA" dirty="0"/>
          </a:p>
        </p:txBody>
      </p:sp>
      <p:pic>
        <p:nvPicPr>
          <p:cNvPr id="6" name="Picture 5">
            <a:extLst>
              <a:ext uri="{FF2B5EF4-FFF2-40B4-BE49-F238E27FC236}">
                <a16:creationId xmlns:a16="http://schemas.microsoft.com/office/drawing/2014/main" xmlns="" id="{566CAC6E-93E9-4A49-9D98-FDBC797B8DAE}"/>
              </a:ext>
            </a:extLst>
          </p:cNvPr>
          <p:cNvPicPr>
            <a:picLocks noChangeAspect="1"/>
          </p:cNvPicPr>
          <p:nvPr>
            <p:custDataLst>
              <p:tags r:id="rId3"/>
            </p:custDataLst>
          </p:nvPr>
        </p:nvPicPr>
        <p:blipFill>
          <a:blip r:embed="rId5"/>
          <a:stretch>
            <a:fillRect/>
          </a:stretch>
        </p:blipFill>
        <p:spPr>
          <a:xfrm>
            <a:off x="393894" y="3229966"/>
            <a:ext cx="11549577" cy="2199144"/>
          </a:xfrm>
          <a:prstGeom prst="rect">
            <a:avLst/>
          </a:prstGeom>
        </p:spPr>
      </p:pic>
    </p:spTree>
    <p:extLst>
      <p:ext uri="{BB962C8B-B14F-4D97-AF65-F5344CB8AC3E}">
        <p14:creationId xmlns:p14="http://schemas.microsoft.com/office/powerpoint/2010/main" val="2187190979"/>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872EF2A-96E3-489A-98A6-BB51CC3B7C78}"/>
              </a:ext>
            </a:extLst>
          </p:cNvPr>
          <p:cNvSpPr>
            <a:spLocks noGrp="1"/>
          </p:cNvSpPr>
          <p:nvPr>
            <p:ph type="title"/>
            <p:custDataLst>
              <p:tags r:id="rId1"/>
            </p:custDataLst>
          </p:nvPr>
        </p:nvSpPr>
        <p:spPr/>
        <p:txBody>
          <a:bodyPr/>
          <a:lstStyle/>
          <a:p>
            <a:r>
              <a:rPr lang="fr-CA"/>
              <a:t>Route Points </a:t>
            </a:r>
            <a:endParaRPr lang="en-CA"/>
          </a:p>
        </p:txBody>
      </p:sp>
      <p:sp>
        <p:nvSpPr>
          <p:cNvPr id="4" name="Content Placeholder 2">
            <a:extLst>
              <a:ext uri="{FF2B5EF4-FFF2-40B4-BE49-F238E27FC236}">
                <a16:creationId xmlns:a16="http://schemas.microsoft.com/office/drawing/2014/main" xmlns="" id="{3CC80722-C3D3-4860-A56B-140E71EF052A}"/>
              </a:ext>
            </a:extLst>
          </p:cNvPr>
          <p:cNvSpPr>
            <a:spLocks noGrp="1"/>
          </p:cNvSpPr>
          <p:nvPr>
            <p:ph idx="1"/>
            <p:custDataLst>
              <p:tags r:id="rId2"/>
            </p:custDataLst>
          </p:nvPr>
        </p:nvSpPr>
        <p:spPr>
          <a:xfrm>
            <a:off x="628650" y="1055078"/>
            <a:ext cx="5675897" cy="5121886"/>
          </a:xfrm>
        </p:spPr>
        <p:txBody>
          <a:bodyPr/>
          <a:lstStyle/>
          <a:p>
            <a:pPr marL="0" indent="0" algn="just">
              <a:lnSpc>
                <a:spcPct val="150000"/>
              </a:lnSpc>
              <a:buNone/>
            </a:pPr>
            <a:r>
              <a:rPr lang="fr-CA" dirty="0">
                <a:solidFill>
                  <a:schemeClr val="accent2"/>
                </a:solidFill>
              </a:rPr>
              <a:t>7.2</a:t>
            </a:r>
            <a:r>
              <a:rPr lang="fr-CA" dirty="0"/>
              <a:t> A new </a:t>
            </a:r>
            <a:r>
              <a:rPr lang="fr-CA" dirty="0" err="1"/>
              <a:t>window</a:t>
            </a:r>
            <a:r>
              <a:rPr lang="fr-CA" dirty="0"/>
              <a:t> </a:t>
            </a:r>
            <a:r>
              <a:rPr lang="fr-CA" dirty="0" err="1"/>
              <a:t>will</a:t>
            </a:r>
            <a:r>
              <a:rPr lang="fr-CA" dirty="0"/>
              <a:t> </a:t>
            </a:r>
            <a:r>
              <a:rPr lang="fr-CA" dirty="0" err="1"/>
              <a:t>appear</a:t>
            </a:r>
            <a:r>
              <a:rPr lang="fr-CA" dirty="0"/>
              <a:t>. Update the description of the route point in the Description 1 </a:t>
            </a:r>
            <a:r>
              <a:rPr lang="fr-CA" dirty="0" err="1"/>
              <a:t>field</a:t>
            </a:r>
            <a:r>
              <a:rPr lang="fr-CA" dirty="0"/>
              <a:t> as </a:t>
            </a:r>
            <a:r>
              <a:rPr lang="fr-CA" dirty="0" err="1"/>
              <a:t>well</a:t>
            </a:r>
            <a:r>
              <a:rPr lang="fr-CA" dirty="0"/>
              <a:t> as in the Description 2 </a:t>
            </a:r>
            <a:r>
              <a:rPr lang="fr-CA" dirty="0" err="1"/>
              <a:t>field</a:t>
            </a:r>
            <a:r>
              <a:rPr lang="fr-CA" dirty="0"/>
              <a:t> if </a:t>
            </a:r>
            <a:r>
              <a:rPr lang="fr-CA" dirty="0" err="1"/>
              <a:t>needed</a:t>
            </a:r>
            <a:r>
              <a:rPr lang="fr-CA" dirty="0"/>
              <a:t>. </a:t>
            </a:r>
          </a:p>
          <a:p>
            <a:pPr marL="0" indent="0">
              <a:lnSpc>
                <a:spcPct val="150000"/>
              </a:lnSpc>
              <a:buNone/>
            </a:pPr>
            <a:r>
              <a:rPr lang="fr-CA" dirty="0">
                <a:solidFill>
                  <a:schemeClr val="accent2"/>
                </a:solidFill>
              </a:rPr>
              <a:t>7.3</a:t>
            </a:r>
            <a:r>
              <a:rPr lang="fr-CA" dirty="0"/>
              <a:t> Click on </a:t>
            </a:r>
            <a:r>
              <a:rPr lang="fr-CA" dirty="0" err="1"/>
              <a:t>Submit</a:t>
            </a:r>
            <a:r>
              <a:rPr lang="fr-CA" dirty="0"/>
              <a:t>. </a:t>
            </a:r>
          </a:p>
          <a:p>
            <a:pPr>
              <a:lnSpc>
                <a:spcPct val="150000"/>
              </a:lnSpc>
              <a:buFont typeface="Wingdings" panose="05000000000000000000" pitchFamily="2" charset="2"/>
              <a:buChar char="ü"/>
            </a:pPr>
            <a:r>
              <a:rPr lang="fr-CA" dirty="0"/>
              <a:t> The route point has been </a:t>
            </a:r>
            <a:r>
              <a:rPr lang="fr-CA" dirty="0" err="1"/>
              <a:t>updated</a:t>
            </a:r>
            <a:r>
              <a:rPr lang="fr-CA" dirty="0"/>
              <a:t>. </a:t>
            </a:r>
          </a:p>
        </p:txBody>
      </p:sp>
      <p:grpSp>
        <p:nvGrpSpPr>
          <p:cNvPr id="9" name="Group 8">
            <a:extLst>
              <a:ext uri="{FF2B5EF4-FFF2-40B4-BE49-F238E27FC236}">
                <a16:creationId xmlns:a16="http://schemas.microsoft.com/office/drawing/2014/main" xmlns="" id="{F0B067C2-D6DB-4D24-B8F2-1852C70B3972}"/>
              </a:ext>
            </a:extLst>
          </p:cNvPr>
          <p:cNvGrpSpPr/>
          <p:nvPr>
            <p:custDataLst>
              <p:tags r:id="rId3"/>
            </p:custDataLst>
          </p:nvPr>
        </p:nvGrpSpPr>
        <p:grpSpPr>
          <a:xfrm>
            <a:off x="7019778" y="365125"/>
            <a:ext cx="4071425" cy="5688596"/>
            <a:chOff x="4328398" y="51022"/>
            <a:chExt cx="3535204" cy="5216641"/>
          </a:xfrm>
        </p:grpSpPr>
        <p:pic>
          <p:nvPicPr>
            <p:cNvPr id="6" name="Picture 5">
              <a:extLst>
                <a:ext uri="{FF2B5EF4-FFF2-40B4-BE49-F238E27FC236}">
                  <a16:creationId xmlns:a16="http://schemas.microsoft.com/office/drawing/2014/main" xmlns="" id="{D33CC472-EBF8-4645-A3F1-881191DDC4B9}"/>
                </a:ext>
              </a:extLst>
            </p:cNvPr>
            <p:cNvPicPr>
              <a:picLocks noChangeAspect="1"/>
            </p:cNvPicPr>
            <p:nvPr/>
          </p:nvPicPr>
          <p:blipFill rotWithShape="1">
            <a:blip r:embed="rId5"/>
            <a:srcRect b="32873"/>
            <a:stretch/>
          </p:blipFill>
          <p:spPr>
            <a:xfrm>
              <a:off x="4328398" y="51022"/>
              <a:ext cx="3535204" cy="4535046"/>
            </a:xfrm>
            <a:prstGeom prst="rect">
              <a:avLst/>
            </a:prstGeom>
          </p:spPr>
        </p:pic>
        <p:pic>
          <p:nvPicPr>
            <p:cNvPr id="8" name="Picture 7">
              <a:extLst>
                <a:ext uri="{FF2B5EF4-FFF2-40B4-BE49-F238E27FC236}">
                  <a16:creationId xmlns:a16="http://schemas.microsoft.com/office/drawing/2014/main" xmlns="" id="{CE1542F5-FB36-4355-B784-E494B2F8A905}"/>
                </a:ext>
              </a:extLst>
            </p:cNvPr>
            <p:cNvPicPr>
              <a:picLocks noChangeAspect="1"/>
            </p:cNvPicPr>
            <p:nvPr/>
          </p:nvPicPr>
          <p:blipFill rotWithShape="1">
            <a:blip r:embed="rId5"/>
            <a:srcRect t="89121"/>
            <a:stretch/>
          </p:blipFill>
          <p:spPr>
            <a:xfrm>
              <a:off x="4328398" y="4532679"/>
              <a:ext cx="3535204" cy="734984"/>
            </a:xfrm>
            <a:prstGeom prst="rect">
              <a:avLst/>
            </a:prstGeom>
          </p:spPr>
        </p:pic>
      </p:grpSp>
    </p:spTree>
    <p:extLst>
      <p:ext uri="{BB962C8B-B14F-4D97-AF65-F5344CB8AC3E}">
        <p14:creationId xmlns:p14="http://schemas.microsoft.com/office/powerpoint/2010/main" val="1696869649"/>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A2DBC4A-E0DF-414E-A953-0EB57A6AD47A}"/>
              </a:ext>
            </a:extLst>
          </p:cNvPr>
          <p:cNvSpPr>
            <a:spLocks noGrp="1"/>
          </p:cNvSpPr>
          <p:nvPr>
            <p:ph type="ctrTitle"/>
            <p:custDataLst>
              <p:tags r:id="rId1"/>
            </p:custDataLst>
          </p:nvPr>
        </p:nvSpPr>
        <p:spPr/>
        <p:txBody>
          <a:bodyPr/>
          <a:lstStyle/>
          <a:p>
            <a:r>
              <a:rPr lang="en-CA" sz="4400" b="1"/>
              <a:t>Route Work</a:t>
            </a:r>
          </a:p>
        </p:txBody>
      </p:sp>
    </p:spTree>
    <p:extLst>
      <p:ext uri="{BB962C8B-B14F-4D97-AF65-F5344CB8AC3E}">
        <p14:creationId xmlns:p14="http://schemas.microsoft.com/office/powerpoint/2010/main" val="3909059820"/>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3F9C71C-6091-415B-A254-07731D850975}"/>
              </a:ext>
            </a:extLst>
          </p:cNvPr>
          <p:cNvSpPr>
            <a:spLocks noGrp="1"/>
          </p:cNvSpPr>
          <p:nvPr>
            <p:ph type="title"/>
            <p:custDataLst>
              <p:tags r:id="rId1"/>
            </p:custDataLst>
          </p:nvPr>
        </p:nvSpPr>
        <p:spPr/>
        <p:txBody>
          <a:bodyPr/>
          <a:lstStyle/>
          <a:p>
            <a:r>
              <a:rPr lang="fr-CA"/>
              <a:t>Route Work</a:t>
            </a:r>
            <a:endParaRPr lang="en-CA"/>
          </a:p>
        </p:txBody>
      </p:sp>
      <p:sp>
        <p:nvSpPr>
          <p:cNvPr id="3" name="Content Placeholder 2">
            <a:extLst>
              <a:ext uri="{FF2B5EF4-FFF2-40B4-BE49-F238E27FC236}">
                <a16:creationId xmlns:a16="http://schemas.microsoft.com/office/drawing/2014/main" xmlns="" id="{EFD1642A-F066-4B1F-99EE-21FA7E05A841}"/>
              </a:ext>
            </a:extLst>
          </p:cNvPr>
          <p:cNvSpPr>
            <a:spLocks noGrp="1"/>
          </p:cNvSpPr>
          <p:nvPr>
            <p:ph idx="1"/>
            <p:custDataLst>
              <p:tags r:id="rId2"/>
            </p:custDataLst>
          </p:nvPr>
        </p:nvSpPr>
        <p:spPr>
          <a:xfrm>
            <a:off x="696036" y="1069145"/>
            <a:ext cx="10361170" cy="5107819"/>
          </a:xfrm>
        </p:spPr>
        <p:txBody>
          <a:bodyPr/>
          <a:lstStyle/>
          <a:p>
            <a:pPr algn="just">
              <a:lnSpc>
                <a:spcPct val="140000"/>
              </a:lnSpc>
            </a:pPr>
            <a:r>
              <a:rPr lang="en-US" sz="1900" dirty="0"/>
              <a:t>The Route Work resource is used to add and delete the records in the route work table and to query the records in the route work table. Essentially, the routes are defined via this resource. </a:t>
            </a:r>
          </a:p>
          <a:p>
            <a:pPr algn="just">
              <a:lnSpc>
                <a:spcPct val="140000"/>
              </a:lnSpc>
            </a:pPr>
            <a:r>
              <a:rPr lang="en-US" sz="1900" b="1" dirty="0"/>
              <a:t>Routes direct multiple users to handle the same product as it travels through the warehouse</a:t>
            </a:r>
            <a:r>
              <a:rPr lang="en-US" sz="1900" dirty="0"/>
              <a:t> to complete </a:t>
            </a:r>
            <a:r>
              <a:rPr lang="en-US" sz="1900" dirty="0" err="1"/>
              <a:t>putaway</a:t>
            </a:r>
            <a:r>
              <a:rPr lang="en-US" sz="1900" dirty="0"/>
              <a:t>, replenishment, or pick commands in an environment using mobile computers. </a:t>
            </a:r>
          </a:p>
          <a:p>
            <a:pPr lvl="1" algn="just">
              <a:lnSpc>
                <a:spcPct val="140000"/>
              </a:lnSpc>
            </a:pPr>
            <a:r>
              <a:rPr lang="en-US" sz="1900" dirty="0"/>
              <a:t>A route, with specified route points, can be used to direct a user to move product part of the distance, and direct a second user to move the product the rest of the way. </a:t>
            </a:r>
          </a:p>
          <a:p>
            <a:pPr algn="just">
              <a:lnSpc>
                <a:spcPct val="140000"/>
              </a:lnSpc>
            </a:pPr>
            <a:r>
              <a:rPr lang="en-US" sz="1900" b="1" dirty="0"/>
              <a:t>Routes are also used to segment a series of tasks</a:t>
            </a:r>
            <a:r>
              <a:rPr lang="en-US" sz="1900" dirty="0"/>
              <a:t>. </a:t>
            </a:r>
          </a:p>
          <a:p>
            <a:pPr lvl="1" algn="just">
              <a:lnSpc>
                <a:spcPct val="140000"/>
              </a:lnSpc>
            </a:pPr>
            <a:r>
              <a:rPr lang="en-US" sz="1900" dirty="0"/>
              <a:t>Example: Picked product may be deposited at a packing station for processing and then moved to a staging location for shipping. A route can be set up to issue a command to a user to move the picked product to the packing station, and then to issue a second command to a different user to move the (now packed) product to the staging location.</a:t>
            </a:r>
            <a:endParaRPr lang="en-CA" sz="1900" dirty="0"/>
          </a:p>
        </p:txBody>
      </p:sp>
    </p:spTree>
    <p:extLst>
      <p:ext uri="{BB962C8B-B14F-4D97-AF65-F5344CB8AC3E}">
        <p14:creationId xmlns:p14="http://schemas.microsoft.com/office/powerpoint/2010/main" val="2923023507"/>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AF2FE81-CA9C-43F5-B336-885ABCCF4313}"/>
              </a:ext>
            </a:extLst>
          </p:cNvPr>
          <p:cNvSpPr>
            <a:spLocks noGrp="1"/>
          </p:cNvSpPr>
          <p:nvPr>
            <p:ph type="title"/>
            <p:custDataLst>
              <p:tags r:id="rId1"/>
            </p:custDataLst>
          </p:nvPr>
        </p:nvSpPr>
        <p:spPr/>
        <p:txBody>
          <a:bodyPr/>
          <a:lstStyle/>
          <a:p>
            <a:r>
              <a:rPr lang="fr-CA"/>
              <a:t>Route Work </a:t>
            </a:r>
            <a:endParaRPr lang="en-CA"/>
          </a:p>
        </p:txBody>
      </p:sp>
      <p:sp>
        <p:nvSpPr>
          <p:cNvPr id="3" name="Content Placeholder 2">
            <a:extLst>
              <a:ext uri="{FF2B5EF4-FFF2-40B4-BE49-F238E27FC236}">
                <a16:creationId xmlns:a16="http://schemas.microsoft.com/office/drawing/2014/main" xmlns="" id="{D96A7695-6520-46CF-AF37-EAACE3CAD77F}"/>
              </a:ext>
            </a:extLst>
          </p:cNvPr>
          <p:cNvSpPr>
            <a:spLocks noGrp="1"/>
          </p:cNvSpPr>
          <p:nvPr>
            <p:ph idx="1"/>
            <p:custDataLst>
              <p:tags r:id="rId2"/>
            </p:custDataLst>
          </p:nvPr>
        </p:nvSpPr>
        <p:spPr>
          <a:xfrm>
            <a:off x="641445" y="1213945"/>
            <a:ext cx="10712355" cy="4963018"/>
          </a:xfrm>
        </p:spPr>
        <p:txBody>
          <a:bodyPr/>
          <a:lstStyle/>
          <a:p>
            <a:pPr algn="just">
              <a:lnSpc>
                <a:spcPct val="140000"/>
              </a:lnSpc>
            </a:pPr>
            <a:r>
              <a:rPr lang="en-US" sz="2000" dirty="0"/>
              <a:t>Routes are specified as a </a:t>
            </a:r>
            <a:r>
              <a:rPr lang="en-US" sz="2000" b="1" dirty="0"/>
              <a:t>series of route points </a:t>
            </a:r>
            <a:r>
              <a:rPr lang="en-US" sz="2000" dirty="0"/>
              <a:t>and are tied together by a destination route point:</a:t>
            </a:r>
          </a:p>
          <a:p>
            <a:pPr marL="800100" lvl="1" indent="-342900" algn="just">
              <a:lnSpc>
                <a:spcPct val="140000"/>
              </a:lnSpc>
              <a:buFont typeface="+mj-lt"/>
              <a:buAutoNum type="arabicPeriod"/>
            </a:pPr>
            <a:r>
              <a:rPr lang="en-US" sz="2000" b="1" dirty="0"/>
              <a:t>A route point associated with the </a:t>
            </a:r>
            <a:r>
              <a:rPr lang="en-US" sz="2000" b="1" u="sng" dirty="0"/>
              <a:t>starting point of a route</a:t>
            </a:r>
            <a:r>
              <a:rPr lang="en-US" sz="2000" b="1" dirty="0"/>
              <a:t> is assigned to the location or group of locations that identify the starting point.</a:t>
            </a:r>
            <a:r>
              <a:rPr lang="en-US" sz="2000" dirty="0"/>
              <a:t> Example: The starting route point for a replenishment route might be assigned to a location of type BULK (“</a:t>
            </a:r>
            <a:r>
              <a:rPr lang="en-CA" sz="2000" dirty="0"/>
              <a:t>Bulk Storage”). </a:t>
            </a:r>
          </a:p>
          <a:p>
            <a:pPr marL="800100" lvl="1" indent="-342900" algn="just">
              <a:lnSpc>
                <a:spcPct val="140000"/>
              </a:lnSpc>
              <a:buFont typeface="+mj-lt"/>
              <a:buAutoNum type="arabicPeriod"/>
            </a:pPr>
            <a:r>
              <a:rPr lang="en-US" sz="2000" b="1" dirty="0"/>
              <a:t>A route point associated with the </a:t>
            </a:r>
            <a:r>
              <a:rPr lang="en-US" sz="2000" b="1" u="sng" dirty="0"/>
              <a:t>intermediate step of a route</a:t>
            </a:r>
            <a:r>
              <a:rPr lang="en-US" sz="2000" b="1" dirty="0"/>
              <a:t> </a:t>
            </a:r>
            <a:r>
              <a:rPr lang="en-US" sz="2000" dirty="0"/>
              <a:t>must be assigned to a location or group of locations of type INTR (“In Transit”) so that the location(s) can be used specifically for the temporary storage of product when moving the product along the route.</a:t>
            </a:r>
          </a:p>
          <a:p>
            <a:pPr marL="800100" lvl="1" indent="-342900" algn="just">
              <a:lnSpc>
                <a:spcPct val="140000"/>
              </a:lnSpc>
              <a:buFont typeface="+mj-lt"/>
              <a:buAutoNum type="arabicPeriod"/>
            </a:pPr>
            <a:r>
              <a:rPr lang="en-US" sz="2000" b="1" dirty="0"/>
              <a:t>A route point associated with the </a:t>
            </a:r>
            <a:r>
              <a:rPr lang="en-US" sz="2000" b="1" u="sng" dirty="0"/>
              <a:t>destination point of a route</a:t>
            </a:r>
            <a:r>
              <a:rPr lang="en-US" sz="2000" b="1" dirty="0"/>
              <a:t> is assigned to the location or group of locations that are the ultimate destination(s) of warehouse product movement tasks</a:t>
            </a:r>
            <a:r>
              <a:rPr lang="en-US" sz="2000" dirty="0"/>
              <a:t>. Example : The destination route point for a replenishment route might be assigned to a location of type FP (“</a:t>
            </a:r>
            <a:r>
              <a:rPr lang="en-CA" sz="2000" dirty="0"/>
              <a:t>Forward Pick”).</a:t>
            </a:r>
          </a:p>
        </p:txBody>
      </p:sp>
    </p:spTree>
    <p:extLst>
      <p:ext uri="{BB962C8B-B14F-4D97-AF65-F5344CB8AC3E}">
        <p14:creationId xmlns:p14="http://schemas.microsoft.com/office/powerpoint/2010/main" val="1866711479"/>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B444EB0-0535-457D-AC1A-3B533A9150F5}"/>
              </a:ext>
            </a:extLst>
          </p:cNvPr>
          <p:cNvSpPr>
            <a:spLocks noGrp="1"/>
          </p:cNvSpPr>
          <p:nvPr>
            <p:ph type="title"/>
            <p:custDataLst>
              <p:tags r:id="rId1"/>
            </p:custDataLst>
          </p:nvPr>
        </p:nvSpPr>
        <p:spPr/>
        <p:txBody>
          <a:bodyPr/>
          <a:lstStyle/>
          <a:p>
            <a:r>
              <a:rPr lang="fr-CA"/>
              <a:t>Route Work</a:t>
            </a:r>
            <a:endParaRPr lang="en-CA"/>
          </a:p>
        </p:txBody>
      </p:sp>
      <p:sp>
        <p:nvSpPr>
          <p:cNvPr id="4" name="Content Placeholder 2">
            <a:extLst>
              <a:ext uri="{FF2B5EF4-FFF2-40B4-BE49-F238E27FC236}">
                <a16:creationId xmlns:a16="http://schemas.microsoft.com/office/drawing/2014/main" xmlns="" id="{55E202D0-2E86-4B8C-A069-32F2D3B47B2D}"/>
              </a:ext>
            </a:extLst>
          </p:cNvPr>
          <p:cNvSpPr>
            <a:spLocks noGrp="1"/>
          </p:cNvSpPr>
          <p:nvPr>
            <p:ph idx="1"/>
            <p:custDataLst>
              <p:tags r:id="rId2"/>
            </p:custDataLst>
          </p:nvPr>
        </p:nvSpPr>
        <p:spPr>
          <a:xfrm>
            <a:off x="669387" y="1312622"/>
            <a:ext cx="6742066" cy="4733783"/>
          </a:xfrm>
        </p:spPr>
        <p:txBody>
          <a:bodyPr/>
          <a:lstStyle/>
          <a:p>
            <a:pPr marL="0" indent="0" algn="just">
              <a:lnSpc>
                <a:spcPct val="150000"/>
              </a:lnSpc>
              <a:buNone/>
            </a:pPr>
            <a:r>
              <a:rPr lang="en-US" sz="2200"/>
              <a:t>To create a route in the warehouse: </a:t>
            </a:r>
          </a:p>
          <a:p>
            <a:pPr marL="457200" indent="-457200" algn="just">
              <a:lnSpc>
                <a:spcPct val="150000"/>
              </a:lnSpc>
              <a:buFont typeface="+mj-lt"/>
              <a:buAutoNum type="arabicPeriod"/>
            </a:pPr>
            <a:r>
              <a:rPr lang="en-US" sz="2200"/>
              <a:t>With a </a:t>
            </a:r>
            <a:r>
              <a:rPr lang="en-US" sz="2200" u="sng"/>
              <a:t>desktop computer</a:t>
            </a:r>
            <a:r>
              <a:rPr lang="en-US" sz="2200"/>
              <a:t>, select the </a:t>
            </a:r>
            <a:r>
              <a:rPr lang="en-US" sz="2200" b="1"/>
              <a:t>WMS System Administration</a:t>
            </a:r>
            <a:r>
              <a:rPr lang="en-US" sz="2200"/>
              <a:t> resource.</a:t>
            </a:r>
          </a:p>
          <a:p>
            <a:pPr marL="457200" indent="-457200" algn="just">
              <a:lnSpc>
                <a:spcPct val="150000"/>
              </a:lnSpc>
              <a:buFont typeface="+mj-lt"/>
              <a:buAutoNum type="arabicPeriod"/>
            </a:pPr>
            <a:r>
              <a:rPr lang="en-US" sz="2200"/>
              <a:t>Under WMS System Administration, click on </a:t>
            </a:r>
            <a:r>
              <a:rPr lang="en-US" sz="2200" b="1"/>
              <a:t>Configuration.</a:t>
            </a:r>
            <a:endParaRPr lang="en-US" sz="2200"/>
          </a:p>
          <a:p>
            <a:pPr marL="457200" indent="-457200" algn="just">
              <a:lnSpc>
                <a:spcPct val="150000"/>
              </a:lnSpc>
              <a:buFont typeface="+mj-lt"/>
              <a:buAutoNum type="arabicPeriod"/>
            </a:pPr>
            <a:r>
              <a:rPr lang="en-US" sz="2200"/>
              <a:t>Under Configuration, click on </a:t>
            </a:r>
            <a:r>
              <a:rPr lang="en-US" sz="2200" b="1"/>
              <a:t>WMS Warehouse Setup.</a:t>
            </a:r>
            <a:endParaRPr lang="en-US" sz="2200"/>
          </a:p>
          <a:p>
            <a:pPr marL="457200" indent="-457200" algn="just">
              <a:lnSpc>
                <a:spcPct val="150000"/>
              </a:lnSpc>
              <a:buFont typeface="+mj-lt"/>
              <a:buAutoNum type="arabicPeriod"/>
            </a:pPr>
            <a:r>
              <a:rPr lang="en-US" sz="2200"/>
              <a:t>Under WMS Warehouse Setup, click on </a:t>
            </a:r>
            <a:r>
              <a:rPr lang="en-US" sz="2200" b="1"/>
              <a:t>Route Work.</a:t>
            </a:r>
            <a:endParaRPr lang="en-US" sz="2200"/>
          </a:p>
          <a:p>
            <a:pPr marL="0" indent="0" algn="just">
              <a:lnSpc>
                <a:spcPct val="150000"/>
              </a:lnSpc>
              <a:buNone/>
            </a:pPr>
            <a:endParaRPr lang="en-US" sz="2200"/>
          </a:p>
        </p:txBody>
      </p:sp>
      <p:grpSp>
        <p:nvGrpSpPr>
          <p:cNvPr id="3" name="Group 2">
            <a:extLst>
              <a:ext uri="{FF2B5EF4-FFF2-40B4-BE49-F238E27FC236}">
                <a16:creationId xmlns:a16="http://schemas.microsoft.com/office/drawing/2014/main" xmlns="" id="{28CCCB0B-8761-4723-BCC0-3E9E352E1553}"/>
              </a:ext>
            </a:extLst>
          </p:cNvPr>
          <p:cNvGrpSpPr/>
          <p:nvPr>
            <p:custDataLst>
              <p:tags r:id="rId3"/>
            </p:custDataLst>
          </p:nvPr>
        </p:nvGrpSpPr>
        <p:grpSpPr>
          <a:xfrm>
            <a:off x="8543499" y="249156"/>
            <a:ext cx="2979114" cy="6058610"/>
            <a:chOff x="2037957" y="626110"/>
            <a:chExt cx="3077210" cy="6210624"/>
          </a:xfrm>
        </p:grpSpPr>
        <p:pic>
          <p:nvPicPr>
            <p:cNvPr id="5" name="Picture 4">
              <a:extLst>
                <a:ext uri="{FF2B5EF4-FFF2-40B4-BE49-F238E27FC236}">
                  <a16:creationId xmlns:a16="http://schemas.microsoft.com/office/drawing/2014/main" xmlns="" id="{CDA24460-114E-4703-9E65-8418C30E8A56}"/>
                </a:ext>
              </a:extLst>
            </p:cNvPr>
            <p:cNvPicPr/>
            <p:nvPr/>
          </p:nvPicPr>
          <p:blipFill rotWithShape="1">
            <a:blip r:embed="rId5"/>
            <a:srcRect b="75017"/>
            <a:stretch/>
          </p:blipFill>
          <p:spPr>
            <a:xfrm>
              <a:off x="2037957" y="5684682"/>
              <a:ext cx="3077210" cy="1152052"/>
            </a:xfrm>
            <a:prstGeom prst="rect">
              <a:avLst/>
            </a:prstGeom>
          </p:spPr>
        </p:pic>
        <p:pic>
          <p:nvPicPr>
            <p:cNvPr id="6" name="Picture 5">
              <a:extLst>
                <a:ext uri="{FF2B5EF4-FFF2-40B4-BE49-F238E27FC236}">
                  <a16:creationId xmlns:a16="http://schemas.microsoft.com/office/drawing/2014/main" xmlns="" id="{5D9AB11B-B4E8-4F64-9974-469C658BBD6D}"/>
                </a:ext>
              </a:extLst>
            </p:cNvPr>
            <p:cNvPicPr/>
            <p:nvPr/>
          </p:nvPicPr>
          <p:blipFill>
            <a:blip r:embed="rId6"/>
            <a:stretch>
              <a:fillRect/>
            </a:stretch>
          </p:blipFill>
          <p:spPr>
            <a:xfrm>
              <a:off x="2424480" y="626110"/>
              <a:ext cx="2658745" cy="5108575"/>
            </a:xfrm>
            <a:prstGeom prst="rect">
              <a:avLst/>
            </a:prstGeom>
          </p:spPr>
        </p:pic>
      </p:grpSp>
    </p:spTree>
    <p:extLst>
      <p:ext uri="{BB962C8B-B14F-4D97-AF65-F5344CB8AC3E}">
        <p14:creationId xmlns:p14="http://schemas.microsoft.com/office/powerpoint/2010/main" val="726291179"/>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2BACD5E-7D2F-4DD1-B850-4930A2F62B39}"/>
              </a:ext>
            </a:extLst>
          </p:cNvPr>
          <p:cNvSpPr>
            <a:spLocks noGrp="1"/>
          </p:cNvSpPr>
          <p:nvPr>
            <p:ph type="title"/>
            <p:custDataLst>
              <p:tags r:id="rId1"/>
            </p:custDataLst>
          </p:nvPr>
        </p:nvSpPr>
        <p:spPr/>
        <p:txBody>
          <a:bodyPr/>
          <a:lstStyle/>
          <a:p>
            <a:r>
              <a:rPr lang="fr-CA" dirty="0"/>
              <a:t>Route Work</a:t>
            </a:r>
            <a:endParaRPr lang="en-CA" dirty="0"/>
          </a:p>
        </p:txBody>
      </p:sp>
      <p:sp>
        <p:nvSpPr>
          <p:cNvPr id="11" name="Content Placeholder 2">
            <a:extLst>
              <a:ext uri="{FF2B5EF4-FFF2-40B4-BE49-F238E27FC236}">
                <a16:creationId xmlns:a16="http://schemas.microsoft.com/office/drawing/2014/main" xmlns="" id="{18ABF541-93D4-439E-8A6D-61906440A891}"/>
              </a:ext>
            </a:extLst>
          </p:cNvPr>
          <p:cNvSpPr>
            <a:spLocks noGrp="1"/>
          </p:cNvSpPr>
          <p:nvPr>
            <p:ph idx="1"/>
            <p:custDataLst>
              <p:tags r:id="rId2"/>
            </p:custDataLst>
          </p:nvPr>
        </p:nvSpPr>
        <p:spPr>
          <a:xfrm>
            <a:off x="543061" y="1024008"/>
            <a:ext cx="7248389" cy="4733783"/>
          </a:xfrm>
        </p:spPr>
        <p:txBody>
          <a:bodyPr/>
          <a:lstStyle/>
          <a:p>
            <a:pPr marL="457200" indent="-457200" algn="just">
              <a:lnSpc>
                <a:spcPct val="150000"/>
              </a:lnSpc>
              <a:buFont typeface="+mj-lt"/>
              <a:buAutoNum type="arabicPeriod" startAt="5"/>
            </a:pPr>
            <a:r>
              <a:rPr lang="en-US" dirty="0"/>
              <a:t>From the new window, enter the First Route Point as well as the Destination Route Point. </a:t>
            </a:r>
          </a:p>
          <a:p>
            <a:pPr lvl="1" algn="just">
              <a:lnSpc>
                <a:spcPct val="150000"/>
              </a:lnSpc>
              <a:buFont typeface="Wingdings" panose="05000000000000000000" pitchFamily="2" charset="2"/>
              <a:buChar char="ü"/>
            </a:pPr>
            <a:r>
              <a:rPr lang="en-US" sz="2400" b="1" dirty="0"/>
              <a:t> First Route Point</a:t>
            </a:r>
            <a:r>
              <a:rPr lang="en-US" sz="2400" dirty="0"/>
              <a:t>: This is the route point associated with the source location(s) of the route path.</a:t>
            </a:r>
          </a:p>
          <a:p>
            <a:pPr lvl="1" algn="just">
              <a:lnSpc>
                <a:spcPct val="150000"/>
              </a:lnSpc>
              <a:buFont typeface="Wingdings" panose="05000000000000000000" pitchFamily="2" charset="2"/>
              <a:buChar char="ü"/>
            </a:pPr>
            <a:r>
              <a:rPr lang="en-US" sz="2400" b="1" dirty="0"/>
              <a:t> Destination Route Point</a:t>
            </a:r>
            <a:r>
              <a:rPr lang="en-US" sz="2400" dirty="0"/>
              <a:t>: This is the route point associated with the destination location(s) of the route path.</a:t>
            </a:r>
          </a:p>
          <a:p>
            <a:pPr marL="457200" indent="-457200" algn="just">
              <a:lnSpc>
                <a:spcPct val="150000"/>
              </a:lnSpc>
              <a:buFont typeface="+mj-lt"/>
              <a:buAutoNum type="arabicPeriod" startAt="5"/>
            </a:pPr>
            <a:r>
              <a:rPr lang="en-US" dirty="0"/>
              <a:t>Click on Continue. </a:t>
            </a:r>
          </a:p>
        </p:txBody>
      </p:sp>
      <p:pic>
        <p:nvPicPr>
          <p:cNvPr id="19" name="Picture 18">
            <a:extLst>
              <a:ext uri="{FF2B5EF4-FFF2-40B4-BE49-F238E27FC236}">
                <a16:creationId xmlns:a16="http://schemas.microsoft.com/office/drawing/2014/main" xmlns="" id="{7AB1FC8C-24DB-4D6C-A1C4-0914BF3524FC}"/>
              </a:ext>
            </a:extLst>
          </p:cNvPr>
          <p:cNvPicPr>
            <a:picLocks noChangeAspect="1"/>
          </p:cNvPicPr>
          <p:nvPr>
            <p:custDataLst>
              <p:tags r:id="rId3"/>
            </p:custDataLst>
          </p:nvPr>
        </p:nvPicPr>
        <p:blipFill>
          <a:blip r:embed="rId5"/>
          <a:stretch>
            <a:fillRect/>
          </a:stretch>
        </p:blipFill>
        <p:spPr>
          <a:xfrm>
            <a:off x="8271803" y="140160"/>
            <a:ext cx="3377136" cy="6168084"/>
          </a:xfrm>
          <a:prstGeom prst="rect">
            <a:avLst/>
          </a:prstGeom>
        </p:spPr>
      </p:pic>
    </p:spTree>
    <p:extLst>
      <p:ext uri="{BB962C8B-B14F-4D97-AF65-F5344CB8AC3E}">
        <p14:creationId xmlns:p14="http://schemas.microsoft.com/office/powerpoint/2010/main" val="3909475700"/>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8F1515A-13E4-412A-A757-14196D9E0616}"/>
              </a:ext>
            </a:extLst>
          </p:cNvPr>
          <p:cNvSpPr>
            <a:spLocks noGrp="1"/>
          </p:cNvSpPr>
          <p:nvPr>
            <p:ph type="title"/>
            <p:custDataLst>
              <p:tags r:id="rId1"/>
            </p:custDataLst>
          </p:nvPr>
        </p:nvSpPr>
        <p:spPr/>
        <p:txBody>
          <a:bodyPr/>
          <a:lstStyle/>
          <a:p>
            <a:r>
              <a:rPr lang="fr-CA"/>
              <a:t>Route Work</a:t>
            </a:r>
            <a:endParaRPr lang="en-CA"/>
          </a:p>
        </p:txBody>
      </p:sp>
      <p:sp>
        <p:nvSpPr>
          <p:cNvPr id="6" name="Content Placeholder 2">
            <a:extLst>
              <a:ext uri="{FF2B5EF4-FFF2-40B4-BE49-F238E27FC236}">
                <a16:creationId xmlns:a16="http://schemas.microsoft.com/office/drawing/2014/main" xmlns="" id="{FDE3396A-6707-4A92-BF48-8C76E0A5B6B3}"/>
              </a:ext>
            </a:extLst>
          </p:cNvPr>
          <p:cNvSpPr>
            <a:spLocks noGrp="1"/>
          </p:cNvSpPr>
          <p:nvPr>
            <p:ph idx="1"/>
            <p:custDataLst>
              <p:tags r:id="rId2"/>
            </p:custDataLst>
          </p:nvPr>
        </p:nvSpPr>
        <p:spPr>
          <a:xfrm>
            <a:off x="669387" y="1312622"/>
            <a:ext cx="6111241" cy="4733783"/>
          </a:xfrm>
        </p:spPr>
        <p:txBody>
          <a:bodyPr/>
          <a:lstStyle/>
          <a:p>
            <a:pPr marL="457200" indent="-457200" algn="just">
              <a:lnSpc>
                <a:spcPct val="200000"/>
              </a:lnSpc>
              <a:buFont typeface="+mj-lt"/>
              <a:buAutoNum type="arabicPeriod" startAt="7"/>
            </a:pPr>
            <a:r>
              <a:rPr lang="en-US" dirty="0"/>
              <a:t>A new window will appear. Click on Continue to confirm. </a:t>
            </a:r>
          </a:p>
        </p:txBody>
      </p:sp>
      <p:pic>
        <p:nvPicPr>
          <p:cNvPr id="18" name="Picture 17">
            <a:extLst>
              <a:ext uri="{FF2B5EF4-FFF2-40B4-BE49-F238E27FC236}">
                <a16:creationId xmlns:a16="http://schemas.microsoft.com/office/drawing/2014/main" xmlns="" id="{34F6C5D8-2539-4290-A656-EF8C72293A34}"/>
              </a:ext>
            </a:extLst>
          </p:cNvPr>
          <p:cNvPicPr>
            <a:picLocks noChangeAspect="1"/>
          </p:cNvPicPr>
          <p:nvPr>
            <p:custDataLst>
              <p:tags r:id="rId3"/>
            </p:custDataLst>
          </p:nvPr>
        </p:nvPicPr>
        <p:blipFill>
          <a:blip r:embed="rId5"/>
          <a:stretch>
            <a:fillRect/>
          </a:stretch>
        </p:blipFill>
        <p:spPr>
          <a:xfrm>
            <a:off x="8356209" y="266651"/>
            <a:ext cx="2997591" cy="5918320"/>
          </a:xfrm>
          <a:prstGeom prst="rect">
            <a:avLst/>
          </a:prstGeom>
        </p:spPr>
      </p:pic>
    </p:spTree>
    <p:extLst>
      <p:ext uri="{BB962C8B-B14F-4D97-AF65-F5344CB8AC3E}">
        <p14:creationId xmlns:p14="http://schemas.microsoft.com/office/powerpoint/2010/main" val="1423406004"/>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xmlns="" id="{4043E144-D6F1-45B3-BB4D-64208CCA96CC}"/>
              </a:ext>
            </a:extLst>
          </p:cNvPr>
          <p:cNvPicPr>
            <a:picLocks noChangeAspect="1"/>
          </p:cNvPicPr>
          <p:nvPr>
            <p:custDataLst>
              <p:tags r:id="rId1"/>
            </p:custDataLst>
          </p:nvPr>
        </p:nvPicPr>
        <p:blipFill>
          <a:blip r:embed="rId8"/>
          <a:stretch>
            <a:fillRect/>
          </a:stretch>
        </p:blipFill>
        <p:spPr>
          <a:xfrm>
            <a:off x="451342" y="2802762"/>
            <a:ext cx="11184987" cy="2870553"/>
          </a:xfrm>
          <a:prstGeom prst="rect">
            <a:avLst/>
          </a:prstGeom>
        </p:spPr>
      </p:pic>
      <p:sp>
        <p:nvSpPr>
          <p:cNvPr id="2" name="Title 1">
            <a:extLst>
              <a:ext uri="{FF2B5EF4-FFF2-40B4-BE49-F238E27FC236}">
                <a16:creationId xmlns:a16="http://schemas.microsoft.com/office/drawing/2014/main" xmlns="" id="{8CF7C465-C852-4CB2-B730-2F7FF47FCE58}"/>
              </a:ext>
            </a:extLst>
          </p:cNvPr>
          <p:cNvSpPr>
            <a:spLocks noGrp="1"/>
          </p:cNvSpPr>
          <p:nvPr>
            <p:ph type="title"/>
            <p:custDataLst>
              <p:tags r:id="rId2"/>
            </p:custDataLst>
          </p:nvPr>
        </p:nvSpPr>
        <p:spPr/>
        <p:txBody>
          <a:bodyPr/>
          <a:lstStyle/>
          <a:p>
            <a:r>
              <a:rPr lang="en-CA"/>
              <a:t>Route Work</a:t>
            </a:r>
          </a:p>
        </p:txBody>
      </p:sp>
      <p:sp>
        <p:nvSpPr>
          <p:cNvPr id="4" name="Content Placeholder 2">
            <a:extLst>
              <a:ext uri="{FF2B5EF4-FFF2-40B4-BE49-F238E27FC236}">
                <a16:creationId xmlns:a16="http://schemas.microsoft.com/office/drawing/2014/main" xmlns="" id="{32E7A8FA-1526-4ADA-97C0-D95038C1F3DE}"/>
              </a:ext>
            </a:extLst>
          </p:cNvPr>
          <p:cNvSpPr>
            <a:spLocks noGrp="1"/>
          </p:cNvSpPr>
          <p:nvPr>
            <p:ph idx="1"/>
            <p:custDataLst>
              <p:tags r:id="rId3"/>
            </p:custDataLst>
          </p:nvPr>
        </p:nvSpPr>
        <p:spPr>
          <a:xfrm>
            <a:off x="696351" y="1083211"/>
            <a:ext cx="10515600" cy="4837772"/>
          </a:xfrm>
        </p:spPr>
        <p:txBody>
          <a:bodyPr/>
          <a:lstStyle/>
          <a:p>
            <a:pPr marL="457200" indent="-457200" algn="just">
              <a:lnSpc>
                <a:spcPct val="130000"/>
              </a:lnSpc>
              <a:buFont typeface="+mj-lt"/>
              <a:buAutoNum type="arabicPeriod" startAt="8"/>
            </a:pPr>
            <a:r>
              <a:rPr lang="en-US" dirty="0"/>
              <a:t>You will be automatically redirected to the Route Work Steps view.</a:t>
            </a:r>
            <a:r>
              <a:rPr lang="fr-CA" dirty="0"/>
              <a:t> You </a:t>
            </a:r>
            <a:r>
              <a:rPr lang="fr-CA" dirty="0" err="1"/>
              <a:t>may</a:t>
            </a:r>
            <a:r>
              <a:rPr lang="fr-CA" dirty="0"/>
              <a:t> notice </a:t>
            </a:r>
            <a:r>
              <a:rPr lang="fr-CA" dirty="0" err="1"/>
              <a:t>that</a:t>
            </a:r>
            <a:r>
              <a:rPr lang="fr-CA" dirty="0"/>
              <a:t> </a:t>
            </a:r>
            <a:r>
              <a:rPr lang="en-US" dirty="0"/>
              <a:t>the first and destination route points are automatically inserted into the list when a new route is being created. </a:t>
            </a:r>
            <a:endParaRPr lang="fr-CA" dirty="0"/>
          </a:p>
        </p:txBody>
      </p:sp>
      <p:cxnSp>
        <p:nvCxnSpPr>
          <p:cNvPr id="10" name="Straight Arrow Connector 9">
            <a:extLst>
              <a:ext uri="{FF2B5EF4-FFF2-40B4-BE49-F238E27FC236}">
                <a16:creationId xmlns:a16="http://schemas.microsoft.com/office/drawing/2014/main" xmlns="" id="{48BAF4CE-E267-4040-AD39-A29BA3F23F5C}"/>
              </a:ext>
            </a:extLst>
          </p:cNvPr>
          <p:cNvCxnSpPr>
            <a:cxnSpLocks/>
          </p:cNvCxnSpPr>
          <p:nvPr>
            <p:custDataLst>
              <p:tags r:id="rId4"/>
            </p:custDataLst>
          </p:nvPr>
        </p:nvCxnSpPr>
        <p:spPr>
          <a:xfrm>
            <a:off x="4874454" y="6096841"/>
            <a:ext cx="608134" cy="0"/>
          </a:xfrm>
          <a:prstGeom prst="straightConnector1">
            <a:avLst/>
          </a:prstGeom>
          <a:ln w="19050">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11" name="Rectangle 10">
            <a:extLst>
              <a:ext uri="{FF2B5EF4-FFF2-40B4-BE49-F238E27FC236}">
                <a16:creationId xmlns:a16="http://schemas.microsoft.com/office/drawing/2014/main" xmlns="" id="{FDC606D0-8B59-4F00-9649-F8445EC8EB06}"/>
              </a:ext>
            </a:extLst>
          </p:cNvPr>
          <p:cNvSpPr/>
          <p:nvPr>
            <p:custDataLst>
              <p:tags r:id="rId5"/>
            </p:custDataLst>
          </p:nvPr>
        </p:nvSpPr>
        <p:spPr>
          <a:xfrm>
            <a:off x="5584876" y="5746653"/>
            <a:ext cx="2250830" cy="646331"/>
          </a:xfrm>
          <a:prstGeom prst="rect">
            <a:avLst/>
          </a:prstGeom>
        </p:spPr>
        <p:txBody>
          <a:bodyPr wrap="square">
            <a:spAutoFit/>
          </a:bodyPr>
          <a:lstStyle/>
          <a:p>
            <a:pPr algn="just"/>
            <a:r>
              <a:rPr lang="en-US">
                <a:solidFill>
                  <a:srgbClr val="000000"/>
                </a:solidFill>
              </a:rPr>
              <a:t>First and destination route points.</a:t>
            </a:r>
            <a:endParaRPr lang="en-CA">
              <a:solidFill>
                <a:srgbClr val="000000"/>
              </a:solidFill>
            </a:endParaRPr>
          </a:p>
        </p:txBody>
      </p:sp>
      <p:cxnSp>
        <p:nvCxnSpPr>
          <p:cNvPr id="12" name="Straight Connector 11">
            <a:extLst>
              <a:ext uri="{FF2B5EF4-FFF2-40B4-BE49-F238E27FC236}">
                <a16:creationId xmlns:a16="http://schemas.microsoft.com/office/drawing/2014/main" xmlns="" id="{CF996E3C-667A-40C4-829C-80807B887C37}"/>
              </a:ext>
            </a:extLst>
          </p:cNvPr>
          <p:cNvCxnSpPr>
            <a:cxnSpLocks/>
          </p:cNvCxnSpPr>
          <p:nvPr>
            <p:custDataLst>
              <p:tags r:id="rId6"/>
            </p:custDataLst>
          </p:nvPr>
        </p:nvCxnSpPr>
        <p:spPr>
          <a:xfrm>
            <a:off x="4874454" y="5495142"/>
            <a:ext cx="0" cy="60169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331058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0156B7B-178A-4850-ABFC-AB2E3C52C83C}"/>
              </a:ext>
            </a:extLst>
          </p:cNvPr>
          <p:cNvSpPr>
            <a:spLocks noGrp="1"/>
          </p:cNvSpPr>
          <p:nvPr>
            <p:ph type="title"/>
            <p:custDataLst>
              <p:tags r:id="rId1"/>
            </p:custDataLst>
          </p:nvPr>
        </p:nvSpPr>
        <p:spPr/>
        <p:txBody>
          <a:bodyPr/>
          <a:lstStyle/>
          <a:p>
            <a:r>
              <a:rPr lang="fr-CA"/>
              <a:t>Warehouse Options</a:t>
            </a:r>
            <a:endParaRPr lang="en-CA"/>
          </a:p>
        </p:txBody>
      </p:sp>
      <p:sp>
        <p:nvSpPr>
          <p:cNvPr id="4" name="Content Placeholder 2">
            <a:extLst>
              <a:ext uri="{FF2B5EF4-FFF2-40B4-BE49-F238E27FC236}">
                <a16:creationId xmlns:a16="http://schemas.microsoft.com/office/drawing/2014/main" xmlns="" id="{E67F6EB8-7EFF-4FFA-B2F7-88264B3094B6}"/>
              </a:ext>
            </a:extLst>
          </p:cNvPr>
          <p:cNvSpPr>
            <a:spLocks noGrp="1"/>
          </p:cNvSpPr>
          <p:nvPr>
            <p:ph idx="1"/>
            <p:custDataLst>
              <p:tags r:id="rId2"/>
            </p:custDataLst>
          </p:nvPr>
        </p:nvSpPr>
        <p:spPr>
          <a:xfrm>
            <a:off x="504966" y="1105467"/>
            <a:ext cx="11077433" cy="4730542"/>
          </a:xfrm>
        </p:spPr>
        <p:txBody>
          <a:bodyPr/>
          <a:lstStyle/>
          <a:p>
            <a:pPr marL="457200" indent="-457200" algn="just">
              <a:lnSpc>
                <a:spcPct val="130000"/>
              </a:lnSpc>
              <a:buFont typeface="+mj-lt"/>
              <a:buAutoNum type="arabicPeriod" startAt="9"/>
            </a:pPr>
            <a:r>
              <a:rPr lang="en-US" sz="2100"/>
              <a:t>(Continued)</a:t>
            </a:r>
            <a:endParaRPr lang="en-CA" sz="2100"/>
          </a:p>
        </p:txBody>
      </p:sp>
      <p:graphicFrame>
        <p:nvGraphicFramePr>
          <p:cNvPr id="3" name="Table 5">
            <a:extLst>
              <a:ext uri="{FF2B5EF4-FFF2-40B4-BE49-F238E27FC236}">
                <a16:creationId xmlns:a16="http://schemas.microsoft.com/office/drawing/2014/main" xmlns="" id="{433597B1-B998-4911-B48D-B0EB3CA09156}"/>
              </a:ext>
            </a:extLst>
          </p:cNvPr>
          <p:cNvGraphicFramePr>
            <a:graphicFrameLocks noGrp="1"/>
          </p:cNvGraphicFramePr>
          <p:nvPr>
            <p:custDataLst>
              <p:tags r:id="rId3"/>
            </p:custDataLst>
            <p:extLst>
              <p:ext uri="{D42A27DB-BD31-4B8C-83A1-F6EECF244321}">
                <p14:modId xmlns:p14="http://schemas.microsoft.com/office/powerpoint/2010/main" val="1410790515"/>
              </p:ext>
            </p:extLst>
          </p:nvPr>
        </p:nvGraphicFramePr>
        <p:xfrm>
          <a:off x="504965" y="1727109"/>
          <a:ext cx="10713495" cy="4642104"/>
        </p:xfrm>
        <a:graphic>
          <a:graphicData uri="http://schemas.openxmlformats.org/drawingml/2006/table">
            <a:tbl>
              <a:tblPr firstRow="1" bandRow="1">
                <a:tableStyleId>{F5AB1C69-6EDB-4FF4-983F-18BD219EF322}</a:tableStyleId>
              </a:tblPr>
              <a:tblGrid>
                <a:gridCol w="2483895">
                  <a:extLst>
                    <a:ext uri="{9D8B030D-6E8A-4147-A177-3AD203B41FA5}">
                      <a16:colId xmlns:a16="http://schemas.microsoft.com/office/drawing/2014/main" xmlns="" val="3611636286"/>
                    </a:ext>
                  </a:extLst>
                </a:gridCol>
                <a:gridCol w="8229600">
                  <a:extLst>
                    <a:ext uri="{9D8B030D-6E8A-4147-A177-3AD203B41FA5}">
                      <a16:colId xmlns:a16="http://schemas.microsoft.com/office/drawing/2014/main" xmlns="" val="1392957211"/>
                    </a:ext>
                  </a:extLst>
                </a:gridCol>
              </a:tblGrid>
              <a:tr h="370840">
                <a:tc>
                  <a:txBody>
                    <a:bodyPr/>
                    <a:lstStyle/>
                    <a:p>
                      <a:pPr>
                        <a:lnSpc>
                          <a:spcPct val="90000"/>
                        </a:lnSpc>
                      </a:pPr>
                      <a:r>
                        <a:rPr lang="fr-CA" sz="1600"/>
                        <a:t>Field</a:t>
                      </a:r>
                      <a:endParaRPr lang="en-CA" sz="1600"/>
                    </a:p>
                  </a:txBody>
                  <a:tcPr/>
                </a:tc>
                <a:tc>
                  <a:txBody>
                    <a:bodyPr/>
                    <a:lstStyle/>
                    <a:p>
                      <a:pPr>
                        <a:lnSpc>
                          <a:spcPct val="90000"/>
                        </a:lnSpc>
                      </a:pPr>
                      <a:r>
                        <a:rPr lang="fr-CA" sz="1600" err="1"/>
                        <a:t>Explanation</a:t>
                      </a:r>
                      <a:endParaRPr lang="en-CA" sz="1600"/>
                    </a:p>
                  </a:txBody>
                  <a:tcPr/>
                </a:tc>
                <a:extLst>
                  <a:ext uri="{0D108BD9-81ED-4DB2-BD59-A6C34878D82A}">
                    <a16:rowId xmlns:a16="http://schemas.microsoft.com/office/drawing/2014/main" xmlns="" val="2076139349"/>
                  </a:ext>
                </a:extLst>
              </a:tr>
              <a:tr h="370840">
                <a:tc>
                  <a:txBody>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CA" sz="1600" kern="1200">
                          <a:solidFill>
                            <a:schemeClr val="tx1">
                              <a:lumMod val="50000"/>
                              <a:lumOff val="50000"/>
                            </a:schemeClr>
                          </a:solidFill>
                          <a:latin typeface="+mn-lt"/>
                          <a:ea typeface="+mn-ea"/>
                          <a:cs typeface="+mn-cs"/>
                        </a:rPr>
                        <a:t>Work Order Pick Destination</a:t>
                      </a:r>
                      <a:endParaRPr lang="fr-CA" sz="1600" kern="1200">
                        <a:solidFill>
                          <a:schemeClr val="tx1">
                            <a:lumMod val="50000"/>
                            <a:lumOff val="50000"/>
                          </a:schemeClr>
                        </a:solidFill>
                        <a:latin typeface="+mn-lt"/>
                        <a:ea typeface="+mn-ea"/>
                        <a:cs typeface="+mn-cs"/>
                      </a:endParaRPr>
                    </a:p>
                  </a:txBody>
                  <a:tcPr/>
                </a:tc>
                <a:tc>
                  <a:txBody>
                    <a:bodyPr/>
                    <a:lstStyle/>
                    <a:p>
                      <a:pPr marL="0" marR="0" lvl="0" indent="0" algn="just" defTabSz="914400" rtl="0" eaLnBrk="1" fontAlgn="auto" latinLnBrk="0" hangingPunct="1">
                        <a:lnSpc>
                          <a:spcPct val="90000"/>
                        </a:lnSpc>
                        <a:spcBef>
                          <a:spcPts val="0"/>
                        </a:spcBef>
                        <a:spcAft>
                          <a:spcPts val="0"/>
                        </a:spcAft>
                        <a:buClrTx/>
                        <a:buSzTx/>
                        <a:buFontTx/>
                        <a:buNone/>
                        <a:tabLst/>
                        <a:defRPr/>
                      </a:pPr>
                      <a:r>
                        <a:rPr lang="en-US" sz="1600" kern="1200">
                          <a:solidFill>
                            <a:schemeClr val="tx1">
                              <a:lumMod val="50000"/>
                              <a:lumOff val="50000"/>
                            </a:schemeClr>
                          </a:solidFill>
                          <a:latin typeface="+mn-lt"/>
                          <a:ea typeface="+mn-ea"/>
                          <a:cs typeface="+mn-cs"/>
                        </a:rPr>
                        <a:t>All work orders are assigned this location as the initial pick destination. It may be overridden in the Outbound Order Planning resource.</a:t>
                      </a:r>
                    </a:p>
                  </a:txBody>
                  <a:tcPr/>
                </a:tc>
                <a:extLst>
                  <a:ext uri="{0D108BD9-81ED-4DB2-BD59-A6C34878D82A}">
                    <a16:rowId xmlns:a16="http://schemas.microsoft.com/office/drawing/2014/main" xmlns="" val="2629011165"/>
                  </a:ext>
                </a:extLst>
              </a:tr>
              <a:tr h="370840">
                <a:tc>
                  <a:txBody>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CA" sz="1600" kern="1200">
                          <a:solidFill>
                            <a:schemeClr val="tx1">
                              <a:lumMod val="50000"/>
                              <a:lumOff val="50000"/>
                            </a:schemeClr>
                          </a:solidFill>
                          <a:latin typeface="+mn-lt"/>
                          <a:ea typeface="+mn-ea"/>
                          <a:cs typeface="+mn-cs"/>
                        </a:rPr>
                        <a:t>BOM Receiving Location</a:t>
                      </a:r>
                    </a:p>
                  </a:txBody>
                  <a:tcPr/>
                </a:tc>
                <a:tc>
                  <a:txBody>
                    <a:bodyPr/>
                    <a:lstStyle/>
                    <a:p>
                      <a:pPr marL="0" marR="0" lvl="0" indent="0" algn="just" defTabSz="914400" rtl="0" eaLnBrk="1" fontAlgn="auto" latinLnBrk="0" hangingPunct="1">
                        <a:lnSpc>
                          <a:spcPct val="90000"/>
                        </a:lnSpc>
                        <a:spcBef>
                          <a:spcPts val="0"/>
                        </a:spcBef>
                        <a:spcAft>
                          <a:spcPts val="0"/>
                        </a:spcAft>
                        <a:buClrTx/>
                        <a:buSzTx/>
                        <a:buFontTx/>
                        <a:buNone/>
                        <a:tabLst/>
                        <a:defRPr/>
                      </a:pPr>
                      <a:r>
                        <a:rPr lang="en-US" sz="1600" kern="1200">
                          <a:solidFill>
                            <a:schemeClr val="tx1">
                              <a:lumMod val="50000"/>
                              <a:lumOff val="50000"/>
                            </a:schemeClr>
                          </a:solidFill>
                          <a:latin typeface="+mn-lt"/>
                          <a:ea typeface="+mn-ea"/>
                          <a:cs typeface="+mn-cs"/>
                        </a:rPr>
                        <a:t>The receiving location for work order bills of material (BOM) received.</a:t>
                      </a:r>
                    </a:p>
                  </a:txBody>
                  <a:tcPr/>
                </a:tc>
                <a:extLst>
                  <a:ext uri="{0D108BD9-81ED-4DB2-BD59-A6C34878D82A}">
                    <a16:rowId xmlns:a16="http://schemas.microsoft.com/office/drawing/2014/main" xmlns="" val="1071974661"/>
                  </a:ext>
                </a:extLst>
              </a:tr>
              <a:tr h="370840">
                <a:tc>
                  <a:txBody>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CA" sz="1600" kern="1200">
                          <a:solidFill>
                            <a:schemeClr val="tx1">
                              <a:lumMod val="50000"/>
                              <a:lumOff val="50000"/>
                            </a:schemeClr>
                          </a:solidFill>
                          <a:latin typeface="+mn-lt"/>
                          <a:ea typeface="+mn-ea"/>
                          <a:cs typeface="+mn-cs"/>
                        </a:rPr>
                        <a:t>Release BOM for </a:t>
                      </a:r>
                      <a:r>
                        <a:rPr lang="en-CA" sz="1600" kern="1200" err="1">
                          <a:solidFill>
                            <a:schemeClr val="tx1">
                              <a:lumMod val="50000"/>
                              <a:lumOff val="50000"/>
                            </a:schemeClr>
                          </a:solidFill>
                          <a:latin typeface="+mn-lt"/>
                          <a:ea typeface="+mn-ea"/>
                          <a:cs typeface="+mn-cs"/>
                        </a:rPr>
                        <a:t>Putaway</a:t>
                      </a:r>
                      <a:endParaRPr lang="en-CA" sz="1600" kern="1200">
                        <a:solidFill>
                          <a:schemeClr val="tx1">
                            <a:lumMod val="50000"/>
                            <a:lumOff val="50000"/>
                          </a:schemeClr>
                        </a:solidFill>
                        <a:latin typeface="+mn-lt"/>
                        <a:ea typeface="+mn-ea"/>
                        <a:cs typeface="+mn-cs"/>
                      </a:endParaRPr>
                    </a:p>
                  </a:txBody>
                  <a:tcPr/>
                </a:tc>
                <a:tc>
                  <a:txBody>
                    <a:bodyPr/>
                    <a:lstStyle/>
                    <a:p>
                      <a:pPr marL="0" marR="0" lvl="0" indent="0" algn="just" defTabSz="914400" rtl="0" eaLnBrk="1" fontAlgn="auto" latinLnBrk="0" hangingPunct="1">
                        <a:lnSpc>
                          <a:spcPct val="90000"/>
                        </a:lnSpc>
                        <a:spcBef>
                          <a:spcPts val="0"/>
                        </a:spcBef>
                        <a:spcAft>
                          <a:spcPts val="0"/>
                        </a:spcAft>
                        <a:buClrTx/>
                        <a:buSzTx/>
                        <a:buFontTx/>
                        <a:buNone/>
                        <a:tabLst/>
                        <a:defRPr/>
                      </a:pPr>
                      <a:r>
                        <a:rPr lang="en-US" sz="1600" kern="1200">
                          <a:solidFill>
                            <a:schemeClr val="tx1">
                              <a:lumMod val="50000"/>
                              <a:lumOff val="50000"/>
                            </a:schemeClr>
                          </a:solidFill>
                          <a:latin typeface="+mn-lt"/>
                          <a:ea typeface="+mn-ea"/>
                          <a:cs typeface="+mn-cs"/>
                        </a:rPr>
                        <a:t>Select Yes to indicate that work order BOM shall be released for </a:t>
                      </a:r>
                      <a:r>
                        <a:rPr lang="en-US" sz="1600" kern="1200" err="1">
                          <a:solidFill>
                            <a:schemeClr val="tx1">
                              <a:lumMod val="50000"/>
                              <a:lumOff val="50000"/>
                            </a:schemeClr>
                          </a:solidFill>
                          <a:latin typeface="+mn-lt"/>
                          <a:ea typeface="+mn-ea"/>
                          <a:cs typeface="+mn-cs"/>
                        </a:rPr>
                        <a:t>putaway</a:t>
                      </a:r>
                      <a:r>
                        <a:rPr lang="en-US" sz="1600" kern="1200">
                          <a:solidFill>
                            <a:schemeClr val="tx1">
                              <a:lumMod val="50000"/>
                              <a:lumOff val="50000"/>
                            </a:schemeClr>
                          </a:solidFill>
                          <a:latin typeface="+mn-lt"/>
                          <a:ea typeface="+mn-ea"/>
                          <a:cs typeface="+mn-cs"/>
                        </a:rPr>
                        <a:t>.  Otherwise, select No. </a:t>
                      </a:r>
                    </a:p>
                  </a:txBody>
                  <a:tcPr/>
                </a:tc>
                <a:extLst>
                  <a:ext uri="{0D108BD9-81ED-4DB2-BD59-A6C34878D82A}">
                    <a16:rowId xmlns:a16="http://schemas.microsoft.com/office/drawing/2014/main" xmlns="" val="2321732275"/>
                  </a:ext>
                </a:extLst>
              </a:tr>
              <a:tr h="370840">
                <a:tc>
                  <a:txBody>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1600" kern="1200">
                          <a:solidFill>
                            <a:schemeClr val="tx1">
                              <a:lumMod val="50000"/>
                              <a:lumOff val="50000"/>
                            </a:schemeClr>
                          </a:solidFill>
                          <a:latin typeface="+mn-lt"/>
                          <a:ea typeface="+mn-ea"/>
                          <a:cs typeface="+mn-cs"/>
                        </a:rPr>
                        <a:t>Default Label Copies Requested for BOM Item</a:t>
                      </a:r>
                      <a:endParaRPr lang="en-CA" sz="1600" kern="1200">
                        <a:solidFill>
                          <a:schemeClr val="tx1">
                            <a:lumMod val="50000"/>
                            <a:lumOff val="50000"/>
                          </a:schemeClr>
                        </a:solidFill>
                        <a:latin typeface="+mn-lt"/>
                        <a:ea typeface="+mn-ea"/>
                        <a:cs typeface="+mn-cs"/>
                      </a:endParaRPr>
                    </a:p>
                  </a:txBody>
                  <a:tcPr/>
                </a:tc>
                <a:tc>
                  <a:txBody>
                    <a:bodyPr/>
                    <a:lstStyle/>
                    <a:p>
                      <a:pPr marL="0" marR="0" lvl="0" indent="0" algn="just" defTabSz="914400" rtl="0" eaLnBrk="1" fontAlgn="auto" latinLnBrk="0" hangingPunct="1">
                        <a:lnSpc>
                          <a:spcPct val="90000"/>
                        </a:lnSpc>
                        <a:spcBef>
                          <a:spcPts val="0"/>
                        </a:spcBef>
                        <a:spcAft>
                          <a:spcPts val="0"/>
                        </a:spcAft>
                        <a:buClrTx/>
                        <a:buSzTx/>
                        <a:buFontTx/>
                        <a:buNone/>
                        <a:tabLst/>
                        <a:defRPr/>
                      </a:pPr>
                      <a:r>
                        <a:rPr lang="en-US" sz="1600" kern="1200">
                          <a:solidFill>
                            <a:schemeClr val="tx1">
                              <a:lumMod val="50000"/>
                              <a:lumOff val="50000"/>
                            </a:schemeClr>
                          </a:solidFill>
                          <a:latin typeface="+mn-lt"/>
                          <a:ea typeface="+mn-ea"/>
                          <a:cs typeface="+mn-cs"/>
                        </a:rPr>
                        <a:t>The default number of copies presented when requesting labels for work order BOM components. </a:t>
                      </a:r>
                    </a:p>
                  </a:txBody>
                  <a:tcPr/>
                </a:tc>
                <a:extLst>
                  <a:ext uri="{0D108BD9-81ED-4DB2-BD59-A6C34878D82A}">
                    <a16:rowId xmlns:a16="http://schemas.microsoft.com/office/drawing/2014/main" xmlns="" val="231803247"/>
                  </a:ext>
                </a:extLst>
              </a:tr>
              <a:tr h="370840">
                <a:tc>
                  <a:txBody>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CA" sz="1600" kern="1200">
                          <a:solidFill>
                            <a:schemeClr val="tx1">
                              <a:lumMod val="50000"/>
                              <a:lumOff val="50000"/>
                            </a:schemeClr>
                          </a:solidFill>
                          <a:latin typeface="+mn-lt"/>
                          <a:ea typeface="+mn-ea"/>
                          <a:cs typeface="+mn-cs"/>
                        </a:rPr>
                        <a:t>BOM Component Return Location</a:t>
                      </a:r>
                    </a:p>
                  </a:txBody>
                  <a:tcPr/>
                </a:tc>
                <a:tc>
                  <a:txBody>
                    <a:bodyPr/>
                    <a:lstStyle/>
                    <a:p>
                      <a:pPr marL="0" marR="0" lvl="0" indent="0" algn="just" defTabSz="914400" rtl="0" eaLnBrk="1" fontAlgn="auto" latinLnBrk="0" hangingPunct="1">
                        <a:lnSpc>
                          <a:spcPct val="90000"/>
                        </a:lnSpc>
                        <a:spcBef>
                          <a:spcPts val="0"/>
                        </a:spcBef>
                        <a:spcAft>
                          <a:spcPts val="0"/>
                        </a:spcAft>
                        <a:buClrTx/>
                        <a:buSzTx/>
                        <a:buFontTx/>
                        <a:buNone/>
                        <a:tabLst/>
                        <a:defRPr/>
                      </a:pPr>
                      <a:r>
                        <a:rPr lang="en-US" sz="1600" kern="1200">
                          <a:solidFill>
                            <a:schemeClr val="tx1">
                              <a:lumMod val="50000"/>
                              <a:lumOff val="50000"/>
                            </a:schemeClr>
                          </a:solidFill>
                          <a:latin typeface="+mn-lt"/>
                          <a:ea typeface="+mn-ea"/>
                          <a:cs typeface="+mn-cs"/>
                        </a:rPr>
                        <a:t>The return location for unused work order components.</a:t>
                      </a:r>
                    </a:p>
                  </a:txBody>
                  <a:tcPr/>
                </a:tc>
                <a:extLst>
                  <a:ext uri="{0D108BD9-81ED-4DB2-BD59-A6C34878D82A}">
                    <a16:rowId xmlns:a16="http://schemas.microsoft.com/office/drawing/2014/main" xmlns="" val="3985079943"/>
                  </a:ext>
                </a:extLst>
              </a:tr>
              <a:tr h="370840">
                <a:tc>
                  <a:txBody>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1600" kern="1200">
                          <a:solidFill>
                            <a:schemeClr val="tx1">
                              <a:lumMod val="50000"/>
                              <a:lumOff val="50000"/>
                            </a:schemeClr>
                          </a:solidFill>
                          <a:latin typeface="+mn-lt"/>
                          <a:ea typeface="+mn-ea"/>
                          <a:cs typeface="+mn-cs"/>
                        </a:rPr>
                        <a:t>Release BOM Component Returns for </a:t>
                      </a:r>
                      <a:r>
                        <a:rPr lang="en-US" sz="1600" kern="1200" err="1">
                          <a:solidFill>
                            <a:schemeClr val="tx1">
                              <a:lumMod val="50000"/>
                              <a:lumOff val="50000"/>
                            </a:schemeClr>
                          </a:solidFill>
                          <a:latin typeface="+mn-lt"/>
                          <a:ea typeface="+mn-ea"/>
                          <a:cs typeface="+mn-cs"/>
                        </a:rPr>
                        <a:t>Putaway</a:t>
                      </a:r>
                      <a:endParaRPr lang="en-CA" sz="1600" kern="1200">
                        <a:solidFill>
                          <a:schemeClr val="tx1">
                            <a:lumMod val="50000"/>
                            <a:lumOff val="50000"/>
                          </a:schemeClr>
                        </a:solidFill>
                        <a:latin typeface="+mn-lt"/>
                        <a:ea typeface="+mn-ea"/>
                        <a:cs typeface="+mn-cs"/>
                      </a:endParaRPr>
                    </a:p>
                  </a:txBody>
                  <a:tcPr/>
                </a:tc>
                <a:tc>
                  <a:txBody>
                    <a:bodyPr/>
                    <a:lstStyle/>
                    <a:p>
                      <a:pPr marL="0" marR="0" lvl="0" indent="0" algn="just" defTabSz="914400" rtl="0" eaLnBrk="1" fontAlgn="auto" latinLnBrk="0" hangingPunct="1">
                        <a:lnSpc>
                          <a:spcPct val="90000"/>
                        </a:lnSpc>
                        <a:spcBef>
                          <a:spcPts val="0"/>
                        </a:spcBef>
                        <a:spcAft>
                          <a:spcPts val="0"/>
                        </a:spcAft>
                        <a:buClrTx/>
                        <a:buSzTx/>
                        <a:buFontTx/>
                        <a:buNone/>
                        <a:tabLst/>
                        <a:defRPr/>
                      </a:pPr>
                      <a:r>
                        <a:rPr lang="en-US" sz="1600" kern="1200">
                          <a:solidFill>
                            <a:schemeClr val="tx1">
                              <a:lumMod val="50000"/>
                              <a:lumOff val="50000"/>
                            </a:schemeClr>
                          </a:solidFill>
                          <a:latin typeface="+mn-lt"/>
                          <a:ea typeface="+mn-ea"/>
                          <a:cs typeface="+mn-cs"/>
                        </a:rPr>
                        <a:t>Select Yes to indicate that unused work order component returns shall be released for </a:t>
                      </a:r>
                      <a:r>
                        <a:rPr lang="en-US" sz="1600" kern="1200" err="1">
                          <a:solidFill>
                            <a:schemeClr val="tx1">
                              <a:lumMod val="50000"/>
                              <a:lumOff val="50000"/>
                            </a:schemeClr>
                          </a:solidFill>
                          <a:latin typeface="+mn-lt"/>
                          <a:ea typeface="+mn-ea"/>
                          <a:cs typeface="+mn-cs"/>
                        </a:rPr>
                        <a:t>putaway</a:t>
                      </a:r>
                      <a:r>
                        <a:rPr lang="en-US" sz="1600" kern="1200">
                          <a:solidFill>
                            <a:schemeClr val="tx1">
                              <a:lumMod val="50000"/>
                              <a:lumOff val="50000"/>
                            </a:schemeClr>
                          </a:solidFill>
                          <a:latin typeface="+mn-lt"/>
                          <a:ea typeface="+mn-ea"/>
                          <a:cs typeface="+mn-cs"/>
                        </a:rPr>
                        <a:t>. Otherwise, select No. </a:t>
                      </a:r>
                    </a:p>
                    <a:p>
                      <a:pPr marL="0" marR="0" lvl="0" indent="0" algn="just" defTabSz="914400" rtl="0" eaLnBrk="1" fontAlgn="auto" latinLnBrk="0" hangingPunct="1">
                        <a:lnSpc>
                          <a:spcPct val="90000"/>
                        </a:lnSpc>
                        <a:spcBef>
                          <a:spcPts val="0"/>
                        </a:spcBef>
                        <a:spcAft>
                          <a:spcPts val="0"/>
                        </a:spcAft>
                        <a:buClrTx/>
                        <a:buSzTx/>
                        <a:buFontTx/>
                        <a:buNone/>
                        <a:tabLst/>
                        <a:defRPr/>
                      </a:pPr>
                      <a:r>
                        <a:rPr lang="en-US" sz="1600" kern="1200">
                          <a:solidFill>
                            <a:schemeClr val="tx1">
                              <a:lumMod val="50000"/>
                              <a:lumOff val="50000"/>
                            </a:schemeClr>
                          </a:solidFill>
                          <a:latin typeface="+mn-lt"/>
                          <a:ea typeface="+mn-ea"/>
                          <a:cs typeface="+mn-cs"/>
                        </a:rPr>
                        <a:t>A value of No indicates that unused work order component returns shall not be released for </a:t>
                      </a:r>
                      <a:r>
                        <a:rPr lang="en-US" sz="1600" kern="1200" err="1">
                          <a:solidFill>
                            <a:schemeClr val="tx1">
                              <a:lumMod val="50000"/>
                              <a:lumOff val="50000"/>
                            </a:schemeClr>
                          </a:solidFill>
                          <a:latin typeface="+mn-lt"/>
                          <a:ea typeface="+mn-ea"/>
                          <a:cs typeface="+mn-cs"/>
                        </a:rPr>
                        <a:t>putaway</a:t>
                      </a:r>
                      <a:r>
                        <a:rPr lang="en-US" sz="1600" kern="1200">
                          <a:solidFill>
                            <a:schemeClr val="tx1">
                              <a:lumMod val="50000"/>
                              <a:lumOff val="50000"/>
                            </a:schemeClr>
                          </a:solidFill>
                          <a:latin typeface="+mn-lt"/>
                          <a:ea typeface="+mn-ea"/>
                          <a:cs typeface="+mn-cs"/>
                        </a:rPr>
                        <a:t>.</a:t>
                      </a:r>
                    </a:p>
                  </a:txBody>
                  <a:tcPr marL="0" marR="0" marT="0" marB="0"/>
                </a:tc>
                <a:extLst>
                  <a:ext uri="{0D108BD9-81ED-4DB2-BD59-A6C34878D82A}">
                    <a16:rowId xmlns:a16="http://schemas.microsoft.com/office/drawing/2014/main" xmlns="" val="2224520789"/>
                  </a:ext>
                </a:extLst>
              </a:tr>
              <a:tr h="370840">
                <a:tc>
                  <a:txBody>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1600" kern="1200">
                          <a:solidFill>
                            <a:schemeClr val="tx1">
                              <a:lumMod val="50000"/>
                              <a:lumOff val="50000"/>
                            </a:schemeClr>
                          </a:solidFill>
                          <a:latin typeface="+mn-lt"/>
                          <a:ea typeface="+mn-ea"/>
                          <a:cs typeface="+mn-cs"/>
                        </a:rPr>
                        <a:t>Number of BOM Component Return Labels</a:t>
                      </a:r>
                      <a:endParaRPr lang="en-CA" sz="1600" kern="1200">
                        <a:solidFill>
                          <a:schemeClr val="tx1">
                            <a:lumMod val="50000"/>
                            <a:lumOff val="50000"/>
                          </a:schemeClr>
                        </a:solidFill>
                        <a:latin typeface="+mn-lt"/>
                        <a:ea typeface="+mn-ea"/>
                        <a:cs typeface="+mn-cs"/>
                      </a:endParaRPr>
                    </a:p>
                  </a:txBody>
                  <a:tcPr/>
                </a:tc>
                <a:tc>
                  <a:txBody>
                    <a:bodyPr/>
                    <a:lstStyle/>
                    <a:p>
                      <a:pPr marL="0" marR="0" lvl="0" indent="0" algn="just" defTabSz="914400" rtl="0" eaLnBrk="1" fontAlgn="auto" latinLnBrk="0" hangingPunct="1">
                        <a:lnSpc>
                          <a:spcPct val="90000"/>
                        </a:lnSpc>
                        <a:spcBef>
                          <a:spcPts val="0"/>
                        </a:spcBef>
                        <a:spcAft>
                          <a:spcPts val="0"/>
                        </a:spcAft>
                        <a:buClrTx/>
                        <a:buSzTx/>
                        <a:buFontTx/>
                        <a:buNone/>
                        <a:tabLst/>
                        <a:defRPr/>
                      </a:pPr>
                      <a:r>
                        <a:rPr lang="en-US" sz="1600" kern="1200">
                          <a:solidFill>
                            <a:schemeClr val="tx1">
                              <a:lumMod val="50000"/>
                              <a:lumOff val="50000"/>
                            </a:schemeClr>
                          </a:solidFill>
                          <a:latin typeface="+mn-lt"/>
                          <a:ea typeface="+mn-ea"/>
                          <a:cs typeface="+mn-cs"/>
                        </a:rPr>
                        <a:t>The default number of copies presented when requesting labels for unused work order components.</a:t>
                      </a:r>
                    </a:p>
                  </a:txBody>
                  <a:tcPr/>
                </a:tc>
                <a:extLst>
                  <a:ext uri="{0D108BD9-81ED-4DB2-BD59-A6C34878D82A}">
                    <a16:rowId xmlns:a16="http://schemas.microsoft.com/office/drawing/2014/main" xmlns="" val="1501329643"/>
                  </a:ext>
                </a:extLst>
              </a:tr>
              <a:tr h="244792">
                <a:tc>
                  <a:txBody>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1600" kern="1200">
                          <a:solidFill>
                            <a:schemeClr val="tx1">
                              <a:lumMod val="50000"/>
                              <a:lumOff val="50000"/>
                            </a:schemeClr>
                          </a:solidFill>
                          <a:latin typeface="+mn-lt"/>
                          <a:ea typeface="+mn-ea"/>
                          <a:cs typeface="+mn-cs"/>
                        </a:rPr>
                        <a:t>BOM and Component Print Station</a:t>
                      </a:r>
                      <a:endParaRPr lang="en-CA" sz="1600" kern="1200">
                        <a:solidFill>
                          <a:schemeClr val="tx1">
                            <a:lumMod val="50000"/>
                            <a:lumOff val="50000"/>
                          </a:schemeClr>
                        </a:solidFill>
                        <a:latin typeface="+mn-lt"/>
                        <a:ea typeface="+mn-ea"/>
                        <a:cs typeface="+mn-cs"/>
                      </a:endParaRPr>
                    </a:p>
                  </a:txBody>
                  <a:tcPr/>
                </a:tc>
                <a:tc>
                  <a:txBody>
                    <a:bodyPr/>
                    <a:lstStyle/>
                    <a:p>
                      <a:pPr marL="0" marR="0" lvl="0" indent="0" algn="just" defTabSz="914400" rtl="0" eaLnBrk="1" fontAlgn="auto" latinLnBrk="0" hangingPunct="1">
                        <a:lnSpc>
                          <a:spcPct val="90000"/>
                        </a:lnSpc>
                        <a:spcBef>
                          <a:spcPts val="0"/>
                        </a:spcBef>
                        <a:spcAft>
                          <a:spcPts val="0"/>
                        </a:spcAft>
                        <a:buClrTx/>
                        <a:buSzTx/>
                        <a:buFontTx/>
                        <a:buNone/>
                        <a:tabLst/>
                        <a:defRPr/>
                      </a:pPr>
                      <a:r>
                        <a:rPr lang="en-US" sz="1600" kern="1200">
                          <a:solidFill>
                            <a:schemeClr val="tx1">
                              <a:lumMod val="50000"/>
                              <a:lumOff val="50000"/>
                            </a:schemeClr>
                          </a:solidFill>
                          <a:latin typeface="+mn-lt"/>
                          <a:ea typeface="+mn-ea"/>
                          <a:cs typeface="+mn-cs"/>
                        </a:rPr>
                        <a:t>The station to which any required paperwork or labels for BOM item or BOM printing station component returns are to be directed.</a:t>
                      </a:r>
                    </a:p>
                  </a:txBody>
                  <a:tcPr/>
                </a:tc>
                <a:extLst>
                  <a:ext uri="{0D108BD9-81ED-4DB2-BD59-A6C34878D82A}">
                    <a16:rowId xmlns:a16="http://schemas.microsoft.com/office/drawing/2014/main" xmlns="" val="4095310003"/>
                  </a:ext>
                </a:extLst>
              </a:tr>
            </a:tbl>
          </a:graphicData>
        </a:graphic>
      </p:graphicFrame>
    </p:spTree>
    <p:extLst>
      <p:ext uri="{BB962C8B-B14F-4D97-AF65-F5344CB8AC3E}">
        <p14:creationId xmlns:p14="http://schemas.microsoft.com/office/powerpoint/2010/main" val="3179460072"/>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CF7C465-C852-4CB2-B730-2F7FF47FCE58}"/>
              </a:ext>
            </a:extLst>
          </p:cNvPr>
          <p:cNvSpPr>
            <a:spLocks noGrp="1"/>
          </p:cNvSpPr>
          <p:nvPr>
            <p:ph type="title"/>
            <p:custDataLst>
              <p:tags r:id="rId1"/>
            </p:custDataLst>
          </p:nvPr>
        </p:nvSpPr>
        <p:spPr/>
        <p:txBody>
          <a:bodyPr/>
          <a:lstStyle/>
          <a:p>
            <a:r>
              <a:rPr lang="en-CA"/>
              <a:t>Route Work</a:t>
            </a:r>
          </a:p>
        </p:txBody>
      </p:sp>
      <p:sp>
        <p:nvSpPr>
          <p:cNvPr id="4" name="Content Placeholder 2">
            <a:extLst>
              <a:ext uri="{FF2B5EF4-FFF2-40B4-BE49-F238E27FC236}">
                <a16:creationId xmlns:a16="http://schemas.microsoft.com/office/drawing/2014/main" xmlns="" id="{32E7A8FA-1526-4ADA-97C0-D95038C1F3DE}"/>
              </a:ext>
            </a:extLst>
          </p:cNvPr>
          <p:cNvSpPr>
            <a:spLocks noGrp="1"/>
          </p:cNvSpPr>
          <p:nvPr>
            <p:ph idx="1"/>
            <p:custDataLst>
              <p:tags r:id="rId2"/>
            </p:custDataLst>
          </p:nvPr>
        </p:nvSpPr>
        <p:spPr>
          <a:xfrm>
            <a:off x="696351" y="1035913"/>
            <a:ext cx="10515600" cy="4837772"/>
          </a:xfrm>
        </p:spPr>
        <p:txBody>
          <a:bodyPr/>
          <a:lstStyle/>
          <a:p>
            <a:pPr marL="457200" indent="-457200" algn="just">
              <a:lnSpc>
                <a:spcPct val="150000"/>
              </a:lnSpc>
              <a:buFont typeface="+mj-lt"/>
              <a:buAutoNum type="arabicPeriod" startAt="8"/>
            </a:pPr>
            <a:r>
              <a:rPr lang="fr-CA" sz="2200" dirty="0"/>
              <a:t> (</a:t>
            </a:r>
            <a:r>
              <a:rPr lang="fr-CA" sz="2200" dirty="0" err="1"/>
              <a:t>Continued</a:t>
            </a:r>
            <a:r>
              <a:rPr lang="fr-CA" sz="2200" dirty="0"/>
              <a:t>) </a:t>
            </a:r>
            <a:r>
              <a:rPr lang="en-US" sz="2200" dirty="0"/>
              <a:t>You can then e</a:t>
            </a:r>
            <a:r>
              <a:rPr lang="fr-CA" sz="2200" dirty="0" err="1"/>
              <a:t>nter</a:t>
            </a:r>
            <a:r>
              <a:rPr lang="fr-CA" sz="2200" dirty="0"/>
              <a:t> as </a:t>
            </a:r>
            <a:r>
              <a:rPr lang="fr-CA" sz="2200" dirty="0" err="1"/>
              <a:t>many</a:t>
            </a:r>
            <a:r>
              <a:rPr lang="fr-CA" sz="2200" dirty="0"/>
              <a:t> route </a:t>
            </a:r>
            <a:r>
              <a:rPr lang="fr-CA" sz="2200" dirty="0" err="1"/>
              <a:t>steps</a:t>
            </a:r>
            <a:r>
              <a:rPr lang="fr-CA" sz="2200" dirty="0"/>
              <a:t> as </a:t>
            </a:r>
            <a:r>
              <a:rPr lang="fr-CA" sz="2200" dirty="0" err="1"/>
              <a:t>you</a:t>
            </a:r>
            <a:r>
              <a:rPr lang="fr-CA" sz="2200" dirty="0"/>
              <a:t> </a:t>
            </a:r>
            <a:r>
              <a:rPr lang="fr-CA" sz="2200" dirty="0" err="1"/>
              <a:t>want</a:t>
            </a:r>
            <a:r>
              <a:rPr lang="fr-CA" sz="2200" dirty="0"/>
              <a:t> by:</a:t>
            </a:r>
          </a:p>
          <a:p>
            <a:pPr lvl="1" algn="just">
              <a:lnSpc>
                <a:spcPct val="150000"/>
              </a:lnSpc>
              <a:buFont typeface="Wingdings" panose="05000000000000000000" pitchFamily="2" charset="2"/>
              <a:buChar char="ü"/>
            </a:pPr>
            <a:endParaRPr lang="fr-CA" sz="2200" dirty="0"/>
          </a:p>
        </p:txBody>
      </p:sp>
      <p:sp>
        <p:nvSpPr>
          <p:cNvPr id="6" name="Content Placeholder 2">
            <a:extLst>
              <a:ext uri="{FF2B5EF4-FFF2-40B4-BE49-F238E27FC236}">
                <a16:creationId xmlns:a16="http://schemas.microsoft.com/office/drawing/2014/main" xmlns="" id="{945682FA-4461-4DFF-8486-24F12DB9E684}"/>
              </a:ext>
            </a:extLst>
          </p:cNvPr>
          <p:cNvSpPr txBox="1">
            <a:spLocks/>
          </p:cNvSpPr>
          <p:nvPr>
            <p:custDataLst>
              <p:tags r:id="rId3"/>
            </p:custDataLst>
          </p:nvPr>
        </p:nvSpPr>
        <p:spPr>
          <a:xfrm>
            <a:off x="638175" y="1686476"/>
            <a:ext cx="10915650" cy="1831525"/>
          </a:xfrm>
          <a:prstGeom prst="rect">
            <a:avLst/>
          </a:prstGeom>
        </p:spPr>
        <p:txBody>
          <a:bodyPr numCol="2" spcCol="216000"/>
          <a:lstStyle>
            <a:lvl1pPr marL="228600" indent="-228600" algn="l" defTabSz="914400" rtl="0" eaLnBrk="1" latinLnBrk="0" hangingPunct="1">
              <a:lnSpc>
                <a:spcPct val="90000"/>
              </a:lnSpc>
              <a:spcBef>
                <a:spcPts val="1000"/>
              </a:spcBef>
              <a:buClr>
                <a:srgbClr val="F58220"/>
              </a:buClr>
              <a:buFont typeface="Arial" panose="020B0604020202020204" pitchFamily="34" charset="0"/>
              <a:buChar char="•"/>
              <a:defRPr sz="2400" kern="1200">
                <a:solidFill>
                  <a:schemeClr val="tx1">
                    <a:lumMod val="50000"/>
                    <a:lumOff val="50000"/>
                  </a:schemeClr>
                </a:solidFill>
                <a:latin typeface="+mn-lt"/>
                <a:ea typeface="+mn-ea"/>
                <a:cs typeface="+mn-cs"/>
              </a:defRPr>
            </a:lvl1pPr>
            <a:lvl2pPr marL="685800" indent="-228600" algn="l" defTabSz="914400" rtl="0" eaLnBrk="1" latinLnBrk="0" hangingPunct="1">
              <a:lnSpc>
                <a:spcPct val="90000"/>
              </a:lnSpc>
              <a:spcBef>
                <a:spcPts val="500"/>
              </a:spcBef>
              <a:buClr>
                <a:srgbClr val="F58220"/>
              </a:buClr>
              <a:buFont typeface="Arial" panose="020B0604020202020204" pitchFamily="34" charset="0"/>
              <a:buChar char="•"/>
              <a:defRPr sz="1800" kern="1200">
                <a:solidFill>
                  <a:schemeClr val="tx1">
                    <a:lumMod val="50000"/>
                    <a:lumOff val="50000"/>
                  </a:schemeClr>
                </a:solidFill>
                <a:latin typeface="+mn-lt"/>
                <a:ea typeface="+mn-ea"/>
                <a:cs typeface="+mn-cs"/>
              </a:defRPr>
            </a:lvl2pPr>
            <a:lvl3pPr marL="1143000" indent="-228600" algn="l" defTabSz="914400" rtl="0" eaLnBrk="1" latinLnBrk="0" hangingPunct="1">
              <a:lnSpc>
                <a:spcPct val="90000"/>
              </a:lnSpc>
              <a:spcBef>
                <a:spcPts val="500"/>
              </a:spcBef>
              <a:buClr>
                <a:srgbClr val="F58220"/>
              </a:buClr>
              <a:buFont typeface="Calibri" panose="020F0502020204030204" pitchFamily="34" charset="0"/>
              <a:buChar char="-"/>
              <a:defRPr sz="1400" kern="1200">
                <a:solidFill>
                  <a:schemeClr val="tx1">
                    <a:lumMod val="50000"/>
                    <a:lumOff val="50000"/>
                  </a:schemeClr>
                </a:solidFill>
                <a:latin typeface="+mn-lt"/>
                <a:ea typeface="+mn-ea"/>
                <a:cs typeface="+mn-cs"/>
              </a:defRPr>
            </a:lvl3pPr>
            <a:lvl4pPr marL="1600200" indent="-228600" algn="l" defTabSz="914400" rtl="0" eaLnBrk="1" latinLnBrk="0" hangingPunct="1">
              <a:lnSpc>
                <a:spcPct val="90000"/>
              </a:lnSpc>
              <a:spcBef>
                <a:spcPts val="500"/>
              </a:spcBef>
              <a:buClr>
                <a:srgbClr val="F58220"/>
              </a:buClr>
              <a:buFont typeface="Calibri" panose="020F0502020204030204" pitchFamily="34" charset="0"/>
              <a:buChar char="-"/>
              <a:defRPr sz="1400" kern="1200">
                <a:solidFill>
                  <a:schemeClr val="tx1">
                    <a:lumMod val="50000"/>
                    <a:lumOff val="50000"/>
                  </a:schemeClr>
                </a:solidFill>
                <a:latin typeface="+mn-lt"/>
                <a:ea typeface="+mn-ea"/>
                <a:cs typeface="+mn-cs"/>
              </a:defRPr>
            </a:lvl4pPr>
            <a:lvl5pPr marL="2057400" indent="-228600" algn="l" defTabSz="914400" rtl="0" eaLnBrk="1" latinLnBrk="0" hangingPunct="1">
              <a:lnSpc>
                <a:spcPct val="90000"/>
              </a:lnSpc>
              <a:spcBef>
                <a:spcPts val="500"/>
              </a:spcBef>
              <a:buClr>
                <a:srgbClr val="F58220"/>
              </a:buClr>
              <a:buFont typeface="Calibri" panose="020F0502020204030204" pitchFamily="34" charset="0"/>
              <a:buChar char="-"/>
              <a:defRPr sz="1400" kern="1200">
                <a:solidFill>
                  <a:schemeClr val="tx1">
                    <a:lumMod val="50000"/>
                    <a:lumOff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0000"/>
              </a:lnSpc>
              <a:buFont typeface="Wingdings" panose="05000000000000000000" pitchFamily="2" charset="2"/>
              <a:buChar char="ü"/>
            </a:pPr>
            <a:r>
              <a:rPr lang="en-US" sz="2200" dirty="0"/>
              <a:t>Entering a Primary Route Point</a:t>
            </a:r>
          </a:p>
          <a:p>
            <a:pPr>
              <a:lnSpc>
                <a:spcPct val="110000"/>
              </a:lnSpc>
              <a:buFont typeface="Wingdings" panose="05000000000000000000" pitchFamily="2" charset="2"/>
              <a:buChar char="ü"/>
            </a:pPr>
            <a:r>
              <a:rPr lang="en-US" sz="2200" dirty="0"/>
              <a:t> Entering a sequence, </a:t>
            </a:r>
          </a:p>
          <a:p>
            <a:pPr>
              <a:lnSpc>
                <a:spcPct val="110000"/>
              </a:lnSpc>
              <a:buFont typeface="Wingdings" panose="05000000000000000000" pitchFamily="2" charset="2"/>
              <a:buChar char="ü"/>
            </a:pPr>
            <a:r>
              <a:rPr lang="en-US" sz="2200"/>
              <a:t> Entering </a:t>
            </a:r>
            <a:r>
              <a:rPr lang="en-US" sz="2200" dirty="0"/>
              <a:t>an Alternate Route Point (if required),</a:t>
            </a:r>
          </a:p>
          <a:p>
            <a:pPr>
              <a:lnSpc>
                <a:spcPct val="110000"/>
              </a:lnSpc>
              <a:buFont typeface="Wingdings" panose="05000000000000000000" pitchFamily="2" charset="2"/>
              <a:buChar char="ü"/>
            </a:pPr>
            <a:endParaRPr lang="en-US" sz="2200" dirty="0"/>
          </a:p>
          <a:p>
            <a:pPr marL="0" indent="0">
              <a:lnSpc>
                <a:spcPct val="110000"/>
              </a:lnSpc>
              <a:buNone/>
            </a:pPr>
            <a:r>
              <a:rPr lang="en-US" sz="2200" dirty="0"/>
              <a:t> </a:t>
            </a:r>
          </a:p>
          <a:p>
            <a:pPr>
              <a:lnSpc>
                <a:spcPct val="110000"/>
              </a:lnSpc>
              <a:buFont typeface="Wingdings" panose="05000000000000000000" pitchFamily="2" charset="2"/>
              <a:buChar char="ü"/>
            </a:pPr>
            <a:r>
              <a:rPr lang="en-US" sz="2200" dirty="0"/>
              <a:t> Indicating Yes or No in the Pause field,</a:t>
            </a:r>
          </a:p>
          <a:p>
            <a:pPr>
              <a:lnSpc>
                <a:spcPct val="110000"/>
              </a:lnSpc>
              <a:buFont typeface="Wingdings" panose="05000000000000000000" pitchFamily="2" charset="2"/>
              <a:buChar char="ü"/>
            </a:pPr>
            <a:r>
              <a:rPr lang="en-US" sz="2200" dirty="0"/>
              <a:t> Clicking on Add.</a:t>
            </a:r>
          </a:p>
          <a:p>
            <a:pPr marL="0" indent="0">
              <a:lnSpc>
                <a:spcPct val="110000"/>
              </a:lnSpc>
              <a:buNone/>
            </a:pPr>
            <a:r>
              <a:rPr lang="en-US" sz="2200" dirty="0"/>
              <a:t>An explanation of the fields is given in the next slides.  </a:t>
            </a:r>
          </a:p>
          <a:p>
            <a:pPr marL="0" indent="0">
              <a:lnSpc>
                <a:spcPct val="110000"/>
              </a:lnSpc>
              <a:buNone/>
            </a:pPr>
            <a:r>
              <a:rPr lang="en-US" sz="2200" dirty="0"/>
              <a:t> </a:t>
            </a:r>
          </a:p>
        </p:txBody>
      </p:sp>
      <p:pic>
        <p:nvPicPr>
          <p:cNvPr id="5" name="Picture 4">
            <a:extLst>
              <a:ext uri="{FF2B5EF4-FFF2-40B4-BE49-F238E27FC236}">
                <a16:creationId xmlns:a16="http://schemas.microsoft.com/office/drawing/2014/main" xmlns="" id="{3FB88926-771D-4B17-B61C-5D4F208222AC}"/>
              </a:ext>
            </a:extLst>
          </p:cNvPr>
          <p:cNvPicPr>
            <a:picLocks noChangeAspect="1"/>
          </p:cNvPicPr>
          <p:nvPr>
            <p:custDataLst>
              <p:tags r:id="rId4"/>
            </p:custDataLst>
          </p:nvPr>
        </p:nvPicPr>
        <p:blipFill>
          <a:blip r:embed="rId6"/>
          <a:stretch>
            <a:fillRect/>
          </a:stretch>
        </p:blipFill>
        <p:spPr>
          <a:xfrm>
            <a:off x="336452" y="3576853"/>
            <a:ext cx="11017348" cy="2789300"/>
          </a:xfrm>
          <a:prstGeom prst="rect">
            <a:avLst/>
          </a:prstGeom>
        </p:spPr>
      </p:pic>
    </p:spTree>
    <p:extLst>
      <p:ext uri="{BB962C8B-B14F-4D97-AF65-F5344CB8AC3E}">
        <p14:creationId xmlns:p14="http://schemas.microsoft.com/office/powerpoint/2010/main" val="3281482699"/>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CF7C465-C852-4CB2-B730-2F7FF47FCE58}"/>
              </a:ext>
            </a:extLst>
          </p:cNvPr>
          <p:cNvSpPr>
            <a:spLocks noGrp="1"/>
          </p:cNvSpPr>
          <p:nvPr>
            <p:ph type="title"/>
            <p:custDataLst>
              <p:tags r:id="rId1"/>
            </p:custDataLst>
          </p:nvPr>
        </p:nvSpPr>
        <p:spPr/>
        <p:txBody>
          <a:bodyPr/>
          <a:lstStyle/>
          <a:p>
            <a:r>
              <a:rPr lang="en-CA"/>
              <a:t>Route Work</a:t>
            </a:r>
          </a:p>
        </p:txBody>
      </p:sp>
      <p:sp>
        <p:nvSpPr>
          <p:cNvPr id="4" name="Content Placeholder 2">
            <a:extLst>
              <a:ext uri="{FF2B5EF4-FFF2-40B4-BE49-F238E27FC236}">
                <a16:creationId xmlns:a16="http://schemas.microsoft.com/office/drawing/2014/main" xmlns="" id="{D8C48A13-4D2A-4692-A1E9-D9EFD5003418}"/>
              </a:ext>
            </a:extLst>
          </p:cNvPr>
          <p:cNvSpPr>
            <a:spLocks noGrp="1"/>
          </p:cNvSpPr>
          <p:nvPr>
            <p:ph idx="1"/>
            <p:custDataLst>
              <p:tags r:id="rId2"/>
            </p:custDataLst>
          </p:nvPr>
        </p:nvSpPr>
        <p:spPr>
          <a:xfrm>
            <a:off x="696351" y="1054197"/>
            <a:ext cx="10515600" cy="4837772"/>
          </a:xfrm>
        </p:spPr>
        <p:txBody>
          <a:bodyPr/>
          <a:lstStyle/>
          <a:p>
            <a:pPr marL="457200" indent="-457200" algn="just">
              <a:lnSpc>
                <a:spcPct val="150000"/>
              </a:lnSpc>
              <a:buFont typeface="+mj-lt"/>
              <a:buAutoNum type="arabicPeriod" startAt="8"/>
            </a:pPr>
            <a:r>
              <a:rPr lang="fr-CA" dirty="0"/>
              <a:t>(</a:t>
            </a:r>
            <a:r>
              <a:rPr lang="fr-CA" dirty="0" err="1"/>
              <a:t>Continued</a:t>
            </a:r>
            <a:r>
              <a:rPr lang="fr-CA" dirty="0"/>
              <a:t>)</a:t>
            </a:r>
          </a:p>
          <a:p>
            <a:pPr lvl="1" algn="just">
              <a:lnSpc>
                <a:spcPct val="150000"/>
              </a:lnSpc>
              <a:buFont typeface="Wingdings" panose="05000000000000000000" pitchFamily="2" charset="2"/>
              <a:buChar char="ü"/>
            </a:pPr>
            <a:endParaRPr lang="fr-CA" sz="2100" dirty="0"/>
          </a:p>
        </p:txBody>
      </p:sp>
      <p:graphicFrame>
        <p:nvGraphicFramePr>
          <p:cNvPr id="6" name="Table 5">
            <a:extLst>
              <a:ext uri="{FF2B5EF4-FFF2-40B4-BE49-F238E27FC236}">
                <a16:creationId xmlns:a16="http://schemas.microsoft.com/office/drawing/2014/main" xmlns="" id="{70354C8E-9E7C-400E-8945-63FA22A3E165}"/>
              </a:ext>
            </a:extLst>
          </p:cNvPr>
          <p:cNvGraphicFramePr>
            <a:graphicFrameLocks noGrp="1"/>
          </p:cNvGraphicFramePr>
          <p:nvPr>
            <p:custDataLst>
              <p:tags r:id="rId3"/>
            </p:custDataLst>
            <p:extLst>
              <p:ext uri="{D42A27DB-BD31-4B8C-83A1-F6EECF244321}">
                <p14:modId xmlns:p14="http://schemas.microsoft.com/office/powerpoint/2010/main" val="1587815597"/>
              </p:ext>
            </p:extLst>
          </p:nvPr>
        </p:nvGraphicFramePr>
        <p:xfrm>
          <a:off x="527016" y="1791896"/>
          <a:ext cx="11137968" cy="4439920"/>
        </p:xfrm>
        <a:graphic>
          <a:graphicData uri="http://schemas.openxmlformats.org/drawingml/2006/table">
            <a:tbl>
              <a:tblPr firstRow="1" bandRow="1">
                <a:tableStyleId>{F5AB1C69-6EDB-4FF4-983F-18BD219EF322}</a:tableStyleId>
              </a:tblPr>
              <a:tblGrid>
                <a:gridCol w="1586005">
                  <a:extLst>
                    <a:ext uri="{9D8B030D-6E8A-4147-A177-3AD203B41FA5}">
                      <a16:colId xmlns:a16="http://schemas.microsoft.com/office/drawing/2014/main" xmlns="" val="3611636286"/>
                    </a:ext>
                  </a:extLst>
                </a:gridCol>
                <a:gridCol w="9551963">
                  <a:extLst>
                    <a:ext uri="{9D8B030D-6E8A-4147-A177-3AD203B41FA5}">
                      <a16:colId xmlns:a16="http://schemas.microsoft.com/office/drawing/2014/main" xmlns="" val="1392957211"/>
                    </a:ext>
                  </a:extLst>
                </a:gridCol>
              </a:tblGrid>
              <a:tr h="370840">
                <a:tc>
                  <a:txBody>
                    <a:bodyPr/>
                    <a:lstStyle/>
                    <a:p>
                      <a:r>
                        <a:rPr lang="fr-CA" sz="1700"/>
                        <a:t>Field</a:t>
                      </a:r>
                      <a:endParaRPr lang="en-CA" sz="1700"/>
                    </a:p>
                  </a:txBody>
                  <a:tcPr/>
                </a:tc>
                <a:tc>
                  <a:txBody>
                    <a:bodyPr/>
                    <a:lstStyle/>
                    <a:p>
                      <a:r>
                        <a:rPr lang="fr-CA" sz="1700" err="1"/>
                        <a:t>Explanation</a:t>
                      </a:r>
                      <a:endParaRPr lang="en-CA" sz="1700"/>
                    </a:p>
                  </a:txBody>
                  <a:tcPr/>
                </a:tc>
                <a:extLst>
                  <a:ext uri="{0D108BD9-81ED-4DB2-BD59-A6C34878D82A}">
                    <a16:rowId xmlns:a16="http://schemas.microsoft.com/office/drawing/2014/main" xmlns="" val="207613934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CA" sz="1700" kern="1200" err="1">
                          <a:solidFill>
                            <a:schemeClr val="tx1">
                              <a:lumMod val="50000"/>
                              <a:lumOff val="50000"/>
                            </a:schemeClr>
                          </a:solidFill>
                          <a:latin typeface="+mn-lt"/>
                          <a:ea typeface="+mn-ea"/>
                          <a:cs typeface="+mn-cs"/>
                        </a:rPr>
                        <a:t>Primary</a:t>
                      </a:r>
                      <a:r>
                        <a:rPr lang="fr-CA" sz="1700" kern="1200">
                          <a:solidFill>
                            <a:schemeClr val="tx1">
                              <a:lumMod val="50000"/>
                              <a:lumOff val="50000"/>
                            </a:schemeClr>
                          </a:solidFill>
                          <a:latin typeface="+mn-lt"/>
                          <a:ea typeface="+mn-ea"/>
                          <a:cs typeface="+mn-cs"/>
                        </a:rPr>
                        <a:t> Route Point </a:t>
                      </a:r>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700" kern="1200">
                          <a:solidFill>
                            <a:schemeClr val="tx1">
                              <a:lumMod val="50000"/>
                              <a:lumOff val="50000"/>
                            </a:schemeClr>
                          </a:solidFill>
                          <a:latin typeface="+mn-lt"/>
                          <a:ea typeface="+mn-ea"/>
                          <a:cs typeface="+mn-cs"/>
                        </a:rPr>
                        <a:t>The primary choice for the next route point in this route. This will be the route point chosen by the system when a user receives the command to move the product from the previous route point, unless all locations associated with this route point are unavailable, in which case the alternate route point will be chosen. </a:t>
                      </a:r>
                    </a:p>
                    <a:p>
                      <a:pPr marL="0" marR="0" lvl="0" indent="0" algn="just" defTabSz="914400" rtl="0" eaLnBrk="1" fontAlgn="auto" latinLnBrk="0" hangingPunct="1">
                        <a:lnSpc>
                          <a:spcPct val="100000"/>
                        </a:lnSpc>
                        <a:spcBef>
                          <a:spcPts val="0"/>
                        </a:spcBef>
                        <a:spcAft>
                          <a:spcPts val="0"/>
                        </a:spcAft>
                        <a:buClrTx/>
                        <a:buSzTx/>
                        <a:buFontTx/>
                        <a:buNone/>
                        <a:tabLst/>
                        <a:defRPr/>
                      </a:pPr>
                      <a:endParaRPr lang="en-US" sz="1700" kern="1200">
                        <a:solidFill>
                          <a:schemeClr val="tx1">
                            <a:lumMod val="50000"/>
                            <a:lumOff val="50000"/>
                          </a:schemeClr>
                        </a:solidFill>
                        <a:latin typeface="+mn-lt"/>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lang="en-US" sz="1700" b="1" kern="1200">
                          <a:solidFill>
                            <a:schemeClr val="tx1">
                              <a:lumMod val="50000"/>
                              <a:lumOff val="50000"/>
                            </a:schemeClr>
                          </a:solidFill>
                          <a:latin typeface="+mn-lt"/>
                          <a:ea typeface="+mn-ea"/>
                          <a:cs typeface="+mn-cs"/>
                        </a:rPr>
                        <a:t>A primary route point value may be specified only once within the same route. </a:t>
                      </a:r>
                      <a:r>
                        <a:rPr lang="en-US" sz="1700" b="0" kern="1200">
                          <a:solidFill>
                            <a:schemeClr val="tx1">
                              <a:lumMod val="50000"/>
                              <a:lumOff val="50000"/>
                            </a:schemeClr>
                          </a:solidFill>
                          <a:latin typeface="+mn-lt"/>
                          <a:ea typeface="+mn-ea"/>
                          <a:cs typeface="+mn-cs"/>
                        </a:rPr>
                        <a:t>O</a:t>
                      </a:r>
                      <a:r>
                        <a:rPr lang="en-US" sz="1700" kern="1200">
                          <a:solidFill>
                            <a:schemeClr val="tx1">
                              <a:lumMod val="50000"/>
                              <a:lumOff val="50000"/>
                            </a:schemeClr>
                          </a:solidFill>
                          <a:latin typeface="+mn-lt"/>
                          <a:ea typeface="+mn-ea"/>
                          <a:cs typeface="+mn-cs"/>
                        </a:rPr>
                        <a:t>therwise, the product would be moved in an endless loop and never reach the intended destination.</a:t>
                      </a:r>
                    </a:p>
                    <a:p>
                      <a:pPr marL="0" marR="0" lvl="0" indent="0" algn="just" defTabSz="914400" rtl="0" eaLnBrk="1" fontAlgn="auto" latinLnBrk="0" hangingPunct="1">
                        <a:lnSpc>
                          <a:spcPct val="100000"/>
                        </a:lnSpc>
                        <a:spcBef>
                          <a:spcPts val="0"/>
                        </a:spcBef>
                        <a:spcAft>
                          <a:spcPts val="0"/>
                        </a:spcAft>
                        <a:buClrTx/>
                        <a:buSzTx/>
                        <a:buFontTx/>
                        <a:buNone/>
                        <a:tabLst/>
                        <a:defRPr/>
                      </a:pPr>
                      <a:endParaRPr lang="en-US" sz="1700" kern="1200">
                        <a:solidFill>
                          <a:schemeClr val="tx1">
                            <a:lumMod val="50000"/>
                            <a:lumOff val="50000"/>
                          </a:schemeClr>
                        </a:solidFill>
                        <a:latin typeface="+mn-lt"/>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lang="en-US" sz="1700" kern="1200">
                          <a:solidFill>
                            <a:schemeClr val="tx1">
                              <a:lumMod val="50000"/>
                              <a:lumOff val="50000"/>
                            </a:schemeClr>
                          </a:solidFill>
                          <a:latin typeface="+mn-lt"/>
                          <a:ea typeface="+mn-ea"/>
                          <a:cs typeface="+mn-cs"/>
                        </a:rPr>
                        <a:t>The first and destination route points are automatically inserted into the list when a new route is being created. This may also be the first or destination route point if you are at the beginning or at the end of the route.</a:t>
                      </a:r>
                    </a:p>
                  </a:txBody>
                  <a:tcPr/>
                </a:tc>
                <a:extLst>
                  <a:ext uri="{0D108BD9-81ED-4DB2-BD59-A6C34878D82A}">
                    <a16:rowId xmlns:a16="http://schemas.microsoft.com/office/drawing/2014/main" xmlns="" val="262901116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CA" sz="1700" kern="1200" err="1">
                          <a:solidFill>
                            <a:schemeClr val="tx1">
                              <a:lumMod val="50000"/>
                              <a:lumOff val="50000"/>
                            </a:schemeClr>
                          </a:solidFill>
                          <a:latin typeface="+mn-lt"/>
                          <a:ea typeface="+mn-ea"/>
                          <a:cs typeface="+mn-cs"/>
                        </a:rPr>
                        <a:t>Sequence</a:t>
                      </a:r>
                      <a:endParaRPr lang="fr-CA" sz="1700" kern="1200">
                        <a:solidFill>
                          <a:schemeClr val="tx1">
                            <a:lumMod val="50000"/>
                            <a:lumOff val="50000"/>
                          </a:schemeClr>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700" kern="1200">
                        <a:solidFill>
                          <a:schemeClr val="tx1">
                            <a:lumMod val="50000"/>
                            <a:lumOff val="50000"/>
                          </a:schemeClr>
                        </a:solidFill>
                        <a:latin typeface="+mn-lt"/>
                        <a:ea typeface="+mn-ea"/>
                        <a:cs typeface="+mn-cs"/>
                      </a:endParaRPr>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700" kern="1200" dirty="0">
                          <a:solidFill>
                            <a:schemeClr val="tx1">
                              <a:lumMod val="50000"/>
                              <a:lumOff val="50000"/>
                            </a:schemeClr>
                          </a:solidFill>
                          <a:latin typeface="+mn-lt"/>
                          <a:ea typeface="+mn-ea"/>
                          <a:cs typeface="+mn-cs"/>
                        </a:rPr>
                        <a:t>The relative position for the primary route point within the route. When creating a new record, the system will default the value such that it will be placed after the last row created.</a:t>
                      </a:r>
                    </a:p>
                    <a:p>
                      <a:pPr marL="0" marR="0" lvl="0" indent="0" algn="just" defTabSz="914400" rtl="0" eaLnBrk="1" fontAlgn="auto" latinLnBrk="0" hangingPunct="1">
                        <a:lnSpc>
                          <a:spcPct val="100000"/>
                        </a:lnSpc>
                        <a:spcBef>
                          <a:spcPts val="0"/>
                        </a:spcBef>
                        <a:spcAft>
                          <a:spcPts val="0"/>
                        </a:spcAft>
                        <a:buClrTx/>
                        <a:buSzTx/>
                        <a:buFontTx/>
                        <a:buNone/>
                        <a:tabLst/>
                        <a:defRPr/>
                      </a:pPr>
                      <a:endParaRPr lang="en-US" sz="1700" kern="1200" dirty="0">
                        <a:solidFill>
                          <a:schemeClr val="tx1">
                            <a:lumMod val="50000"/>
                            <a:lumOff val="50000"/>
                          </a:schemeClr>
                        </a:solidFill>
                        <a:latin typeface="+mn-lt"/>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lang="en-US" sz="1700" kern="1200" dirty="0">
                          <a:solidFill>
                            <a:schemeClr val="tx1">
                              <a:lumMod val="50000"/>
                              <a:lumOff val="50000"/>
                            </a:schemeClr>
                          </a:solidFill>
                          <a:latin typeface="+mn-lt"/>
                          <a:ea typeface="+mn-ea"/>
                          <a:cs typeface="+mn-cs"/>
                        </a:rPr>
                        <a:t>It is recommended that values should not be assigned sequentially (e.g. 1001, 1002, 1003) so that new rows can be positioned in between existing rows.</a:t>
                      </a:r>
                    </a:p>
                  </a:txBody>
                  <a:tcPr/>
                </a:tc>
                <a:extLst>
                  <a:ext uri="{0D108BD9-81ED-4DB2-BD59-A6C34878D82A}">
                    <a16:rowId xmlns:a16="http://schemas.microsoft.com/office/drawing/2014/main" xmlns="" val="1071974661"/>
                  </a:ext>
                </a:extLst>
              </a:tr>
            </a:tbl>
          </a:graphicData>
        </a:graphic>
      </p:graphicFrame>
    </p:spTree>
    <p:extLst>
      <p:ext uri="{BB962C8B-B14F-4D97-AF65-F5344CB8AC3E}">
        <p14:creationId xmlns:p14="http://schemas.microsoft.com/office/powerpoint/2010/main" val="3422477307"/>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CF7C465-C852-4CB2-B730-2F7FF47FCE58}"/>
              </a:ext>
            </a:extLst>
          </p:cNvPr>
          <p:cNvSpPr>
            <a:spLocks noGrp="1"/>
          </p:cNvSpPr>
          <p:nvPr>
            <p:ph type="title"/>
            <p:custDataLst>
              <p:tags r:id="rId1"/>
            </p:custDataLst>
          </p:nvPr>
        </p:nvSpPr>
        <p:spPr/>
        <p:txBody>
          <a:bodyPr/>
          <a:lstStyle/>
          <a:p>
            <a:r>
              <a:rPr lang="en-CA"/>
              <a:t>Route Work</a:t>
            </a:r>
          </a:p>
        </p:txBody>
      </p:sp>
      <p:sp>
        <p:nvSpPr>
          <p:cNvPr id="4" name="Content Placeholder 2">
            <a:extLst>
              <a:ext uri="{FF2B5EF4-FFF2-40B4-BE49-F238E27FC236}">
                <a16:creationId xmlns:a16="http://schemas.microsoft.com/office/drawing/2014/main" xmlns="" id="{D8C48A13-4D2A-4692-A1E9-D9EFD5003418}"/>
              </a:ext>
            </a:extLst>
          </p:cNvPr>
          <p:cNvSpPr>
            <a:spLocks noGrp="1"/>
          </p:cNvSpPr>
          <p:nvPr>
            <p:ph idx="1"/>
            <p:custDataLst>
              <p:tags r:id="rId2"/>
            </p:custDataLst>
          </p:nvPr>
        </p:nvSpPr>
        <p:spPr>
          <a:xfrm>
            <a:off x="696351" y="1111347"/>
            <a:ext cx="10515600" cy="4837772"/>
          </a:xfrm>
        </p:spPr>
        <p:txBody>
          <a:bodyPr/>
          <a:lstStyle/>
          <a:p>
            <a:pPr marL="457200" indent="-457200" algn="just">
              <a:lnSpc>
                <a:spcPct val="150000"/>
              </a:lnSpc>
              <a:buFont typeface="+mj-lt"/>
              <a:buAutoNum type="arabicPeriod" startAt="8"/>
            </a:pPr>
            <a:r>
              <a:rPr lang="fr-CA" dirty="0"/>
              <a:t>(</a:t>
            </a:r>
            <a:r>
              <a:rPr lang="fr-CA" dirty="0" err="1"/>
              <a:t>Continued</a:t>
            </a:r>
            <a:r>
              <a:rPr lang="fr-CA" dirty="0"/>
              <a:t>)</a:t>
            </a:r>
          </a:p>
          <a:p>
            <a:pPr lvl="1" algn="just">
              <a:lnSpc>
                <a:spcPct val="150000"/>
              </a:lnSpc>
              <a:buFont typeface="Wingdings" panose="05000000000000000000" pitchFamily="2" charset="2"/>
              <a:buChar char="ü"/>
            </a:pPr>
            <a:endParaRPr lang="fr-CA" sz="2100" dirty="0"/>
          </a:p>
        </p:txBody>
      </p:sp>
      <p:graphicFrame>
        <p:nvGraphicFramePr>
          <p:cNvPr id="6" name="Table 5">
            <a:extLst>
              <a:ext uri="{FF2B5EF4-FFF2-40B4-BE49-F238E27FC236}">
                <a16:creationId xmlns:a16="http://schemas.microsoft.com/office/drawing/2014/main" xmlns="" id="{70354C8E-9E7C-400E-8945-63FA22A3E165}"/>
              </a:ext>
            </a:extLst>
          </p:cNvPr>
          <p:cNvGraphicFramePr>
            <a:graphicFrameLocks noGrp="1"/>
          </p:cNvGraphicFramePr>
          <p:nvPr>
            <p:custDataLst>
              <p:tags r:id="rId3"/>
            </p:custDataLst>
            <p:extLst>
              <p:ext uri="{D42A27DB-BD31-4B8C-83A1-F6EECF244321}">
                <p14:modId xmlns:p14="http://schemas.microsoft.com/office/powerpoint/2010/main" val="641019870"/>
              </p:ext>
            </p:extLst>
          </p:nvPr>
        </p:nvGraphicFramePr>
        <p:xfrm>
          <a:off x="576036" y="2045114"/>
          <a:ext cx="10887094" cy="3144520"/>
        </p:xfrm>
        <a:graphic>
          <a:graphicData uri="http://schemas.openxmlformats.org/drawingml/2006/table">
            <a:tbl>
              <a:tblPr firstRow="1" bandRow="1">
                <a:tableStyleId>{F5AB1C69-6EDB-4FF4-983F-18BD219EF322}</a:tableStyleId>
              </a:tblPr>
              <a:tblGrid>
                <a:gridCol w="2271372">
                  <a:extLst>
                    <a:ext uri="{9D8B030D-6E8A-4147-A177-3AD203B41FA5}">
                      <a16:colId xmlns:a16="http://schemas.microsoft.com/office/drawing/2014/main" xmlns="" val="3611636286"/>
                    </a:ext>
                  </a:extLst>
                </a:gridCol>
                <a:gridCol w="8615722">
                  <a:extLst>
                    <a:ext uri="{9D8B030D-6E8A-4147-A177-3AD203B41FA5}">
                      <a16:colId xmlns:a16="http://schemas.microsoft.com/office/drawing/2014/main" xmlns="" val="1392957211"/>
                    </a:ext>
                  </a:extLst>
                </a:gridCol>
              </a:tblGrid>
              <a:tr h="370840">
                <a:tc>
                  <a:txBody>
                    <a:bodyPr/>
                    <a:lstStyle/>
                    <a:p>
                      <a:r>
                        <a:rPr lang="fr-CA" sz="1700"/>
                        <a:t>Field</a:t>
                      </a:r>
                      <a:endParaRPr lang="en-CA" sz="1700"/>
                    </a:p>
                  </a:txBody>
                  <a:tcPr/>
                </a:tc>
                <a:tc>
                  <a:txBody>
                    <a:bodyPr/>
                    <a:lstStyle/>
                    <a:p>
                      <a:r>
                        <a:rPr lang="fr-CA" sz="1700" err="1"/>
                        <a:t>Explanation</a:t>
                      </a:r>
                      <a:endParaRPr lang="en-CA" sz="1700"/>
                    </a:p>
                  </a:txBody>
                  <a:tcPr/>
                </a:tc>
                <a:extLst>
                  <a:ext uri="{0D108BD9-81ED-4DB2-BD59-A6C34878D82A}">
                    <a16:rowId xmlns:a16="http://schemas.microsoft.com/office/drawing/2014/main" xmlns="" val="207613934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CA" sz="1700" kern="1200" err="1">
                          <a:solidFill>
                            <a:schemeClr val="tx1">
                              <a:lumMod val="50000"/>
                              <a:lumOff val="50000"/>
                            </a:schemeClr>
                          </a:solidFill>
                          <a:latin typeface="+mn-lt"/>
                          <a:ea typeface="+mn-ea"/>
                          <a:cs typeface="+mn-cs"/>
                        </a:rPr>
                        <a:t>Alternate</a:t>
                      </a:r>
                      <a:r>
                        <a:rPr lang="fr-CA" sz="1700" kern="1200">
                          <a:solidFill>
                            <a:schemeClr val="tx1">
                              <a:lumMod val="50000"/>
                              <a:lumOff val="50000"/>
                            </a:schemeClr>
                          </a:solidFill>
                          <a:latin typeface="+mn-lt"/>
                          <a:ea typeface="+mn-ea"/>
                          <a:cs typeface="+mn-cs"/>
                        </a:rPr>
                        <a:t> Route Point</a:t>
                      </a:r>
                      <a:endParaRPr lang="en-CA" sz="1700" kern="1200">
                        <a:solidFill>
                          <a:schemeClr val="tx1">
                            <a:lumMod val="50000"/>
                            <a:lumOff val="50000"/>
                          </a:schemeClr>
                        </a:solidFill>
                        <a:latin typeface="+mn-lt"/>
                        <a:ea typeface="+mn-ea"/>
                        <a:cs typeface="+mn-cs"/>
                      </a:endParaRPr>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700" kern="1200">
                          <a:solidFill>
                            <a:schemeClr val="tx1">
                              <a:lumMod val="50000"/>
                              <a:lumOff val="50000"/>
                            </a:schemeClr>
                          </a:solidFill>
                          <a:latin typeface="+mn-lt"/>
                          <a:ea typeface="+mn-ea"/>
                          <a:cs typeface="+mn-cs"/>
                        </a:rPr>
                        <a:t>This represents the alternate choice for the current primary route point in this route. This route point will be chosen if the primary route point's locations are unavailable at the time the system presents the move command to the user. This alternate choice may result in a completely different path through the warehouse to arrive at the final route point. </a:t>
                      </a:r>
                    </a:p>
                  </a:txBody>
                  <a:tcPr/>
                </a:tc>
                <a:extLst>
                  <a:ext uri="{0D108BD9-81ED-4DB2-BD59-A6C34878D82A}">
                    <a16:rowId xmlns:a16="http://schemas.microsoft.com/office/drawing/2014/main" xmlns="" val="1071974661"/>
                  </a:ext>
                </a:extLst>
              </a:tr>
              <a:tr h="370840">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fr-CA" sz="1700" kern="1200">
                          <a:solidFill>
                            <a:schemeClr val="tx1">
                              <a:lumMod val="50000"/>
                              <a:lumOff val="50000"/>
                            </a:schemeClr>
                          </a:solidFill>
                          <a:latin typeface="+mn-lt"/>
                          <a:ea typeface="+mn-ea"/>
                          <a:cs typeface="+mn-cs"/>
                        </a:rPr>
                        <a:t>Pause</a:t>
                      </a:r>
                      <a:endParaRPr lang="en-CA" sz="1700" kern="1200">
                        <a:solidFill>
                          <a:schemeClr val="tx1">
                            <a:lumMod val="50000"/>
                            <a:lumOff val="50000"/>
                          </a:schemeClr>
                        </a:solidFill>
                        <a:latin typeface="+mn-lt"/>
                        <a:ea typeface="+mn-ea"/>
                        <a:cs typeface="+mn-cs"/>
                      </a:endParaRPr>
                    </a:p>
                  </a:txBody>
                  <a:tcPr/>
                </a:tc>
                <a:tc>
                  <a:txBody>
                    <a:bodyPr/>
                    <a:lstStyle/>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700" b="1" kern="1200">
                          <a:solidFill>
                            <a:schemeClr val="tx1">
                              <a:lumMod val="50000"/>
                              <a:lumOff val="50000"/>
                            </a:schemeClr>
                          </a:solidFill>
                          <a:latin typeface="+mn-lt"/>
                          <a:ea typeface="+mn-ea"/>
                          <a:cs typeface="+mn-cs"/>
                        </a:rPr>
                        <a:t>Yes</a:t>
                      </a:r>
                      <a:r>
                        <a:rPr lang="en-US" sz="1700" kern="1200">
                          <a:solidFill>
                            <a:schemeClr val="tx1">
                              <a:lumMod val="50000"/>
                              <a:lumOff val="50000"/>
                            </a:schemeClr>
                          </a:solidFill>
                          <a:latin typeface="+mn-lt"/>
                          <a:ea typeface="+mn-ea"/>
                          <a:cs typeface="+mn-cs"/>
                        </a:rPr>
                        <a:t> indicates that any activity that takes place at this route point (both primary and alternate) requires confirmation by the user before the product can be moved to the next route point.</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700" b="1" kern="1200">
                          <a:solidFill>
                            <a:schemeClr val="tx1">
                              <a:lumMod val="50000"/>
                              <a:lumOff val="50000"/>
                            </a:schemeClr>
                          </a:solidFill>
                          <a:latin typeface="+mn-lt"/>
                          <a:ea typeface="+mn-ea"/>
                          <a:cs typeface="+mn-cs"/>
                        </a:rPr>
                        <a:t>No</a:t>
                      </a:r>
                      <a:r>
                        <a:rPr lang="en-US" sz="1700" kern="1200">
                          <a:solidFill>
                            <a:schemeClr val="tx1">
                              <a:lumMod val="50000"/>
                              <a:lumOff val="50000"/>
                            </a:schemeClr>
                          </a:solidFill>
                          <a:latin typeface="+mn-lt"/>
                          <a:ea typeface="+mn-ea"/>
                          <a:cs typeface="+mn-cs"/>
                        </a:rPr>
                        <a:t> indicates that no confirmation is required before moving the product on to the next route point.</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700" kern="1200">
                        <a:solidFill>
                          <a:schemeClr val="tx1">
                            <a:lumMod val="50000"/>
                            <a:lumOff val="50000"/>
                          </a:schemeClr>
                        </a:solidFill>
                        <a:latin typeface="+mn-lt"/>
                        <a:ea typeface="+mn-ea"/>
                        <a:cs typeface="+mn-cs"/>
                      </a:endParaRPr>
                    </a:p>
                  </a:txBody>
                  <a:tcPr/>
                </a:tc>
                <a:extLst>
                  <a:ext uri="{0D108BD9-81ED-4DB2-BD59-A6C34878D82A}">
                    <a16:rowId xmlns:a16="http://schemas.microsoft.com/office/drawing/2014/main" xmlns="" val="2321732275"/>
                  </a:ext>
                </a:extLst>
              </a:tr>
            </a:tbl>
          </a:graphicData>
        </a:graphic>
      </p:graphicFrame>
    </p:spTree>
    <p:extLst>
      <p:ext uri="{BB962C8B-B14F-4D97-AF65-F5344CB8AC3E}">
        <p14:creationId xmlns:p14="http://schemas.microsoft.com/office/powerpoint/2010/main" val="1778333422"/>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CF7C465-C852-4CB2-B730-2F7FF47FCE58}"/>
              </a:ext>
            </a:extLst>
          </p:cNvPr>
          <p:cNvSpPr>
            <a:spLocks noGrp="1"/>
          </p:cNvSpPr>
          <p:nvPr>
            <p:ph type="title"/>
            <p:custDataLst>
              <p:tags r:id="rId1"/>
            </p:custDataLst>
          </p:nvPr>
        </p:nvSpPr>
        <p:spPr/>
        <p:txBody>
          <a:bodyPr/>
          <a:lstStyle/>
          <a:p>
            <a:r>
              <a:rPr lang="en-CA"/>
              <a:t>Route Work</a:t>
            </a:r>
          </a:p>
        </p:txBody>
      </p:sp>
      <p:sp>
        <p:nvSpPr>
          <p:cNvPr id="4" name="Content Placeholder 2">
            <a:extLst>
              <a:ext uri="{FF2B5EF4-FFF2-40B4-BE49-F238E27FC236}">
                <a16:creationId xmlns:a16="http://schemas.microsoft.com/office/drawing/2014/main" xmlns="" id="{345576F9-C1F1-439E-A1D0-6290F4ED6894}"/>
              </a:ext>
            </a:extLst>
          </p:cNvPr>
          <p:cNvSpPr>
            <a:spLocks noGrp="1"/>
          </p:cNvSpPr>
          <p:nvPr>
            <p:ph idx="1"/>
            <p:custDataLst>
              <p:tags r:id="rId2"/>
            </p:custDataLst>
          </p:nvPr>
        </p:nvSpPr>
        <p:spPr>
          <a:xfrm>
            <a:off x="674911" y="1237956"/>
            <a:ext cx="11184154" cy="4795777"/>
          </a:xfrm>
        </p:spPr>
        <p:txBody>
          <a:bodyPr/>
          <a:lstStyle/>
          <a:p>
            <a:pPr marL="457200" indent="-457200">
              <a:lnSpc>
                <a:spcPct val="130000"/>
              </a:lnSpc>
              <a:buFont typeface="+mj-lt"/>
              <a:buAutoNum type="arabicPeriod" startAt="9"/>
            </a:pPr>
            <a:r>
              <a:rPr lang="en-US" dirty="0"/>
              <a:t>Once all route steps properly added, click on Submit.</a:t>
            </a:r>
          </a:p>
          <a:p>
            <a:pPr marL="457200" indent="-457200">
              <a:lnSpc>
                <a:spcPct val="130000"/>
              </a:lnSpc>
              <a:buFont typeface="+mj-lt"/>
              <a:buAutoNum type="arabicPeriod" startAt="9"/>
            </a:pPr>
            <a:endParaRPr lang="en-US" dirty="0"/>
          </a:p>
          <a:p>
            <a:pPr marL="457200" indent="-457200">
              <a:lnSpc>
                <a:spcPct val="130000"/>
              </a:lnSpc>
              <a:buFont typeface="+mj-lt"/>
              <a:buAutoNum type="arabicPeriod" startAt="9"/>
            </a:pPr>
            <a:endParaRPr lang="en-US" dirty="0"/>
          </a:p>
          <a:p>
            <a:pPr marL="457200" indent="-457200">
              <a:lnSpc>
                <a:spcPct val="130000"/>
              </a:lnSpc>
              <a:buFont typeface="+mj-lt"/>
              <a:buAutoNum type="arabicPeriod" startAt="9"/>
            </a:pPr>
            <a:endParaRPr lang="en-US" dirty="0"/>
          </a:p>
          <a:p>
            <a:pPr marL="457200" indent="-457200">
              <a:lnSpc>
                <a:spcPct val="130000"/>
              </a:lnSpc>
              <a:buFont typeface="+mj-lt"/>
              <a:buAutoNum type="arabicPeriod" startAt="9"/>
            </a:pPr>
            <a:endParaRPr lang="en-US" dirty="0"/>
          </a:p>
          <a:p>
            <a:pPr marL="457200" indent="-457200">
              <a:lnSpc>
                <a:spcPct val="130000"/>
              </a:lnSpc>
              <a:buFont typeface="+mj-lt"/>
              <a:buAutoNum type="arabicPeriod" startAt="9"/>
            </a:pPr>
            <a:endParaRPr lang="en-US" dirty="0"/>
          </a:p>
          <a:p>
            <a:pPr marL="0" indent="0">
              <a:lnSpc>
                <a:spcPct val="130000"/>
              </a:lnSpc>
              <a:buNone/>
            </a:pPr>
            <a:endParaRPr lang="en-US" sz="3800" dirty="0"/>
          </a:p>
          <a:p>
            <a:pPr>
              <a:lnSpc>
                <a:spcPct val="130000"/>
              </a:lnSpc>
              <a:buFont typeface="Wingdings" panose="05000000000000000000" pitchFamily="2" charset="2"/>
              <a:buChar char="ü"/>
            </a:pPr>
            <a:r>
              <a:rPr lang="en-US" dirty="0"/>
              <a:t> The route has been created.  </a:t>
            </a:r>
          </a:p>
          <a:p>
            <a:pPr marL="0" indent="0">
              <a:lnSpc>
                <a:spcPct val="130000"/>
              </a:lnSpc>
              <a:buNone/>
            </a:pPr>
            <a:endParaRPr lang="fr-CA" dirty="0"/>
          </a:p>
        </p:txBody>
      </p:sp>
      <p:grpSp>
        <p:nvGrpSpPr>
          <p:cNvPr id="9" name="Group 8">
            <a:extLst>
              <a:ext uri="{FF2B5EF4-FFF2-40B4-BE49-F238E27FC236}">
                <a16:creationId xmlns:a16="http://schemas.microsoft.com/office/drawing/2014/main" xmlns="" id="{16C69796-2946-47F9-9F75-C7FC9056D82D}"/>
              </a:ext>
            </a:extLst>
          </p:cNvPr>
          <p:cNvGrpSpPr/>
          <p:nvPr>
            <p:custDataLst>
              <p:tags r:id="rId3"/>
            </p:custDataLst>
          </p:nvPr>
        </p:nvGrpSpPr>
        <p:grpSpPr>
          <a:xfrm>
            <a:off x="504092" y="1876339"/>
            <a:ext cx="10372579" cy="3631553"/>
            <a:chOff x="0" y="402285"/>
            <a:chExt cx="12192000" cy="4073378"/>
          </a:xfrm>
        </p:grpSpPr>
        <p:pic>
          <p:nvPicPr>
            <p:cNvPr id="6" name="Picture 5">
              <a:extLst>
                <a:ext uri="{FF2B5EF4-FFF2-40B4-BE49-F238E27FC236}">
                  <a16:creationId xmlns:a16="http://schemas.microsoft.com/office/drawing/2014/main" xmlns="" id="{704B4D26-6BAD-4D98-86B5-A0A655058F36}"/>
                </a:ext>
              </a:extLst>
            </p:cNvPr>
            <p:cNvPicPr>
              <a:picLocks noChangeAspect="1"/>
            </p:cNvPicPr>
            <p:nvPr/>
          </p:nvPicPr>
          <p:blipFill rotWithShape="1">
            <a:blip r:embed="rId5"/>
            <a:srcRect b="46456"/>
            <a:stretch/>
          </p:blipFill>
          <p:spPr>
            <a:xfrm>
              <a:off x="0" y="402285"/>
              <a:ext cx="12192000" cy="3241247"/>
            </a:xfrm>
            <a:prstGeom prst="rect">
              <a:avLst/>
            </a:prstGeom>
          </p:spPr>
        </p:pic>
        <p:pic>
          <p:nvPicPr>
            <p:cNvPr id="8" name="Picture 7">
              <a:extLst>
                <a:ext uri="{FF2B5EF4-FFF2-40B4-BE49-F238E27FC236}">
                  <a16:creationId xmlns:a16="http://schemas.microsoft.com/office/drawing/2014/main" xmlns="" id="{5A875212-5A55-420D-B52F-45868D823C71}"/>
                </a:ext>
              </a:extLst>
            </p:cNvPr>
            <p:cNvPicPr>
              <a:picLocks noChangeAspect="1"/>
            </p:cNvPicPr>
            <p:nvPr/>
          </p:nvPicPr>
          <p:blipFill rotWithShape="1">
            <a:blip r:embed="rId5"/>
            <a:srcRect t="86254"/>
            <a:stretch/>
          </p:blipFill>
          <p:spPr>
            <a:xfrm>
              <a:off x="0" y="3643532"/>
              <a:ext cx="12192000" cy="832131"/>
            </a:xfrm>
            <a:prstGeom prst="rect">
              <a:avLst/>
            </a:prstGeom>
          </p:spPr>
        </p:pic>
      </p:grpSp>
    </p:spTree>
    <p:extLst>
      <p:ext uri="{BB962C8B-B14F-4D97-AF65-F5344CB8AC3E}">
        <p14:creationId xmlns:p14="http://schemas.microsoft.com/office/powerpoint/2010/main" val="263213698"/>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A2DBC4A-E0DF-414E-A953-0EB57A6AD47A}"/>
              </a:ext>
            </a:extLst>
          </p:cNvPr>
          <p:cNvSpPr>
            <a:spLocks noGrp="1"/>
          </p:cNvSpPr>
          <p:nvPr>
            <p:ph type="ctrTitle"/>
            <p:custDataLst>
              <p:tags r:id="rId1"/>
            </p:custDataLst>
          </p:nvPr>
        </p:nvSpPr>
        <p:spPr/>
        <p:txBody>
          <a:bodyPr/>
          <a:lstStyle/>
          <a:p>
            <a:r>
              <a:rPr lang="en-CA" sz="4400" b="1"/>
              <a:t>Route Move Instructions</a:t>
            </a:r>
          </a:p>
        </p:txBody>
      </p:sp>
    </p:spTree>
    <p:extLst>
      <p:ext uri="{BB962C8B-B14F-4D97-AF65-F5344CB8AC3E}">
        <p14:creationId xmlns:p14="http://schemas.microsoft.com/office/powerpoint/2010/main" val="378235431"/>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C193472-3B3E-473C-9446-2AA0372FB0C6}"/>
              </a:ext>
            </a:extLst>
          </p:cNvPr>
          <p:cNvSpPr>
            <a:spLocks noGrp="1"/>
          </p:cNvSpPr>
          <p:nvPr>
            <p:ph type="title"/>
            <p:custDataLst>
              <p:tags r:id="rId1"/>
            </p:custDataLst>
          </p:nvPr>
        </p:nvSpPr>
        <p:spPr/>
        <p:txBody>
          <a:bodyPr/>
          <a:lstStyle/>
          <a:p>
            <a:r>
              <a:rPr lang="en-CA"/>
              <a:t>Route Move Instructions</a:t>
            </a:r>
          </a:p>
        </p:txBody>
      </p:sp>
      <p:sp>
        <p:nvSpPr>
          <p:cNvPr id="3" name="Content Placeholder 2">
            <a:extLst>
              <a:ext uri="{FF2B5EF4-FFF2-40B4-BE49-F238E27FC236}">
                <a16:creationId xmlns:a16="http://schemas.microsoft.com/office/drawing/2014/main" xmlns="" id="{0036E9E2-542E-486B-9DD2-6D783A38B372}"/>
              </a:ext>
            </a:extLst>
          </p:cNvPr>
          <p:cNvSpPr>
            <a:spLocks noGrp="1"/>
          </p:cNvSpPr>
          <p:nvPr>
            <p:ph idx="1"/>
            <p:custDataLst>
              <p:tags r:id="rId2"/>
            </p:custDataLst>
          </p:nvPr>
        </p:nvSpPr>
        <p:spPr>
          <a:xfrm>
            <a:off x="838200" y="1280161"/>
            <a:ext cx="10515600" cy="4896802"/>
          </a:xfrm>
        </p:spPr>
        <p:txBody>
          <a:bodyPr/>
          <a:lstStyle/>
          <a:p>
            <a:pPr algn="just">
              <a:lnSpc>
                <a:spcPct val="150000"/>
              </a:lnSpc>
            </a:pPr>
            <a:r>
              <a:rPr lang="en-CA" sz="2200"/>
              <a:t>Route Move Instructions resource is used to </a:t>
            </a:r>
            <a:r>
              <a:rPr lang="en-US" sz="2200"/>
              <a:t>query outstanding commands passing through the routing functionality for picking, storing, and replenishing product.</a:t>
            </a:r>
          </a:p>
          <a:p>
            <a:pPr algn="just">
              <a:lnSpc>
                <a:spcPct val="150000"/>
              </a:lnSpc>
            </a:pPr>
            <a:r>
              <a:rPr lang="en-US" sz="2200"/>
              <a:t>A </a:t>
            </a:r>
            <a:r>
              <a:rPr lang="en-US" sz="2200">
                <a:hlinkClick r:id="rId4" action="ppaction://hlinksldjump"/>
              </a:rPr>
              <a:t>Routing Simulator</a:t>
            </a:r>
            <a:r>
              <a:rPr lang="en-US" sz="2200"/>
              <a:t> action is also available that enables you to visualize all of the steps in a given route path, between a specified starting location and ending location, and in the proper sequence.</a:t>
            </a:r>
          </a:p>
          <a:p>
            <a:pPr algn="just">
              <a:lnSpc>
                <a:spcPct val="150000"/>
              </a:lnSpc>
            </a:pPr>
            <a:r>
              <a:rPr lang="en-US" sz="2200"/>
              <a:t>The records in this table cannot be maintained directly. They must be maintained indirectly via the </a:t>
            </a:r>
            <a:r>
              <a:rPr lang="en-US" sz="2200">
                <a:hlinkClick r:id="rId5" action="ppaction://hlinksldjump"/>
              </a:rPr>
              <a:t>Route Work</a:t>
            </a:r>
            <a:r>
              <a:rPr lang="en-US" sz="2200"/>
              <a:t> resource. After the records in the route work table have been edited, they are transferred to this route move instructions table.</a:t>
            </a:r>
          </a:p>
          <a:p>
            <a:endParaRPr lang="en-CA"/>
          </a:p>
        </p:txBody>
      </p:sp>
    </p:spTree>
    <p:extLst>
      <p:ext uri="{BB962C8B-B14F-4D97-AF65-F5344CB8AC3E}">
        <p14:creationId xmlns:p14="http://schemas.microsoft.com/office/powerpoint/2010/main" val="3254326173"/>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B444EB0-0535-457D-AC1A-3B533A9150F5}"/>
              </a:ext>
            </a:extLst>
          </p:cNvPr>
          <p:cNvSpPr>
            <a:spLocks noGrp="1"/>
          </p:cNvSpPr>
          <p:nvPr>
            <p:ph type="title"/>
            <p:custDataLst>
              <p:tags r:id="rId1"/>
            </p:custDataLst>
          </p:nvPr>
        </p:nvSpPr>
        <p:spPr/>
        <p:txBody>
          <a:bodyPr/>
          <a:lstStyle/>
          <a:p>
            <a:r>
              <a:rPr lang="fr-CA"/>
              <a:t>Route Move Instructions</a:t>
            </a:r>
            <a:endParaRPr lang="en-CA"/>
          </a:p>
        </p:txBody>
      </p:sp>
      <p:sp>
        <p:nvSpPr>
          <p:cNvPr id="4" name="Content Placeholder 2">
            <a:extLst>
              <a:ext uri="{FF2B5EF4-FFF2-40B4-BE49-F238E27FC236}">
                <a16:creationId xmlns:a16="http://schemas.microsoft.com/office/drawing/2014/main" xmlns="" id="{55E202D0-2E86-4B8C-A069-32F2D3B47B2D}"/>
              </a:ext>
            </a:extLst>
          </p:cNvPr>
          <p:cNvSpPr>
            <a:spLocks noGrp="1"/>
          </p:cNvSpPr>
          <p:nvPr>
            <p:ph idx="1"/>
            <p:custDataLst>
              <p:tags r:id="rId2"/>
            </p:custDataLst>
          </p:nvPr>
        </p:nvSpPr>
        <p:spPr>
          <a:xfrm>
            <a:off x="669386" y="1312622"/>
            <a:ext cx="7464963" cy="4733783"/>
          </a:xfrm>
        </p:spPr>
        <p:txBody>
          <a:bodyPr/>
          <a:lstStyle/>
          <a:p>
            <a:pPr marL="0" indent="0" algn="just">
              <a:lnSpc>
                <a:spcPct val="150000"/>
              </a:lnSpc>
              <a:buNone/>
            </a:pPr>
            <a:r>
              <a:rPr lang="en-US" dirty="0"/>
              <a:t>To view the </a:t>
            </a:r>
            <a:r>
              <a:rPr lang="fr-CA" dirty="0"/>
              <a:t>route-</a:t>
            </a:r>
            <a:r>
              <a:rPr lang="fr-CA" dirty="0" err="1"/>
              <a:t>based</a:t>
            </a:r>
            <a:r>
              <a:rPr lang="fr-CA" dirty="0"/>
              <a:t> </a:t>
            </a:r>
            <a:r>
              <a:rPr lang="fr-CA" dirty="0" err="1"/>
              <a:t>commands</a:t>
            </a:r>
            <a:r>
              <a:rPr lang="fr-CA" dirty="0"/>
              <a:t> in the WMS: </a:t>
            </a:r>
            <a:endParaRPr lang="en-US" dirty="0"/>
          </a:p>
          <a:p>
            <a:pPr marL="457200" indent="-457200" algn="just">
              <a:lnSpc>
                <a:spcPct val="150000"/>
              </a:lnSpc>
              <a:buFont typeface="+mj-lt"/>
              <a:buAutoNum type="arabicPeriod"/>
            </a:pPr>
            <a:r>
              <a:rPr lang="en-US" dirty="0"/>
              <a:t>With a </a:t>
            </a:r>
            <a:r>
              <a:rPr lang="en-US" u="sng" dirty="0"/>
              <a:t>desktop computer</a:t>
            </a:r>
            <a:r>
              <a:rPr lang="en-US" dirty="0"/>
              <a:t>, select the </a:t>
            </a:r>
            <a:r>
              <a:rPr lang="en-US" b="1" dirty="0"/>
              <a:t>WMS System Administration</a:t>
            </a:r>
            <a:r>
              <a:rPr lang="en-US" dirty="0"/>
              <a:t> resource.</a:t>
            </a:r>
          </a:p>
          <a:p>
            <a:pPr marL="457200" indent="-457200" algn="just">
              <a:lnSpc>
                <a:spcPct val="150000"/>
              </a:lnSpc>
              <a:buFont typeface="+mj-lt"/>
              <a:buAutoNum type="arabicPeriod"/>
            </a:pPr>
            <a:r>
              <a:rPr lang="en-US" dirty="0"/>
              <a:t>Under WMS System Administration, click on </a:t>
            </a:r>
            <a:r>
              <a:rPr lang="en-US" b="1" dirty="0"/>
              <a:t>Configuration.</a:t>
            </a:r>
            <a:endParaRPr lang="en-US" dirty="0"/>
          </a:p>
          <a:p>
            <a:pPr marL="457200" indent="-457200" algn="just">
              <a:lnSpc>
                <a:spcPct val="150000"/>
              </a:lnSpc>
              <a:buFont typeface="+mj-lt"/>
              <a:buAutoNum type="arabicPeriod"/>
            </a:pPr>
            <a:r>
              <a:rPr lang="en-US" dirty="0"/>
              <a:t>Under Configuration, click on </a:t>
            </a:r>
            <a:r>
              <a:rPr lang="en-US" b="1" dirty="0"/>
              <a:t>WMS Warehouse Setup.</a:t>
            </a:r>
            <a:endParaRPr lang="en-US" dirty="0"/>
          </a:p>
          <a:p>
            <a:pPr marL="457200" indent="-457200" algn="just">
              <a:lnSpc>
                <a:spcPct val="150000"/>
              </a:lnSpc>
              <a:buFont typeface="+mj-lt"/>
              <a:buAutoNum type="arabicPeriod"/>
            </a:pPr>
            <a:r>
              <a:rPr lang="en-US" dirty="0"/>
              <a:t>Under WMS Warehouse Setup, click on </a:t>
            </a:r>
            <a:r>
              <a:rPr lang="en-US" b="1" dirty="0"/>
              <a:t>Route Move Instructions.</a:t>
            </a:r>
            <a:endParaRPr lang="en-US" dirty="0"/>
          </a:p>
          <a:p>
            <a:pPr marL="0" indent="0" algn="just">
              <a:lnSpc>
                <a:spcPct val="150000"/>
              </a:lnSpc>
              <a:buNone/>
            </a:pPr>
            <a:endParaRPr lang="en-US" dirty="0"/>
          </a:p>
        </p:txBody>
      </p:sp>
      <p:grpSp>
        <p:nvGrpSpPr>
          <p:cNvPr id="3" name="Group 2">
            <a:extLst>
              <a:ext uri="{FF2B5EF4-FFF2-40B4-BE49-F238E27FC236}">
                <a16:creationId xmlns:a16="http://schemas.microsoft.com/office/drawing/2014/main" xmlns="" id="{E5F4BEA6-E9AE-446B-A6B8-A309D7D2BA8D}"/>
              </a:ext>
            </a:extLst>
          </p:cNvPr>
          <p:cNvGrpSpPr/>
          <p:nvPr>
            <p:custDataLst>
              <p:tags r:id="rId3"/>
            </p:custDataLst>
          </p:nvPr>
        </p:nvGrpSpPr>
        <p:grpSpPr>
          <a:xfrm>
            <a:off x="8646694" y="268873"/>
            <a:ext cx="2771273" cy="5891297"/>
            <a:chOff x="4380246" y="770114"/>
            <a:chExt cx="3077210" cy="6402055"/>
          </a:xfrm>
        </p:grpSpPr>
        <p:pic>
          <p:nvPicPr>
            <p:cNvPr id="5" name="Picture 4">
              <a:extLst>
                <a:ext uri="{FF2B5EF4-FFF2-40B4-BE49-F238E27FC236}">
                  <a16:creationId xmlns:a16="http://schemas.microsoft.com/office/drawing/2014/main" xmlns="" id="{EFC2646B-4B9A-4362-AA56-25B8DBEBCF47}"/>
                </a:ext>
              </a:extLst>
            </p:cNvPr>
            <p:cNvPicPr/>
            <p:nvPr/>
          </p:nvPicPr>
          <p:blipFill rotWithShape="1">
            <a:blip r:embed="rId5"/>
            <a:srcRect b="71254"/>
            <a:stretch/>
          </p:blipFill>
          <p:spPr>
            <a:xfrm>
              <a:off x="4380246" y="5846606"/>
              <a:ext cx="3077210" cy="1325563"/>
            </a:xfrm>
            <a:prstGeom prst="rect">
              <a:avLst/>
            </a:prstGeom>
          </p:spPr>
        </p:pic>
        <p:pic>
          <p:nvPicPr>
            <p:cNvPr id="6" name="Picture 5">
              <a:extLst>
                <a:ext uri="{FF2B5EF4-FFF2-40B4-BE49-F238E27FC236}">
                  <a16:creationId xmlns:a16="http://schemas.microsoft.com/office/drawing/2014/main" xmlns="" id="{1CDEA7A6-3780-4FCB-ABBA-F5F3F93513BC}"/>
                </a:ext>
              </a:extLst>
            </p:cNvPr>
            <p:cNvPicPr/>
            <p:nvPr/>
          </p:nvPicPr>
          <p:blipFill>
            <a:blip r:embed="rId6"/>
            <a:stretch>
              <a:fillRect/>
            </a:stretch>
          </p:blipFill>
          <p:spPr>
            <a:xfrm>
              <a:off x="4766627" y="770114"/>
              <a:ext cx="2658745" cy="5108575"/>
            </a:xfrm>
            <a:prstGeom prst="rect">
              <a:avLst/>
            </a:prstGeom>
          </p:spPr>
        </p:pic>
      </p:grpSp>
    </p:spTree>
    <p:extLst>
      <p:ext uri="{BB962C8B-B14F-4D97-AF65-F5344CB8AC3E}">
        <p14:creationId xmlns:p14="http://schemas.microsoft.com/office/powerpoint/2010/main" val="1296941216"/>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B77D934-1C98-460C-ACF2-906D5ABA61B5}"/>
              </a:ext>
            </a:extLst>
          </p:cNvPr>
          <p:cNvSpPr>
            <a:spLocks noGrp="1"/>
          </p:cNvSpPr>
          <p:nvPr>
            <p:ph type="title"/>
            <p:custDataLst>
              <p:tags r:id="rId1"/>
            </p:custDataLst>
          </p:nvPr>
        </p:nvSpPr>
        <p:spPr/>
        <p:txBody>
          <a:bodyPr/>
          <a:lstStyle/>
          <a:p>
            <a:r>
              <a:rPr lang="fr-CA"/>
              <a:t>Route Move Instructions</a:t>
            </a:r>
            <a:endParaRPr lang="en-CA"/>
          </a:p>
        </p:txBody>
      </p:sp>
      <p:sp>
        <p:nvSpPr>
          <p:cNvPr id="4" name="Content Placeholder 2">
            <a:extLst>
              <a:ext uri="{FF2B5EF4-FFF2-40B4-BE49-F238E27FC236}">
                <a16:creationId xmlns:a16="http://schemas.microsoft.com/office/drawing/2014/main" xmlns="" id="{0CACE743-3D40-4C2D-B3C3-E0EC0C9AAA02}"/>
              </a:ext>
            </a:extLst>
          </p:cNvPr>
          <p:cNvSpPr>
            <a:spLocks noGrp="1"/>
          </p:cNvSpPr>
          <p:nvPr>
            <p:ph idx="1"/>
            <p:custDataLst>
              <p:tags r:id="rId2"/>
            </p:custDataLst>
          </p:nvPr>
        </p:nvSpPr>
        <p:spPr>
          <a:xfrm>
            <a:off x="838200" y="1083209"/>
            <a:ext cx="10892496" cy="4953074"/>
          </a:xfrm>
        </p:spPr>
        <p:txBody>
          <a:bodyPr/>
          <a:lstStyle/>
          <a:p>
            <a:pPr marL="457200" indent="-457200" algn="just">
              <a:lnSpc>
                <a:spcPct val="120000"/>
              </a:lnSpc>
              <a:buFont typeface="+mj-lt"/>
              <a:buAutoNum type="arabicPeriod" startAt="5"/>
            </a:pPr>
            <a:r>
              <a:rPr lang="fr-CA" sz="2200" dirty="0"/>
              <a:t>The new </a:t>
            </a:r>
            <a:r>
              <a:rPr lang="fr-CA" sz="2200" dirty="0" err="1"/>
              <a:t>window</a:t>
            </a:r>
            <a:r>
              <a:rPr lang="fr-CA" sz="2200" dirty="0"/>
              <a:t> </a:t>
            </a:r>
            <a:r>
              <a:rPr lang="fr-CA" sz="2200" dirty="0" err="1"/>
              <a:t>will</a:t>
            </a:r>
            <a:r>
              <a:rPr lang="fr-CA" sz="2200" dirty="0"/>
              <a:t> show </a:t>
            </a:r>
            <a:r>
              <a:rPr lang="fr-CA" sz="2200" dirty="0" err="1"/>
              <a:t>you</a:t>
            </a:r>
            <a:r>
              <a:rPr lang="fr-CA" sz="2200" dirty="0"/>
              <a:t> all </a:t>
            </a:r>
            <a:r>
              <a:rPr lang="fr-CA" sz="2200" dirty="0" err="1"/>
              <a:t>existing</a:t>
            </a:r>
            <a:r>
              <a:rPr lang="fr-CA" sz="2200" dirty="0"/>
              <a:t> route-</a:t>
            </a:r>
            <a:r>
              <a:rPr lang="fr-CA" sz="2200" dirty="0" err="1"/>
              <a:t>based</a:t>
            </a:r>
            <a:r>
              <a:rPr lang="fr-CA" sz="2200" dirty="0"/>
              <a:t> </a:t>
            </a:r>
            <a:r>
              <a:rPr lang="fr-CA" sz="2200" dirty="0" err="1"/>
              <a:t>commands</a:t>
            </a:r>
            <a:r>
              <a:rPr lang="fr-CA" sz="2200" dirty="0"/>
              <a:t> to store, </a:t>
            </a:r>
            <a:r>
              <a:rPr lang="fr-CA" sz="2200" dirty="0" err="1"/>
              <a:t>pick</a:t>
            </a:r>
            <a:r>
              <a:rPr lang="fr-CA" sz="2200" dirty="0"/>
              <a:t> or </a:t>
            </a:r>
            <a:r>
              <a:rPr lang="fr-CA" sz="2200" dirty="0" err="1"/>
              <a:t>replenish</a:t>
            </a:r>
            <a:r>
              <a:rPr lang="fr-CA" sz="2200" dirty="0"/>
              <a:t> </a:t>
            </a:r>
            <a:r>
              <a:rPr lang="fr-CA" sz="2200" dirty="0" err="1"/>
              <a:t>product</a:t>
            </a:r>
            <a:r>
              <a:rPr lang="fr-CA" sz="2200" dirty="0"/>
              <a:t>. </a:t>
            </a:r>
          </a:p>
          <a:p>
            <a:pPr marL="0" indent="0">
              <a:lnSpc>
                <a:spcPct val="150000"/>
              </a:lnSpc>
              <a:buNone/>
            </a:pPr>
            <a:endParaRPr lang="fr-CA" sz="2200" dirty="0"/>
          </a:p>
          <a:p>
            <a:pPr marL="0" indent="0">
              <a:lnSpc>
                <a:spcPct val="150000"/>
              </a:lnSpc>
              <a:buNone/>
            </a:pPr>
            <a:endParaRPr lang="fr-CA" sz="2200" dirty="0"/>
          </a:p>
          <a:p>
            <a:pPr marL="0" indent="0">
              <a:lnSpc>
                <a:spcPct val="150000"/>
              </a:lnSpc>
              <a:buNone/>
            </a:pPr>
            <a:endParaRPr lang="fr-CA" sz="2200" dirty="0"/>
          </a:p>
          <a:p>
            <a:pPr marL="0" indent="0">
              <a:lnSpc>
                <a:spcPct val="150000"/>
              </a:lnSpc>
              <a:buNone/>
            </a:pPr>
            <a:endParaRPr lang="en-US" sz="2200" dirty="0"/>
          </a:p>
          <a:p>
            <a:pPr marL="0" indent="0">
              <a:lnSpc>
                <a:spcPct val="150000"/>
              </a:lnSpc>
              <a:buNone/>
            </a:pPr>
            <a:endParaRPr lang="en-CA" sz="2200" dirty="0"/>
          </a:p>
        </p:txBody>
      </p:sp>
      <p:pic>
        <p:nvPicPr>
          <p:cNvPr id="8" name="Picture 7">
            <a:extLst>
              <a:ext uri="{FF2B5EF4-FFF2-40B4-BE49-F238E27FC236}">
                <a16:creationId xmlns:a16="http://schemas.microsoft.com/office/drawing/2014/main" xmlns="" id="{FB85C5F9-FA55-4862-8AAE-5261007AD030}"/>
              </a:ext>
            </a:extLst>
          </p:cNvPr>
          <p:cNvPicPr>
            <a:picLocks noChangeAspect="1"/>
          </p:cNvPicPr>
          <p:nvPr>
            <p:custDataLst>
              <p:tags r:id="rId3"/>
            </p:custDataLst>
          </p:nvPr>
        </p:nvPicPr>
        <p:blipFill>
          <a:blip r:embed="rId17"/>
          <a:stretch>
            <a:fillRect/>
          </a:stretch>
        </p:blipFill>
        <p:spPr>
          <a:xfrm>
            <a:off x="539261" y="3130777"/>
            <a:ext cx="11113477" cy="2159415"/>
          </a:xfrm>
          <a:prstGeom prst="rect">
            <a:avLst/>
          </a:prstGeom>
        </p:spPr>
      </p:pic>
      <p:cxnSp>
        <p:nvCxnSpPr>
          <p:cNvPr id="12" name="Straight Arrow Connector 11">
            <a:extLst>
              <a:ext uri="{FF2B5EF4-FFF2-40B4-BE49-F238E27FC236}">
                <a16:creationId xmlns:a16="http://schemas.microsoft.com/office/drawing/2014/main" xmlns="" id="{A0BE79D8-D8D7-460D-ADB5-39C3690E28D8}"/>
              </a:ext>
            </a:extLst>
          </p:cNvPr>
          <p:cNvCxnSpPr>
            <a:cxnSpLocks/>
          </p:cNvCxnSpPr>
          <p:nvPr>
            <p:custDataLst>
              <p:tags r:id="rId4"/>
            </p:custDataLst>
          </p:nvPr>
        </p:nvCxnSpPr>
        <p:spPr>
          <a:xfrm>
            <a:off x="1191943" y="4918415"/>
            <a:ext cx="0" cy="544301"/>
          </a:xfrm>
          <a:prstGeom prst="straightConnector1">
            <a:avLst/>
          </a:prstGeom>
          <a:ln w="19050">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13" name="Rectangle 12">
            <a:extLst>
              <a:ext uri="{FF2B5EF4-FFF2-40B4-BE49-F238E27FC236}">
                <a16:creationId xmlns:a16="http://schemas.microsoft.com/office/drawing/2014/main" xmlns="" id="{F19C60CB-2FE9-4D10-90A5-227CB0B6D44A}"/>
              </a:ext>
            </a:extLst>
          </p:cNvPr>
          <p:cNvSpPr/>
          <p:nvPr>
            <p:custDataLst>
              <p:tags r:id="rId5"/>
            </p:custDataLst>
          </p:nvPr>
        </p:nvSpPr>
        <p:spPr>
          <a:xfrm>
            <a:off x="84408" y="5427115"/>
            <a:ext cx="2715063" cy="923330"/>
          </a:xfrm>
          <a:prstGeom prst="rect">
            <a:avLst/>
          </a:prstGeom>
        </p:spPr>
        <p:txBody>
          <a:bodyPr wrap="square">
            <a:spAutoFit/>
          </a:bodyPr>
          <a:lstStyle/>
          <a:p>
            <a:pPr algn="just"/>
            <a:r>
              <a:rPr lang="en-US">
                <a:solidFill>
                  <a:srgbClr val="000000"/>
                </a:solidFill>
              </a:rPr>
              <a:t>The route point associated with the source location of the route path.</a:t>
            </a:r>
            <a:endParaRPr lang="en-CA">
              <a:solidFill>
                <a:srgbClr val="000000"/>
              </a:solidFill>
            </a:endParaRPr>
          </a:p>
        </p:txBody>
      </p:sp>
      <p:cxnSp>
        <p:nvCxnSpPr>
          <p:cNvPr id="14" name="Straight Connector 13">
            <a:extLst>
              <a:ext uri="{FF2B5EF4-FFF2-40B4-BE49-F238E27FC236}">
                <a16:creationId xmlns:a16="http://schemas.microsoft.com/office/drawing/2014/main" xmlns="" id="{3FF9E5A5-A7E3-415F-B524-BDBAB7616049}"/>
              </a:ext>
            </a:extLst>
          </p:cNvPr>
          <p:cNvCxnSpPr/>
          <p:nvPr>
            <p:custDataLst>
              <p:tags r:id="rId6"/>
            </p:custDataLst>
          </p:nvPr>
        </p:nvCxnSpPr>
        <p:spPr>
          <a:xfrm>
            <a:off x="1191943" y="4918415"/>
            <a:ext cx="1286983"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xmlns="" id="{A57E3E76-0EED-48EC-B039-717E414F1861}"/>
              </a:ext>
            </a:extLst>
          </p:cNvPr>
          <p:cNvCxnSpPr>
            <a:cxnSpLocks/>
            <a:endCxn id="24" idx="0"/>
          </p:cNvCxnSpPr>
          <p:nvPr>
            <p:custDataLst>
              <p:tags r:id="rId7"/>
            </p:custDataLst>
          </p:nvPr>
        </p:nvCxnSpPr>
        <p:spPr>
          <a:xfrm>
            <a:off x="7224637" y="5233605"/>
            <a:ext cx="1" cy="235714"/>
          </a:xfrm>
          <a:prstGeom prst="straightConnector1">
            <a:avLst/>
          </a:prstGeom>
          <a:ln w="19050">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21" name="Rectangle 20">
            <a:extLst>
              <a:ext uri="{FF2B5EF4-FFF2-40B4-BE49-F238E27FC236}">
                <a16:creationId xmlns:a16="http://schemas.microsoft.com/office/drawing/2014/main" xmlns="" id="{0E5DE529-21BB-441A-B7AC-E7CEB4148B72}"/>
              </a:ext>
            </a:extLst>
          </p:cNvPr>
          <p:cNvSpPr/>
          <p:nvPr>
            <p:custDataLst>
              <p:tags r:id="rId8"/>
            </p:custDataLst>
          </p:nvPr>
        </p:nvSpPr>
        <p:spPr>
          <a:xfrm>
            <a:off x="3223568" y="2283284"/>
            <a:ext cx="1899126" cy="646331"/>
          </a:xfrm>
          <a:prstGeom prst="rect">
            <a:avLst/>
          </a:prstGeom>
        </p:spPr>
        <p:txBody>
          <a:bodyPr wrap="square">
            <a:spAutoFit/>
          </a:bodyPr>
          <a:lstStyle/>
          <a:p>
            <a:pPr algn="just"/>
            <a:r>
              <a:rPr lang="en-US">
                <a:solidFill>
                  <a:srgbClr val="000000"/>
                </a:solidFill>
              </a:rPr>
              <a:t>The next route point in the path.</a:t>
            </a:r>
            <a:endParaRPr lang="en-CA">
              <a:solidFill>
                <a:srgbClr val="000000"/>
              </a:solidFill>
            </a:endParaRPr>
          </a:p>
        </p:txBody>
      </p:sp>
      <p:sp>
        <p:nvSpPr>
          <p:cNvPr id="24" name="Rectangle 23">
            <a:extLst>
              <a:ext uri="{FF2B5EF4-FFF2-40B4-BE49-F238E27FC236}">
                <a16:creationId xmlns:a16="http://schemas.microsoft.com/office/drawing/2014/main" xmlns="" id="{7A265C98-EB30-4FAA-808D-C5206D834C38}"/>
              </a:ext>
            </a:extLst>
          </p:cNvPr>
          <p:cNvSpPr/>
          <p:nvPr>
            <p:custDataLst>
              <p:tags r:id="rId9"/>
            </p:custDataLst>
          </p:nvPr>
        </p:nvSpPr>
        <p:spPr>
          <a:xfrm>
            <a:off x="5867106" y="5469319"/>
            <a:ext cx="2715063" cy="923330"/>
          </a:xfrm>
          <a:prstGeom prst="rect">
            <a:avLst/>
          </a:prstGeom>
        </p:spPr>
        <p:txBody>
          <a:bodyPr wrap="square">
            <a:spAutoFit/>
          </a:bodyPr>
          <a:lstStyle/>
          <a:p>
            <a:pPr algn="just"/>
            <a:r>
              <a:rPr lang="en-US">
                <a:solidFill>
                  <a:srgbClr val="000000"/>
                </a:solidFill>
              </a:rPr>
              <a:t>The route point associated with the destination location of the route path.</a:t>
            </a:r>
            <a:endParaRPr lang="en-CA">
              <a:solidFill>
                <a:srgbClr val="000000"/>
              </a:solidFill>
            </a:endParaRPr>
          </a:p>
        </p:txBody>
      </p:sp>
      <p:cxnSp>
        <p:nvCxnSpPr>
          <p:cNvPr id="25" name="Straight Arrow Connector 24">
            <a:extLst>
              <a:ext uri="{FF2B5EF4-FFF2-40B4-BE49-F238E27FC236}">
                <a16:creationId xmlns:a16="http://schemas.microsoft.com/office/drawing/2014/main" xmlns="" id="{1532AB1C-F5AA-44D2-99B1-94ECA6334E48}"/>
              </a:ext>
            </a:extLst>
          </p:cNvPr>
          <p:cNvCxnSpPr>
            <a:cxnSpLocks/>
          </p:cNvCxnSpPr>
          <p:nvPr>
            <p:custDataLst>
              <p:tags r:id="rId10"/>
            </p:custDataLst>
          </p:nvPr>
        </p:nvCxnSpPr>
        <p:spPr>
          <a:xfrm>
            <a:off x="10457863" y="5261528"/>
            <a:ext cx="0" cy="207791"/>
          </a:xfrm>
          <a:prstGeom prst="straightConnector1">
            <a:avLst/>
          </a:prstGeom>
          <a:ln w="19050">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27" name="Rectangle 26">
            <a:extLst>
              <a:ext uri="{FF2B5EF4-FFF2-40B4-BE49-F238E27FC236}">
                <a16:creationId xmlns:a16="http://schemas.microsoft.com/office/drawing/2014/main" xmlns="" id="{3D646239-18D6-4FBD-96BB-4D73AE92394B}"/>
              </a:ext>
            </a:extLst>
          </p:cNvPr>
          <p:cNvSpPr/>
          <p:nvPr>
            <p:custDataLst>
              <p:tags r:id="rId11"/>
            </p:custDataLst>
          </p:nvPr>
        </p:nvSpPr>
        <p:spPr>
          <a:xfrm>
            <a:off x="5499590" y="1825134"/>
            <a:ext cx="6608002" cy="1200329"/>
          </a:xfrm>
          <a:prstGeom prst="rect">
            <a:avLst/>
          </a:prstGeom>
        </p:spPr>
        <p:txBody>
          <a:bodyPr wrap="square">
            <a:spAutoFit/>
          </a:bodyPr>
          <a:lstStyle/>
          <a:p>
            <a:pPr algn="just"/>
            <a:r>
              <a:rPr lang="en-US">
                <a:solidFill>
                  <a:srgbClr val="000000"/>
                </a:solidFill>
              </a:rPr>
              <a:t>A pause generally indicates that another activity must take place at this route point and that confirmation by the user is required before the product can be moved to the next route point. Yes identifies a location for which a command has been paused.</a:t>
            </a:r>
            <a:endParaRPr lang="en-CA">
              <a:solidFill>
                <a:srgbClr val="000000"/>
              </a:solidFill>
            </a:endParaRPr>
          </a:p>
        </p:txBody>
      </p:sp>
      <p:cxnSp>
        <p:nvCxnSpPr>
          <p:cNvPr id="28" name="Straight Arrow Connector 27">
            <a:extLst>
              <a:ext uri="{FF2B5EF4-FFF2-40B4-BE49-F238E27FC236}">
                <a16:creationId xmlns:a16="http://schemas.microsoft.com/office/drawing/2014/main" xmlns="" id="{E1417076-C00E-4882-AC77-371AD14EBA04}"/>
              </a:ext>
            </a:extLst>
          </p:cNvPr>
          <p:cNvCxnSpPr>
            <a:cxnSpLocks/>
          </p:cNvCxnSpPr>
          <p:nvPr>
            <p:custDataLst>
              <p:tags r:id="rId12"/>
            </p:custDataLst>
          </p:nvPr>
        </p:nvCxnSpPr>
        <p:spPr>
          <a:xfrm flipV="1">
            <a:off x="11104977" y="2978595"/>
            <a:ext cx="0" cy="1492036"/>
          </a:xfrm>
          <a:prstGeom prst="straightConnector1">
            <a:avLst/>
          </a:prstGeom>
          <a:ln w="19050">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30" name="Rectangle 29">
            <a:extLst>
              <a:ext uri="{FF2B5EF4-FFF2-40B4-BE49-F238E27FC236}">
                <a16:creationId xmlns:a16="http://schemas.microsoft.com/office/drawing/2014/main" xmlns="" id="{051399AC-5919-4356-BBF6-1BDB129A4DD9}"/>
              </a:ext>
            </a:extLst>
          </p:cNvPr>
          <p:cNvSpPr/>
          <p:nvPr>
            <p:custDataLst>
              <p:tags r:id="rId13"/>
            </p:custDataLst>
          </p:nvPr>
        </p:nvSpPr>
        <p:spPr>
          <a:xfrm>
            <a:off x="9451589" y="5535635"/>
            <a:ext cx="2715063" cy="646331"/>
          </a:xfrm>
          <a:prstGeom prst="rect">
            <a:avLst/>
          </a:prstGeom>
        </p:spPr>
        <p:txBody>
          <a:bodyPr wrap="square">
            <a:spAutoFit/>
          </a:bodyPr>
          <a:lstStyle/>
          <a:p>
            <a:pPr algn="just"/>
            <a:r>
              <a:rPr lang="en-US">
                <a:solidFill>
                  <a:srgbClr val="000000"/>
                </a:solidFill>
              </a:rPr>
              <a:t>The priority associated with this order.</a:t>
            </a:r>
            <a:endParaRPr lang="en-CA">
              <a:solidFill>
                <a:srgbClr val="000000"/>
              </a:solidFill>
            </a:endParaRPr>
          </a:p>
        </p:txBody>
      </p:sp>
      <p:cxnSp>
        <p:nvCxnSpPr>
          <p:cNvPr id="36" name="Straight Arrow Connector 35">
            <a:extLst>
              <a:ext uri="{FF2B5EF4-FFF2-40B4-BE49-F238E27FC236}">
                <a16:creationId xmlns:a16="http://schemas.microsoft.com/office/drawing/2014/main" xmlns="" id="{5FAC1194-2E14-4B45-A4F5-84669ABDA93F}"/>
              </a:ext>
            </a:extLst>
          </p:cNvPr>
          <p:cNvCxnSpPr>
            <a:cxnSpLocks/>
          </p:cNvCxnSpPr>
          <p:nvPr>
            <p:custDataLst>
              <p:tags r:id="rId14"/>
            </p:custDataLst>
          </p:nvPr>
        </p:nvCxnSpPr>
        <p:spPr>
          <a:xfrm flipV="1">
            <a:off x="4003137" y="2917890"/>
            <a:ext cx="0" cy="2035108"/>
          </a:xfrm>
          <a:prstGeom prst="straightConnector1">
            <a:avLst/>
          </a:prstGeom>
          <a:ln w="19050">
            <a:solidFill>
              <a:srgbClr val="FF0000"/>
            </a:solidFill>
            <a:tailEnd type="triangle"/>
          </a:ln>
        </p:spPr>
        <p:style>
          <a:lnRef idx="1">
            <a:schemeClr val="accent2"/>
          </a:lnRef>
          <a:fillRef idx="0">
            <a:schemeClr val="accent2"/>
          </a:fillRef>
          <a:effectRef idx="0">
            <a:schemeClr val="accent2"/>
          </a:effectRef>
          <a:fontRef idx="minor">
            <a:schemeClr val="tx1"/>
          </a:fontRef>
        </p:style>
      </p:cxnSp>
      <p:cxnSp>
        <p:nvCxnSpPr>
          <p:cNvPr id="38" name="Straight Connector 37">
            <a:extLst>
              <a:ext uri="{FF2B5EF4-FFF2-40B4-BE49-F238E27FC236}">
                <a16:creationId xmlns:a16="http://schemas.microsoft.com/office/drawing/2014/main" xmlns="" id="{CBCF8D85-344D-494F-B87C-E0F30F4AED62}"/>
              </a:ext>
            </a:extLst>
          </p:cNvPr>
          <p:cNvCxnSpPr>
            <a:cxnSpLocks/>
          </p:cNvCxnSpPr>
          <p:nvPr>
            <p:custDataLst>
              <p:tags r:id="rId15"/>
            </p:custDataLst>
          </p:nvPr>
        </p:nvCxnSpPr>
        <p:spPr>
          <a:xfrm>
            <a:off x="4003137" y="4952998"/>
            <a:ext cx="643491"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32579398"/>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F0BE938-39C7-468E-A2C4-83EB0FF8C684}"/>
              </a:ext>
            </a:extLst>
          </p:cNvPr>
          <p:cNvSpPr>
            <a:spLocks noGrp="1"/>
          </p:cNvSpPr>
          <p:nvPr>
            <p:ph type="title"/>
            <p:custDataLst>
              <p:tags r:id="rId1"/>
            </p:custDataLst>
          </p:nvPr>
        </p:nvSpPr>
        <p:spPr/>
        <p:txBody>
          <a:bodyPr/>
          <a:lstStyle/>
          <a:p>
            <a:r>
              <a:rPr lang="fr-CA"/>
              <a:t>Route Move Instructions – </a:t>
            </a:r>
            <a:r>
              <a:rPr lang="fr-CA" err="1"/>
              <a:t>Routing</a:t>
            </a:r>
            <a:r>
              <a:rPr lang="fr-CA"/>
              <a:t> Simulator</a:t>
            </a:r>
            <a:endParaRPr lang="en-CA"/>
          </a:p>
        </p:txBody>
      </p:sp>
      <p:sp>
        <p:nvSpPr>
          <p:cNvPr id="3" name="Content Placeholder 2">
            <a:extLst>
              <a:ext uri="{FF2B5EF4-FFF2-40B4-BE49-F238E27FC236}">
                <a16:creationId xmlns:a16="http://schemas.microsoft.com/office/drawing/2014/main" xmlns="" id="{55F5B11A-5843-4F0D-838C-C44331D476F9}"/>
              </a:ext>
            </a:extLst>
          </p:cNvPr>
          <p:cNvSpPr>
            <a:spLocks noGrp="1"/>
          </p:cNvSpPr>
          <p:nvPr>
            <p:ph idx="1"/>
            <p:custDataLst>
              <p:tags r:id="rId2"/>
            </p:custDataLst>
          </p:nvPr>
        </p:nvSpPr>
        <p:spPr>
          <a:xfrm>
            <a:off x="838200" y="1214651"/>
            <a:ext cx="10515600" cy="4962312"/>
          </a:xfrm>
        </p:spPr>
        <p:txBody>
          <a:bodyPr/>
          <a:lstStyle/>
          <a:p>
            <a:pPr marL="0" indent="0" algn="just">
              <a:lnSpc>
                <a:spcPct val="130000"/>
              </a:lnSpc>
              <a:buNone/>
            </a:pPr>
            <a:r>
              <a:rPr lang="fr-CA" sz="2200" err="1"/>
              <a:t>Additional</a:t>
            </a:r>
            <a:r>
              <a:rPr lang="fr-CA" sz="2200"/>
              <a:t> information: </a:t>
            </a:r>
          </a:p>
          <a:p>
            <a:pPr algn="just">
              <a:lnSpc>
                <a:spcPct val="130000"/>
              </a:lnSpc>
              <a:buFont typeface="Wingdings" panose="05000000000000000000" pitchFamily="2" charset="2"/>
              <a:buChar char="ü"/>
            </a:pPr>
            <a:r>
              <a:rPr lang="en-US" sz="2200"/>
              <a:t> The Routing Simulator action is applicable to the Route Move Instructions resource only. </a:t>
            </a:r>
          </a:p>
          <a:p>
            <a:pPr algn="just">
              <a:lnSpc>
                <a:spcPct val="130000"/>
              </a:lnSpc>
              <a:buFont typeface="Wingdings" panose="05000000000000000000" pitchFamily="2" charset="2"/>
              <a:buChar char="ü"/>
            </a:pPr>
            <a:r>
              <a:rPr lang="en-US" sz="2200"/>
              <a:t> This is used to display the path that commands would take, based on the originating location and destination location you specify, as well as the predefined setup of routes or consolidation locations in the system. </a:t>
            </a:r>
          </a:p>
          <a:p>
            <a:pPr algn="just">
              <a:lnSpc>
                <a:spcPct val="130000"/>
              </a:lnSpc>
              <a:buFont typeface="Wingdings" panose="05000000000000000000" pitchFamily="2" charset="2"/>
              <a:buChar char="ü"/>
            </a:pPr>
            <a:r>
              <a:rPr lang="en-US" sz="2200"/>
              <a:t> A simulation can be requested for picking routes, replenishment routes, and </a:t>
            </a:r>
            <a:r>
              <a:rPr lang="en-US" sz="2200" err="1"/>
              <a:t>putaway</a:t>
            </a:r>
            <a:r>
              <a:rPr lang="en-US" sz="2200"/>
              <a:t> (storage) routes. </a:t>
            </a:r>
          </a:p>
          <a:p>
            <a:pPr algn="just">
              <a:lnSpc>
                <a:spcPct val="130000"/>
              </a:lnSpc>
              <a:buFont typeface="Wingdings" panose="05000000000000000000" pitchFamily="2" charset="2"/>
              <a:buChar char="ü"/>
            </a:pPr>
            <a:r>
              <a:rPr lang="en-US" sz="2200"/>
              <a:t> Based on the information displayed, you can then determine if the route follows the expected path or if adjustments are required. </a:t>
            </a:r>
            <a:endParaRPr lang="en-CA" sz="2200"/>
          </a:p>
        </p:txBody>
      </p:sp>
    </p:spTree>
    <p:extLst>
      <p:ext uri="{BB962C8B-B14F-4D97-AF65-F5344CB8AC3E}">
        <p14:creationId xmlns:p14="http://schemas.microsoft.com/office/powerpoint/2010/main" val="289448556"/>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F0BE938-39C7-468E-A2C4-83EB0FF8C684}"/>
              </a:ext>
            </a:extLst>
          </p:cNvPr>
          <p:cNvSpPr>
            <a:spLocks noGrp="1"/>
          </p:cNvSpPr>
          <p:nvPr>
            <p:ph type="title"/>
            <p:custDataLst>
              <p:tags r:id="rId1"/>
            </p:custDataLst>
          </p:nvPr>
        </p:nvSpPr>
        <p:spPr/>
        <p:txBody>
          <a:bodyPr/>
          <a:lstStyle/>
          <a:p>
            <a:r>
              <a:rPr lang="fr-CA"/>
              <a:t>Route Move Instructions – </a:t>
            </a:r>
            <a:r>
              <a:rPr lang="fr-CA" err="1"/>
              <a:t>Routing</a:t>
            </a:r>
            <a:r>
              <a:rPr lang="fr-CA"/>
              <a:t> Simulator</a:t>
            </a:r>
            <a:endParaRPr lang="en-CA"/>
          </a:p>
        </p:txBody>
      </p:sp>
      <p:sp>
        <p:nvSpPr>
          <p:cNvPr id="3" name="Content Placeholder 2">
            <a:extLst>
              <a:ext uri="{FF2B5EF4-FFF2-40B4-BE49-F238E27FC236}">
                <a16:creationId xmlns:a16="http://schemas.microsoft.com/office/drawing/2014/main" xmlns="" id="{55F5B11A-5843-4F0D-838C-C44331D476F9}"/>
              </a:ext>
            </a:extLst>
          </p:cNvPr>
          <p:cNvSpPr>
            <a:spLocks noGrp="1"/>
          </p:cNvSpPr>
          <p:nvPr>
            <p:ph idx="1"/>
            <p:custDataLst>
              <p:tags r:id="rId2"/>
            </p:custDataLst>
          </p:nvPr>
        </p:nvSpPr>
        <p:spPr>
          <a:xfrm>
            <a:off x="736980" y="1252025"/>
            <a:ext cx="10515600" cy="4924938"/>
          </a:xfrm>
        </p:spPr>
        <p:txBody>
          <a:bodyPr/>
          <a:lstStyle/>
          <a:p>
            <a:pPr marL="457200" indent="-457200" algn="just">
              <a:lnSpc>
                <a:spcPct val="140000"/>
              </a:lnSpc>
              <a:buFont typeface="+mj-lt"/>
              <a:buAutoNum type="arabicPeriod"/>
            </a:pPr>
            <a:r>
              <a:rPr lang="fr-CA" dirty="0"/>
              <a:t>To </a:t>
            </a:r>
            <a:r>
              <a:rPr lang="fr-CA" dirty="0" err="1"/>
              <a:t>perform</a:t>
            </a:r>
            <a:r>
              <a:rPr lang="fr-CA" dirty="0"/>
              <a:t> a simulation, </a:t>
            </a:r>
            <a:r>
              <a:rPr lang="fr-CA" dirty="0" err="1"/>
              <a:t>from</a:t>
            </a:r>
            <a:r>
              <a:rPr lang="fr-CA" dirty="0"/>
              <a:t> the Route Move Instructions </a:t>
            </a:r>
            <a:r>
              <a:rPr lang="fr-CA" dirty="0" err="1"/>
              <a:t>resource</a:t>
            </a:r>
            <a:r>
              <a:rPr lang="fr-CA" dirty="0"/>
              <a:t>, select the </a:t>
            </a:r>
            <a:r>
              <a:rPr lang="fr-CA" dirty="0" err="1"/>
              <a:t>Routing</a:t>
            </a:r>
            <a:r>
              <a:rPr lang="fr-CA" dirty="0"/>
              <a:t> Simulator action at the </a:t>
            </a:r>
            <a:r>
              <a:rPr lang="fr-CA" dirty="0" err="1"/>
              <a:t>bottom</a:t>
            </a:r>
            <a:r>
              <a:rPr lang="fr-CA" dirty="0"/>
              <a:t> right of </a:t>
            </a:r>
            <a:r>
              <a:rPr lang="fr-CA" dirty="0" err="1"/>
              <a:t>your</a:t>
            </a:r>
            <a:r>
              <a:rPr lang="fr-CA" dirty="0"/>
              <a:t> screen. </a:t>
            </a:r>
            <a:endParaRPr lang="en-CA" dirty="0"/>
          </a:p>
        </p:txBody>
      </p:sp>
      <p:grpSp>
        <p:nvGrpSpPr>
          <p:cNvPr id="8" name="Group 7">
            <a:extLst>
              <a:ext uri="{FF2B5EF4-FFF2-40B4-BE49-F238E27FC236}">
                <a16:creationId xmlns:a16="http://schemas.microsoft.com/office/drawing/2014/main" xmlns="" id="{F23990C9-95F1-4AA6-9423-3271850D5D38}"/>
              </a:ext>
            </a:extLst>
          </p:cNvPr>
          <p:cNvGrpSpPr/>
          <p:nvPr>
            <p:custDataLst>
              <p:tags r:id="rId3"/>
            </p:custDataLst>
          </p:nvPr>
        </p:nvGrpSpPr>
        <p:grpSpPr>
          <a:xfrm>
            <a:off x="425355" y="2512959"/>
            <a:ext cx="11341290" cy="3369226"/>
            <a:chOff x="0" y="370260"/>
            <a:chExt cx="12192000" cy="3595198"/>
          </a:xfrm>
        </p:grpSpPr>
        <p:pic>
          <p:nvPicPr>
            <p:cNvPr id="5" name="Picture 4">
              <a:extLst>
                <a:ext uri="{FF2B5EF4-FFF2-40B4-BE49-F238E27FC236}">
                  <a16:creationId xmlns:a16="http://schemas.microsoft.com/office/drawing/2014/main" xmlns="" id="{B875C8AE-7FAE-46C8-8D5E-5119DB58DAEB}"/>
                </a:ext>
              </a:extLst>
            </p:cNvPr>
            <p:cNvPicPr>
              <a:picLocks noChangeAspect="1"/>
            </p:cNvPicPr>
            <p:nvPr/>
          </p:nvPicPr>
          <p:blipFill rotWithShape="1">
            <a:blip r:embed="rId5"/>
            <a:srcRect b="54741"/>
            <a:stretch/>
          </p:blipFill>
          <p:spPr>
            <a:xfrm>
              <a:off x="0" y="370260"/>
              <a:ext cx="12192000" cy="2768725"/>
            </a:xfrm>
            <a:prstGeom prst="rect">
              <a:avLst/>
            </a:prstGeom>
          </p:spPr>
        </p:pic>
        <p:pic>
          <p:nvPicPr>
            <p:cNvPr id="7" name="Picture 6">
              <a:extLst>
                <a:ext uri="{FF2B5EF4-FFF2-40B4-BE49-F238E27FC236}">
                  <a16:creationId xmlns:a16="http://schemas.microsoft.com/office/drawing/2014/main" xmlns="" id="{A17ED010-6A8D-4073-B633-0D4099D7F536}"/>
                </a:ext>
              </a:extLst>
            </p:cNvPr>
            <p:cNvPicPr>
              <a:picLocks noChangeAspect="1"/>
            </p:cNvPicPr>
            <p:nvPr/>
          </p:nvPicPr>
          <p:blipFill rotWithShape="1">
            <a:blip r:embed="rId5"/>
            <a:srcRect t="86490"/>
            <a:stretch/>
          </p:blipFill>
          <p:spPr>
            <a:xfrm>
              <a:off x="0" y="3138985"/>
              <a:ext cx="12192000" cy="826473"/>
            </a:xfrm>
            <a:prstGeom prst="rect">
              <a:avLst/>
            </a:prstGeom>
          </p:spPr>
        </p:pic>
      </p:grpSp>
    </p:spTree>
    <p:extLst>
      <p:ext uri="{BB962C8B-B14F-4D97-AF65-F5344CB8AC3E}">
        <p14:creationId xmlns:p14="http://schemas.microsoft.com/office/powerpoint/2010/main" val="40494580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0156B7B-178A-4850-ABFC-AB2E3C52C83C}"/>
              </a:ext>
            </a:extLst>
          </p:cNvPr>
          <p:cNvSpPr>
            <a:spLocks noGrp="1"/>
          </p:cNvSpPr>
          <p:nvPr>
            <p:ph type="title"/>
            <p:custDataLst>
              <p:tags r:id="rId1"/>
            </p:custDataLst>
          </p:nvPr>
        </p:nvSpPr>
        <p:spPr/>
        <p:txBody>
          <a:bodyPr/>
          <a:lstStyle/>
          <a:p>
            <a:r>
              <a:rPr lang="fr-CA"/>
              <a:t>Warehouse Options</a:t>
            </a:r>
            <a:endParaRPr lang="en-CA"/>
          </a:p>
        </p:txBody>
      </p:sp>
      <p:sp>
        <p:nvSpPr>
          <p:cNvPr id="4" name="Content Placeholder 2">
            <a:extLst>
              <a:ext uri="{FF2B5EF4-FFF2-40B4-BE49-F238E27FC236}">
                <a16:creationId xmlns:a16="http://schemas.microsoft.com/office/drawing/2014/main" xmlns="" id="{E67F6EB8-7EFF-4FFA-B2F7-88264B3094B6}"/>
              </a:ext>
            </a:extLst>
          </p:cNvPr>
          <p:cNvSpPr>
            <a:spLocks noGrp="1"/>
          </p:cNvSpPr>
          <p:nvPr>
            <p:ph idx="1"/>
            <p:custDataLst>
              <p:tags r:id="rId2"/>
            </p:custDataLst>
          </p:nvPr>
        </p:nvSpPr>
        <p:spPr>
          <a:xfrm>
            <a:off x="356940" y="1121061"/>
            <a:ext cx="11225460" cy="4975692"/>
          </a:xfrm>
        </p:spPr>
        <p:txBody>
          <a:bodyPr/>
          <a:lstStyle/>
          <a:p>
            <a:pPr marL="457200" indent="-457200" algn="just">
              <a:lnSpc>
                <a:spcPct val="130000"/>
              </a:lnSpc>
              <a:buFont typeface="+mj-lt"/>
              <a:buAutoNum type="arabicPeriod" startAt="10"/>
            </a:pPr>
            <a:r>
              <a:rPr lang="en-US" sz="2100" dirty="0"/>
              <a:t>Complete the </a:t>
            </a:r>
            <a:r>
              <a:rPr lang="en-US" sz="2100" b="1" dirty="0"/>
              <a:t>Defaults for Customer Returns </a:t>
            </a:r>
            <a:r>
              <a:rPr lang="en-US" sz="2100" dirty="0"/>
              <a:t>section</a:t>
            </a:r>
            <a:r>
              <a:rPr lang="en-US" sz="2100" b="1" dirty="0"/>
              <a:t> </a:t>
            </a:r>
            <a:r>
              <a:rPr lang="en-US" sz="2100" dirty="0"/>
              <a:t>for the fields shown below. An explanation of the fields is given in the next slide.</a:t>
            </a:r>
            <a:endParaRPr lang="en-CA" sz="2100" dirty="0"/>
          </a:p>
        </p:txBody>
      </p:sp>
      <p:pic>
        <p:nvPicPr>
          <p:cNvPr id="5" name="Picture 4">
            <a:extLst>
              <a:ext uri="{FF2B5EF4-FFF2-40B4-BE49-F238E27FC236}">
                <a16:creationId xmlns:a16="http://schemas.microsoft.com/office/drawing/2014/main" xmlns="" id="{153F707B-6DD4-4166-BCB6-05A0EF72719A}"/>
              </a:ext>
            </a:extLst>
          </p:cNvPr>
          <p:cNvPicPr>
            <a:picLocks noChangeAspect="1"/>
          </p:cNvPicPr>
          <p:nvPr>
            <p:custDataLst>
              <p:tags r:id="rId3"/>
            </p:custDataLst>
          </p:nvPr>
        </p:nvPicPr>
        <p:blipFill>
          <a:blip r:embed="rId5"/>
          <a:stretch>
            <a:fillRect/>
          </a:stretch>
        </p:blipFill>
        <p:spPr>
          <a:xfrm>
            <a:off x="609600" y="2446624"/>
            <a:ext cx="7519462" cy="2743903"/>
          </a:xfrm>
          <a:prstGeom prst="rect">
            <a:avLst/>
          </a:prstGeom>
        </p:spPr>
      </p:pic>
    </p:spTree>
    <p:extLst>
      <p:ext uri="{BB962C8B-B14F-4D97-AF65-F5344CB8AC3E}">
        <p14:creationId xmlns:p14="http://schemas.microsoft.com/office/powerpoint/2010/main" val="2274782921"/>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0410B08-7AA8-4658-B6EE-53F03517BB2E}"/>
              </a:ext>
            </a:extLst>
          </p:cNvPr>
          <p:cNvSpPr>
            <a:spLocks noGrp="1"/>
          </p:cNvSpPr>
          <p:nvPr>
            <p:ph type="title"/>
            <p:custDataLst>
              <p:tags r:id="rId1"/>
            </p:custDataLst>
          </p:nvPr>
        </p:nvSpPr>
        <p:spPr>
          <a:xfrm>
            <a:off x="838200" y="311679"/>
            <a:ext cx="10515600" cy="1325563"/>
          </a:xfrm>
        </p:spPr>
        <p:txBody>
          <a:bodyPr/>
          <a:lstStyle/>
          <a:p>
            <a:r>
              <a:rPr lang="fr-CA"/>
              <a:t>Route Move Instructions – </a:t>
            </a:r>
            <a:r>
              <a:rPr lang="fr-CA" err="1"/>
              <a:t>Routing</a:t>
            </a:r>
            <a:r>
              <a:rPr lang="fr-CA"/>
              <a:t> Simulator</a:t>
            </a:r>
            <a:endParaRPr lang="en-CA"/>
          </a:p>
        </p:txBody>
      </p:sp>
      <p:grpSp>
        <p:nvGrpSpPr>
          <p:cNvPr id="12" name="Group 11">
            <a:extLst>
              <a:ext uri="{FF2B5EF4-FFF2-40B4-BE49-F238E27FC236}">
                <a16:creationId xmlns:a16="http://schemas.microsoft.com/office/drawing/2014/main" xmlns="" id="{4F6951E2-B79A-466C-A688-5F5F60BC687E}"/>
              </a:ext>
            </a:extLst>
          </p:cNvPr>
          <p:cNvGrpSpPr/>
          <p:nvPr>
            <p:custDataLst>
              <p:tags r:id="rId2"/>
            </p:custDataLst>
          </p:nvPr>
        </p:nvGrpSpPr>
        <p:grpSpPr>
          <a:xfrm>
            <a:off x="8138705" y="1161655"/>
            <a:ext cx="3420858" cy="5123135"/>
            <a:chOff x="4385571" y="165368"/>
            <a:chExt cx="3420858" cy="5123135"/>
          </a:xfrm>
        </p:grpSpPr>
        <p:pic>
          <p:nvPicPr>
            <p:cNvPr id="9" name="Picture 8">
              <a:extLst>
                <a:ext uri="{FF2B5EF4-FFF2-40B4-BE49-F238E27FC236}">
                  <a16:creationId xmlns:a16="http://schemas.microsoft.com/office/drawing/2014/main" xmlns="" id="{665EDFE8-F2FF-49AA-B523-7D9E41FAD941}"/>
                </a:ext>
              </a:extLst>
            </p:cNvPr>
            <p:cNvPicPr>
              <a:picLocks noChangeAspect="1"/>
            </p:cNvPicPr>
            <p:nvPr/>
          </p:nvPicPr>
          <p:blipFill rotWithShape="1">
            <a:blip r:embed="rId5"/>
            <a:srcRect b="47543"/>
            <a:stretch/>
          </p:blipFill>
          <p:spPr>
            <a:xfrm>
              <a:off x="4385571" y="165368"/>
              <a:ext cx="3420858" cy="3423993"/>
            </a:xfrm>
            <a:prstGeom prst="rect">
              <a:avLst/>
            </a:prstGeom>
          </p:spPr>
        </p:pic>
        <p:pic>
          <p:nvPicPr>
            <p:cNvPr id="11" name="Picture 10">
              <a:extLst>
                <a:ext uri="{FF2B5EF4-FFF2-40B4-BE49-F238E27FC236}">
                  <a16:creationId xmlns:a16="http://schemas.microsoft.com/office/drawing/2014/main" xmlns="" id="{214D8C2B-7218-4E1A-9A60-E1060DEC1F40}"/>
                </a:ext>
              </a:extLst>
            </p:cNvPr>
            <p:cNvPicPr>
              <a:picLocks noChangeAspect="1"/>
            </p:cNvPicPr>
            <p:nvPr/>
          </p:nvPicPr>
          <p:blipFill rotWithShape="1">
            <a:blip r:embed="rId5"/>
            <a:srcRect t="60559"/>
            <a:stretch/>
          </p:blipFill>
          <p:spPr>
            <a:xfrm>
              <a:off x="4385571" y="2714084"/>
              <a:ext cx="3420858" cy="2574419"/>
            </a:xfrm>
            <a:prstGeom prst="rect">
              <a:avLst/>
            </a:prstGeom>
          </p:spPr>
        </p:pic>
      </p:grpSp>
      <p:sp>
        <p:nvSpPr>
          <p:cNvPr id="13" name="Content Placeholder 2">
            <a:extLst>
              <a:ext uri="{FF2B5EF4-FFF2-40B4-BE49-F238E27FC236}">
                <a16:creationId xmlns:a16="http://schemas.microsoft.com/office/drawing/2014/main" xmlns="" id="{AA162E36-9A45-4ACF-B5F1-5B2C239B5632}"/>
              </a:ext>
            </a:extLst>
          </p:cNvPr>
          <p:cNvSpPr>
            <a:spLocks noGrp="1"/>
          </p:cNvSpPr>
          <p:nvPr>
            <p:ph idx="1"/>
            <p:custDataLst>
              <p:tags r:id="rId3"/>
            </p:custDataLst>
          </p:nvPr>
        </p:nvSpPr>
        <p:spPr>
          <a:xfrm>
            <a:off x="736980" y="1310185"/>
            <a:ext cx="6728345" cy="4866778"/>
          </a:xfrm>
        </p:spPr>
        <p:txBody>
          <a:bodyPr/>
          <a:lstStyle/>
          <a:p>
            <a:pPr marL="457200" indent="-457200" algn="just">
              <a:lnSpc>
                <a:spcPct val="150000"/>
              </a:lnSpc>
              <a:buFont typeface="+mj-lt"/>
              <a:buAutoNum type="arabicPeriod" startAt="2"/>
            </a:pPr>
            <a:r>
              <a:rPr lang="fr-CA" dirty="0" err="1"/>
              <a:t>From</a:t>
            </a:r>
            <a:r>
              <a:rPr lang="fr-CA" dirty="0"/>
              <a:t> the new </a:t>
            </a:r>
            <a:r>
              <a:rPr lang="fr-CA" dirty="0" err="1"/>
              <a:t>window</a:t>
            </a:r>
            <a:r>
              <a:rPr lang="fr-CA" dirty="0"/>
              <a:t>, </a:t>
            </a:r>
            <a:r>
              <a:rPr lang="fr-CA" dirty="0" err="1"/>
              <a:t>specify</a:t>
            </a:r>
            <a:r>
              <a:rPr lang="fr-CA" dirty="0"/>
              <a:t>: </a:t>
            </a:r>
          </a:p>
          <a:p>
            <a:pPr lvl="1" algn="just">
              <a:lnSpc>
                <a:spcPct val="150000"/>
              </a:lnSpc>
              <a:buFont typeface="Wingdings" panose="05000000000000000000" pitchFamily="2" charset="2"/>
              <a:buChar char="ü"/>
            </a:pPr>
            <a:r>
              <a:rPr lang="fr-CA" sz="2400" dirty="0"/>
              <a:t> A </a:t>
            </a:r>
            <a:r>
              <a:rPr lang="fr-CA" sz="2400" dirty="0" err="1"/>
              <a:t>From</a:t>
            </a:r>
            <a:r>
              <a:rPr lang="fr-CA" sz="2400" dirty="0"/>
              <a:t> Location (</a:t>
            </a:r>
            <a:r>
              <a:rPr lang="en-CA" sz="2400" dirty="0"/>
              <a:t>the originating location),</a:t>
            </a:r>
            <a:endParaRPr lang="fr-CA" sz="2400" dirty="0"/>
          </a:p>
          <a:p>
            <a:pPr lvl="1" algn="just">
              <a:lnSpc>
                <a:spcPct val="150000"/>
              </a:lnSpc>
              <a:buFont typeface="Wingdings" panose="05000000000000000000" pitchFamily="2" charset="2"/>
              <a:buChar char="ü"/>
            </a:pPr>
            <a:r>
              <a:rPr lang="fr-CA" sz="2400" dirty="0"/>
              <a:t> A To Location (the destination location),</a:t>
            </a:r>
          </a:p>
          <a:p>
            <a:pPr lvl="1" algn="just">
              <a:lnSpc>
                <a:spcPct val="150000"/>
              </a:lnSpc>
              <a:buFont typeface="Wingdings" panose="05000000000000000000" pitchFamily="2" charset="2"/>
              <a:buChar char="ü"/>
            </a:pPr>
            <a:r>
              <a:rPr lang="fr-CA" sz="2400" dirty="0"/>
              <a:t> And a Route Type (</a:t>
            </a:r>
            <a:r>
              <a:rPr lang="fr-CA" sz="2400" dirty="0" err="1"/>
              <a:t>either</a:t>
            </a:r>
            <a:r>
              <a:rPr lang="fr-CA" sz="2400" dirty="0"/>
              <a:t> a Picking route, a </a:t>
            </a:r>
            <a:r>
              <a:rPr lang="fr-CA" sz="2400" dirty="0" err="1"/>
              <a:t>Replenishment</a:t>
            </a:r>
            <a:r>
              <a:rPr lang="fr-CA" sz="2400" dirty="0"/>
              <a:t> route or a Storage/</a:t>
            </a:r>
            <a:r>
              <a:rPr lang="fr-CA" sz="2400" dirty="0" err="1"/>
              <a:t>Putaway</a:t>
            </a:r>
            <a:r>
              <a:rPr lang="fr-CA" sz="2400" dirty="0"/>
              <a:t> route).</a:t>
            </a:r>
          </a:p>
        </p:txBody>
      </p:sp>
    </p:spTree>
    <p:extLst>
      <p:ext uri="{BB962C8B-B14F-4D97-AF65-F5344CB8AC3E}">
        <p14:creationId xmlns:p14="http://schemas.microsoft.com/office/powerpoint/2010/main" val="3032255115"/>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2CAA4F8-E275-4C2D-921D-85BCBB429481}"/>
              </a:ext>
            </a:extLst>
          </p:cNvPr>
          <p:cNvSpPr>
            <a:spLocks noGrp="1"/>
          </p:cNvSpPr>
          <p:nvPr>
            <p:ph type="title"/>
            <p:custDataLst>
              <p:tags r:id="rId1"/>
            </p:custDataLst>
          </p:nvPr>
        </p:nvSpPr>
        <p:spPr/>
        <p:txBody>
          <a:bodyPr/>
          <a:lstStyle/>
          <a:p>
            <a:r>
              <a:rPr lang="fr-CA"/>
              <a:t>Route Move Instructions – </a:t>
            </a:r>
            <a:r>
              <a:rPr lang="fr-CA" err="1"/>
              <a:t>Routing</a:t>
            </a:r>
            <a:r>
              <a:rPr lang="fr-CA"/>
              <a:t> Simulator</a:t>
            </a:r>
            <a:endParaRPr lang="en-CA"/>
          </a:p>
        </p:txBody>
      </p:sp>
      <p:grpSp>
        <p:nvGrpSpPr>
          <p:cNvPr id="26" name="Group 25">
            <a:extLst>
              <a:ext uri="{FF2B5EF4-FFF2-40B4-BE49-F238E27FC236}">
                <a16:creationId xmlns:a16="http://schemas.microsoft.com/office/drawing/2014/main" xmlns="" id="{64878C7F-4358-4295-9648-D3B51D6E9948}"/>
              </a:ext>
            </a:extLst>
          </p:cNvPr>
          <p:cNvGrpSpPr/>
          <p:nvPr>
            <p:custDataLst>
              <p:tags r:id="rId2"/>
            </p:custDataLst>
          </p:nvPr>
        </p:nvGrpSpPr>
        <p:grpSpPr>
          <a:xfrm>
            <a:off x="313898" y="3379183"/>
            <a:ext cx="11468669" cy="2265775"/>
            <a:chOff x="313898" y="3065279"/>
            <a:chExt cx="11468669" cy="2265775"/>
          </a:xfrm>
        </p:grpSpPr>
        <p:pic>
          <p:nvPicPr>
            <p:cNvPr id="11" name="Picture 10">
              <a:extLst>
                <a:ext uri="{FF2B5EF4-FFF2-40B4-BE49-F238E27FC236}">
                  <a16:creationId xmlns:a16="http://schemas.microsoft.com/office/drawing/2014/main" xmlns="" id="{1A5B0B56-035D-4D39-B55E-2CF9001DC1FE}"/>
                </a:ext>
              </a:extLst>
            </p:cNvPr>
            <p:cNvPicPr>
              <a:picLocks noChangeAspect="1"/>
            </p:cNvPicPr>
            <p:nvPr/>
          </p:nvPicPr>
          <p:blipFill rotWithShape="1">
            <a:blip r:embed="rId13"/>
            <a:srcRect b="61389"/>
            <a:stretch/>
          </p:blipFill>
          <p:spPr>
            <a:xfrm>
              <a:off x="313898" y="3065279"/>
              <a:ext cx="11468669" cy="2258664"/>
            </a:xfrm>
            <a:prstGeom prst="rect">
              <a:avLst/>
            </a:prstGeom>
          </p:spPr>
        </p:pic>
        <p:pic>
          <p:nvPicPr>
            <p:cNvPr id="13" name="Picture 12">
              <a:extLst>
                <a:ext uri="{FF2B5EF4-FFF2-40B4-BE49-F238E27FC236}">
                  <a16:creationId xmlns:a16="http://schemas.microsoft.com/office/drawing/2014/main" xmlns="" id="{0D36EF65-007C-4D93-A6D4-0DD81E6C778E}"/>
                </a:ext>
              </a:extLst>
            </p:cNvPr>
            <p:cNvPicPr>
              <a:picLocks noChangeAspect="1"/>
            </p:cNvPicPr>
            <p:nvPr/>
          </p:nvPicPr>
          <p:blipFill rotWithShape="1">
            <a:blip r:embed="rId13"/>
            <a:srcRect t="86169"/>
            <a:stretch/>
          </p:blipFill>
          <p:spPr>
            <a:xfrm>
              <a:off x="313898" y="4521939"/>
              <a:ext cx="11468669" cy="809115"/>
            </a:xfrm>
            <a:prstGeom prst="rect">
              <a:avLst/>
            </a:prstGeom>
          </p:spPr>
        </p:pic>
      </p:grpSp>
      <p:sp>
        <p:nvSpPr>
          <p:cNvPr id="15" name="Content Placeholder 2">
            <a:extLst>
              <a:ext uri="{FF2B5EF4-FFF2-40B4-BE49-F238E27FC236}">
                <a16:creationId xmlns:a16="http://schemas.microsoft.com/office/drawing/2014/main" xmlns="" id="{4430B28D-E323-4B29-8B96-DE4849E0AF4C}"/>
              </a:ext>
            </a:extLst>
          </p:cNvPr>
          <p:cNvSpPr>
            <a:spLocks noGrp="1"/>
          </p:cNvSpPr>
          <p:nvPr>
            <p:ph idx="1"/>
            <p:custDataLst>
              <p:tags r:id="rId3"/>
            </p:custDataLst>
          </p:nvPr>
        </p:nvSpPr>
        <p:spPr>
          <a:xfrm>
            <a:off x="409433" y="1109792"/>
            <a:ext cx="11655187" cy="4866778"/>
          </a:xfrm>
        </p:spPr>
        <p:txBody>
          <a:bodyPr/>
          <a:lstStyle/>
          <a:p>
            <a:pPr marL="457200" indent="-457200" algn="just">
              <a:lnSpc>
                <a:spcPct val="200000"/>
              </a:lnSpc>
              <a:buFont typeface="+mj-lt"/>
              <a:buAutoNum type="arabicPeriod" startAt="3"/>
            </a:pPr>
            <a:r>
              <a:rPr lang="en-US" sz="2200" dirty="0"/>
              <a:t>The Location Routing Results window will appear. This view contains the following information:</a:t>
            </a:r>
            <a:endParaRPr lang="fr-CA" sz="2200" dirty="0"/>
          </a:p>
        </p:txBody>
      </p:sp>
      <p:sp>
        <p:nvSpPr>
          <p:cNvPr id="17" name="Rectangle 16">
            <a:extLst>
              <a:ext uri="{FF2B5EF4-FFF2-40B4-BE49-F238E27FC236}">
                <a16:creationId xmlns:a16="http://schemas.microsoft.com/office/drawing/2014/main" xmlns="" id="{89B9918F-0248-4EA8-820B-06CAC7003C97}"/>
              </a:ext>
            </a:extLst>
          </p:cNvPr>
          <p:cNvSpPr/>
          <p:nvPr>
            <p:custDataLst>
              <p:tags r:id="rId4"/>
            </p:custDataLst>
          </p:nvPr>
        </p:nvSpPr>
        <p:spPr>
          <a:xfrm>
            <a:off x="313898" y="2229240"/>
            <a:ext cx="2715063" cy="877163"/>
          </a:xfrm>
          <a:prstGeom prst="rect">
            <a:avLst/>
          </a:prstGeom>
        </p:spPr>
        <p:txBody>
          <a:bodyPr wrap="square">
            <a:spAutoFit/>
          </a:bodyPr>
          <a:lstStyle/>
          <a:p>
            <a:pPr algn="just"/>
            <a:r>
              <a:rPr lang="en-US" sz="1700">
                <a:solidFill>
                  <a:srgbClr val="000000"/>
                </a:solidFill>
              </a:rPr>
              <a:t>The locations displayed represent the first location going to the last location.</a:t>
            </a:r>
            <a:endParaRPr lang="en-CA" sz="1700">
              <a:solidFill>
                <a:srgbClr val="000000"/>
              </a:solidFill>
            </a:endParaRPr>
          </a:p>
        </p:txBody>
      </p:sp>
      <p:sp>
        <p:nvSpPr>
          <p:cNvPr id="19" name="Rectangle 18">
            <a:extLst>
              <a:ext uri="{FF2B5EF4-FFF2-40B4-BE49-F238E27FC236}">
                <a16:creationId xmlns:a16="http://schemas.microsoft.com/office/drawing/2014/main" xmlns="" id="{33EA3BF5-92CD-4B94-9F23-73F6ABDF43FE}"/>
              </a:ext>
            </a:extLst>
          </p:cNvPr>
          <p:cNvSpPr/>
          <p:nvPr>
            <p:custDataLst>
              <p:tags r:id="rId5"/>
            </p:custDataLst>
          </p:nvPr>
        </p:nvSpPr>
        <p:spPr>
          <a:xfrm>
            <a:off x="3755408" y="2103930"/>
            <a:ext cx="8027159" cy="1138773"/>
          </a:xfrm>
          <a:prstGeom prst="rect">
            <a:avLst/>
          </a:prstGeom>
        </p:spPr>
        <p:txBody>
          <a:bodyPr wrap="square">
            <a:spAutoFit/>
          </a:bodyPr>
          <a:lstStyle/>
          <a:p>
            <a:pPr algn="just"/>
            <a:r>
              <a:rPr lang="en-US" sz="1700">
                <a:solidFill>
                  <a:srgbClr val="000000"/>
                </a:solidFill>
              </a:rPr>
              <a:t>This column is populated with a value of Yes when the consolidation is forced by the system when no routes exist, but consolidation areas are assigned to the areas being processed. This column identifies the consolidation locations that are non-routed, but through which the flow passes.</a:t>
            </a:r>
            <a:endParaRPr lang="en-CA" sz="1700">
              <a:solidFill>
                <a:srgbClr val="000000"/>
              </a:solidFill>
            </a:endParaRPr>
          </a:p>
        </p:txBody>
      </p:sp>
      <p:sp>
        <p:nvSpPr>
          <p:cNvPr id="21" name="Rectangle 20">
            <a:extLst>
              <a:ext uri="{FF2B5EF4-FFF2-40B4-BE49-F238E27FC236}">
                <a16:creationId xmlns:a16="http://schemas.microsoft.com/office/drawing/2014/main" xmlns="" id="{128AC14F-305C-43A7-9AE6-D9BE940E9444}"/>
              </a:ext>
            </a:extLst>
          </p:cNvPr>
          <p:cNvSpPr/>
          <p:nvPr>
            <p:custDataLst>
              <p:tags r:id="rId6"/>
            </p:custDataLst>
          </p:nvPr>
        </p:nvSpPr>
        <p:spPr>
          <a:xfrm>
            <a:off x="920088" y="5472045"/>
            <a:ext cx="6152866" cy="877163"/>
          </a:xfrm>
          <a:prstGeom prst="rect">
            <a:avLst/>
          </a:prstGeom>
        </p:spPr>
        <p:txBody>
          <a:bodyPr wrap="square">
            <a:spAutoFit/>
          </a:bodyPr>
          <a:lstStyle/>
          <a:p>
            <a:pPr algn="just"/>
            <a:r>
              <a:rPr lang="en-US" sz="1700">
                <a:solidFill>
                  <a:srgbClr val="000000"/>
                </a:solidFill>
              </a:rPr>
              <a:t>The path that commands would take, based on the originating location and destination location as well as the predefined setup of routes or consolidation locations in the system.</a:t>
            </a:r>
            <a:endParaRPr lang="en-CA" sz="1700">
              <a:solidFill>
                <a:srgbClr val="000000"/>
              </a:solidFill>
            </a:endParaRPr>
          </a:p>
        </p:txBody>
      </p:sp>
      <p:sp>
        <p:nvSpPr>
          <p:cNvPr id="33" name="Rectangle 32">
            <a:extLst>
              <a:ext uri="{FF2B5EF4-FFF2-40B4-BE49-F238E27FC236}">
                <a16:creationId xmlns:a16="http://schemas.microsoft.com/office/drawing/2014/main" xmlns="" id="{B86C8E28-1340-4554-B343-AD6E07CE7989}"/>
              </a:ext>
            </a:extLst>
          </p:cNvPr>
          <p:cNvSpPr/>
          <p:nvPr>
            <p:custDataLst>
              <p:tags r:id="rId7"/>
            </p:custDataLst>
          </p:nvPr>
        </p:nvSpPr>
        <p:spPr>
          <a:xfrm>
            <a:off x="7942996" y="5469044"/>
            <a:ext cx="4121623" cy="877163"/>
          </a:xfrm>
          <a:prstGeom prst="rect">
            <a:avLst/>
          </a:prstGeom>
        </p:spPr>
        <p:txBody>
          <a:bodyPr wrap="square">
            <a:spAutoFit/>
          </a:bodyPr>
          <a:lstStyle/>
          <a:p>
            <a:pPr algn="just"/>
            <a:r>
              <a:rPr lang="en-US" sz="1700">
                <a:solidFill>
                  <a:srgbClr val="000000"/>
                </a:solidFill>
              </a:rPr>
              <a:t>This column is populated with a value of Yes when a paused command exists for a given location.</a:t>
            </a:r>
            <a:endParaRPr lang="en-CA" sz="1700">
              <a:solidFill>
                <a:srgbClr val="000000"/>
              </a:solidFill>
            </a:endParaRPr>
          </a:p>
        </p:txBody>
      </p:sp>
      <p:cxnSp>
        <p:nvCxnSpPr>
          <p:cNvPr id="34" name="Straight Arrow Connector 33">
            <a:extLst>
              <a:ext uri="{FF2B5EF4-FFF2-40B4-BE49-F238E27FC236}">
                <a16:creationId xmlns:a16="http://schemas.microsoft.com/office/drawing/2014/main" xmlns="" id="{48760C99-8509-4A46-A4C0-C3EFC0A3EF12}"/>
              </a:ext>
            </a:extLst>
          </p:cNvPr>
          <p:cNvCxnSpPr>
            <a:cxnSpLocks/>
          </p:cNvCxnSpPr>
          <p:nvPr>
            <p:custDataLst>
              <p:tags r:id="rId8"/>
            </p:custDataLst>
          </p:nvPr>
        </p:nvCxnSpPr>
        <p:spPr>
          <a:xfrm>
            <a:off x="9590076" y="4715902"/>
            <a:ext cx="0" cy="753142"/>
          </a:xfrm>
          <a:prstGeom prst="straightConnector1">
            <a:avLst/>
          </a:prstGeom>
          <a:ln w="19050">
            <a:solidFill>
              <a:srgbClr val="FF0000"/>
            </a:solidFill>
            <a:tailEnd type="triangle"/>
          </a:ln>
        </p:spPr>
        <p:style>
          <a:lnRef idx="1">
            <a:schemeClr val="accent2"/>
          </a:lnRef>
          <a:fillRef idx="0">
            <a:schemeClr val="accent2"/>
          </a:fillRef>
          <a:effectRef idx="0">
            <a:schemeClr val="accent2"/>
          </a:effectRef>
          <a:fontRef idx="minor">
            <a:schemeClr val="tx1"/>
          </a:fontRef>
        </p:style>
      </p:cxnSp>
      <p:cxnSp>
        <p:nvCxnSpPr>
          <p:cNvPr id="36" name="Straight Arrow Connector 35">
            <a:extLst>
              <a:ext uri="{FF2B5EF4-FFF2-40B4-BE49-F238E27FC236}">
                <a16:creationId xmlns:a16="http://schemas.microsoft.com/office/drawing/2014/main" xmlns="" id="{C15A570B-546F-44C2-9286-646F89FEE753}"/>
              </a:ext>
            </a:extLst>
          </p:cNvPr>
          <p:cNvCxnSpPr>
            <a:cxnSpLocks/>
          </p:cNvCxnSpPr>
          <p:nvPr>
            <p:custDataLst>
              <p:tags r:id="rId9"/>
            </p:custDataLst>
          </p:nvPr>
        </p:nvCxnSpPr>
        <p:spPr>
          <a:xfrm flipV="1">
            <a:off x="6507956" y="3242703"/>
            <a:ext cx="0" cy="478573"/>
          </a:xfrm>
          <a:prstGeom prst="straightConnector1">
            <a:avLst/>
          </a:prstGeom>
          <a:ln w="19050">
            <a:solidFill>
              <a:srgbClr val="FF0000"/>
            </a:solidFill>
            <a:tailEnd type="triangle"/>
          </a:ln>
        </p:spPr>
        <p:style>
          <a:lnRef idx="1">
            <a:schemeClr val="accent2"/>
          </a:lnRef>
          <a:fillRef idx="0">
            <a:schemeClr val="accent2"/>
          </a:fillRef>
          <a:effectRef idx="0">
            <a:schemeClr val="accent2"/>
          </a:effectRef>
          <a:fontRef idx="minor">
            <a:schemeClr val="tx1"/>
          </a:fontRef>
        </p:style>
      </p:cxnSp>
      <p:cxnSp>
        <p:nvCxnSpPr>
          <p:cNvPr id="41" name="Straight Arrow Connector 40">
            <a:extLst>
              <a:ext uri="{FF2B5EF4-FFF2-40B4-BE49-F238E27FC236}">
                <a16:creationId xmlns:a16="http://schemas.microsoft.com/office/drawing/2014/main" xmlns="" id="{A98E4059-9DEF-4EA5-8D7F-D0197321DD3F}"/>
              </a:ext>
            </a:extLst>
          </p:cNvPr>
          <p:cNvCxnSpPr>
            <a:cxnSpLocks/>
          </p:cNvCxnSpPr>
          <p:nvPr>
            <p:custDataLst>
              <p:tags r:id="rId10"/>
            </p:custDataLst>
          </p:nvPr>
        </p:nvCxnSpPr>
        <p:spPr>
          <a:xfrm>
            <a:off x="3532744" y="4688606"/>
            <a:ext cx="0" cy="753142"/>
          </a:xfrm>
          <a:prstGeom prst="straightConnector1">
            <a:avLst/>
          </a:prstGeom>
          <a:ln w="19050">
            <a:solidFill>
              <a:srgbClr val="FF0000"/>
            </a:solidFill>
            <a:tailEnd type="triangle"/>
          </a:ln>
        </p:spPr>
        <p:style>
          <a:lnRef idx="1">
            <a:schemeClr val="accent2"/>
          </a:lnRef>
          <a:fillRef idx="0">
            <a:schemeClr val="accent2"/>
          </a:fillRef>
          <a:effectRef idx="0">
            <a:schemeClr val="accent2"/>
          </a:effectRef>
          <a:fontRef idx="minor">
            <a:schemeClr val="tx1"/>
          </a:fontRef>
        </p:style>
      </p:cxnSp>
      <p:cxnSp>
        <p:nvCxnSpPr>
          <p:cNvPr id="43" name="Straight Arrow Connector 42">
            <a:extLst>
              <a:ext uri="{FF2B5EF4-FFF2-40B4-BE49-F238E27FC236}">
                <a16:creationId xmlns:a16="http://schemas.microsoft.com/office/drawing/2014/main" xmlns="" id="{4C4C42B8-5336-44A5-BAC3-B9C2426449A5}"/>
              </a:ext>
            </a:extLst>
          </p:cNvPr>
          <p:cNvCxnSpPr>
            <a:cxnSpLocks/>
          </p:cNvCxnSpPr>
          <p:nvPr>
            <p:custDataLst>
              <p:tags r:id="rId11"/>
            </p:custDataLst>
          </p:nvPr>
        </p:nvCxnSpPr>
        <p:spPr>
          <a:xfrm flipV="1">
            <a:off x="783858" y="3233140"/>
            <a:ext cx="0" cy="478573"/>
          </a:xfrm>
          <a:prstGeom prst="straightConnector1">
            <a:avLst/>
          </a:prstGeom>
          <a:ln w="19050">
            <a:solidFill>
              <a:srgbClr val="FF0000"/>
            </a:solidFill>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634661200"/>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2">
            <a:extLst>
              <a:ext uri="{FF2B5EF4-FFF2-40B4-BE49-F238E27FC236}">
                <a16:creationId xmlns:a16="http://schemas.microsoft.com/office/drawing/2014/main" xmlns="" id="{84932422-5AEA-4B6D-A040-5B7905A8F4CE}"/>
              </a:ext>
            </a:extLst>
          </p:cNvPr>
          <p:cNvSpPr>
            <a:spLocks noGrp="1"/>
          </p:cNvSpPr>
          <p:nvPr>
            <p:ph idx="1"/>
            <p:custDataLst>
              <p:tags r:id="rId1"/>
            </p:custDataLst>
          </p:nvPr>
        </p:nvSpPr>
        <p:spPr>
          <a:xfrm>
            <a:off x="838200" y="1350844"/>
            <a:ext cx="10612272" cy="4599296"/>
          </a:xfrm>
        </p:spPr>
        <p:txBody>
          <a:bodyPr/>
          <a:lstStyle/>
          <a:p>
            <a:pPr marL="457200" indent="-457200" algn="just">
              <a:lnSpc>
                <a:spcPct val="150000"/>
              </a:lnSpc>
              <a:buFont typeface="+mj-lt"/>
              <a:buAutoNum type="arabicPeriod" startAt="4"/>
            </a:pPr>
            <a:r>
              <a:rPr lang="en-US" dirty="0"/>
              <a:t>Once the simulation is complete, click on Continue. </a:t>
            </a:r>
          </a:p>
          <a:p>
            <a:pPr marL="457200" indent="-457200" algn="just">
              <a:lnSpc>
                <a:spcPct val="150000"/>
              </a:lnSpc>
              <a:buFont typeface="+mj-lt"/>
              <a:buAutoNum type="arabicPeriod" startAt="4"/>
            </a:pPr>
            <a:endParaRPr lang="en-US" dirty="0"/>
          </a:p>
          <a:p>
            <a:pPr marL="457200" indent="-457200" algn="just">
              <a:lnSpc>
                <a:spcPct val="150000"/>
              </a:lnSpc>
              <a:buFont typeface="+mj-lt"/>
              <a:buAutoNum type="arabicPeriod" startAt="4"/>
            </a:pPr>
            <a:endParaRPr lang="en-US" dirty="0"/>
          </a:p>
          <a:p>
            <a:pPr marL="457200" indent="-457200" algn="just">
              <a:lnSpc>
                <a:spcPct val="150000"/>
              </a:lnSpc>
              <a:buFont typeface="+mj-lt"/>
              <a:buAutoNum type="arabicPeriod" startAt="4"/>
            </a:pPr>
            <a:endParaRPr lang="en-US" dirty="0"/>
          </a:p>
          <a:p>
            <a:pPr marL="0" indent="0" algn="just">
              <a:lnSpc>
                <a:spcPct val="150000"/>
              </a:lnSpc>
              <a:buNone/>
            </a:pPr>
            <a:endParaRPr lang="en-US" dirty="0"/>
          </a:p>
          <a:p>
            <a:pPr algn="just">
              <a:lnSpc>
                <a:spcPct val="150000"/>
              </a:lnSpc>
              <a:buFont typeface="Wingdings" panose="05000000000000000000" pitchFamily="2" charset="2"/>
              <a:buChar char="ü"/>
            </a:pPr>
            <a:r>
              <a:rPr lang="en-US" dirty="0"/>
              <a:t> You will be redirected to the Location Routing view from which you can perform a new simulation.</a:t>
            </a:r>
            <a:endParaRPr lang="fr-CA" dirty="0"/>
          </a:p>
        </p:txBody>
      </p:sp>
      <p:sp>
        <p:nvSpPr>
          <p:cNvPr id="2" name="Title 1">
            <a:extLst>
              <a:ext uri="{FF2B5EF4-FFF2-40B4-BE49-F238E27FC236}">
                <a16:creationId xmlns:a16="http://schemas.microsoft.com/office/drawing/2014/main" xmlns="" id="{739C33BF-6937-414E-94C1-8F7524CC5979}"/>
              </a:ext>
            </a:extLst>
          </p:cNvPr>
          <p:cNvSpPr>
            <a:spLocks noGrp="1"/>
          </p:cNvSpPr>
          <p:nvPr>
            <p:ph type="title"/>
            <p:custDataLst>
              <p:tags r:id="rId2"/>
            </p:custDataLst>
          </p:nvPr>
        </p:nvSpPr>
        <p:spPr/>
        <p:txBody>
          <a:bodyPr/>
          <a:lstStyle/>
          <a:p>
            <a:r>
              <a:rPr lang="fr-CA" dirty="0"/>
              <a:t>Route Move Instructions – </a:t>
            </a:r>
            <a:r>
              <a:rPr lang="fr-CA" dirty="0" err="1"/>
              <a:t>Routing</a:t>
            </a:r>
            <a:r>
              <a:rPr lang="fr-CA" dirty="0"/>
              <a:t> Simulator</a:t>
            </a:r>
            <a:endParaRPr lang="en-CA" dirty="0"/>
          </a:p>
        </p:txBody>
      </p:sp>
      <p:grpSp>
        <p:nvGrpSpPr>
          <p:cNvPr id="12" name="Group 11">
            <a:extLst>
              <a:ext uri="{FF2B5EF4-FFF2-40B4-BE49-F238E27FC236}">
                <a16:creationId xmlns:a16="http://schemas.microsoft.com/office/drawing/2014/main" xmlns="" id="{AA34DFC1-0B58-423E-81B8-2FF34F387DCD}"/>
              </a:ext>
            </a:extLst>
          </p:cNvPr>
          <p:cNvGrpSpPr/>
          <p:nvPr>
            <p:custDataLst>
              <p:tags r:id="rId3"/>
            </p:custDataLst>
          </p:nvPr>
        </p:nvGrpSpPr>
        <p:grpSpPr>
          <a:xfrm>
            <a:off x="666466" y="2105051"/>
            <a:ext cx="11068334" cy="2534903"/>
            <a:chOff x="0" y="358422"/>
            <a:chExt cx="12192000" cy="3107143"/>
          </a:xfrm>
        </p:grpSpPr>
        <p:pic>
          <p:nvPicPr>
            <p:cNvPr id="9" name="Picture 8">
              <a:extLst>
                <a:ext uri="{FF2B5EF4-FFF2-40B4-BE49-F238E27FC236}">
                  <a16:creationId xmlns:a16="http://schemas.microsoft.com/office/drawing/2014/main" xmlns="" id="{1ABB74D0-02F0-46F5-8531-35BD34317B61}"/>
                </a:ext>
              </a:extLst>
            </p:cNvPr>
            <p:cNvPicPr>
              <a:picLocks noChangeAspect="1"/>
            </p:cNvPicPr>
            <p:nvPr/>
          </p:nvPicPr>
          <p:blipFill rotWithShape="1">
            <a:blip r:embed="rId5"/>
            <a:srcRect b="62501"/>
            <a:stretch/>
          </p:blipFill>
          <p:spPr>
            <a:xfrm>
              <a:off x="0" y="358422"/>
              <a:ext cx="12192000" cy="2302891"/>
            </a:xfrm>
            <a:prstGeom prst="rect">
              <a:avLst/>
            </a:prstGeom>
          </p:spPr>
        </p:pic>
        <p:pic>
          <p:nvPicPr>
            <p:cNvPr id="11" name="Picture 10">
              <a:extLst>
                <a:ext uri="{FF2B5EF4-FFF2-40B4-BE49-F238E27FC236}">
                  <a16:creationId xmlns:a16="http://schemas.microsoft.com/office/drawing/2014/main" xmlns="" id="{6E989295-2FAB-42C3-BB82-A4EA8C0CC185}"/>
                </a:ext>
              </a:extLst>
            </p:cNvPr>
            <p:cNvPicPr>
              <a:picLocks noChangeAspect="1"/>
            </p:cNvPicPr>
            <p:nvPr/>
          </p:nvPicPr>
          <p:blipFill rotWithShape="1">
            <a:blip r:embed="rId5"/>
            <a:srcRect t="74026"/>
            <a:stretch/>
          </p:blipFill>
          <p:spPr>
            <a:xfrm>
              <a:off x="0" y="1870466"/>
              <a:ext cx="12192000" cy="1595099"/>
            </a:xfrm>
            <a:prstGeom prst="rect">
              <a:avLst/>
            </a:prstGeom>
          </p:spPr>
        </p:pic>
      </p:grpSp>
    </p:spTree>
    <p:extLst>
      <p:ext uri="{BB962C8B-B14F-4D97-AF65-F5344CB8AC3E}">
        <p14:creationId xmlns:p14="http://schemas.microsoft.com/office/powerpoint/2010/main" val="39960395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0156B7B-178A-4850-ABFC-AB2E3C52C83C}"/>
              </a:ext>
            </a:extLst>
          </p:cNvPr>
          <p:cNvSpPr>
            <a:spLocks noGrp="1"/>
          </p:cNvSpPr>
          <p:nvPr>
            <p:ph type="title"/>
            <p:custDataLst>
              <p:tags r:id="rId1"/>
            </p:custDataLst>
          </p:nvPr>
        </p:nvSpPr>
        <p:spPr/>
        <p:txBody>
          <a:bodyPr/>
          <a:lstStyle/>
          <a:p>
            <a:r>
              <a:rPr lang="fr-CA"/>
              <a:t>Warehouse Options</a:t>
            </a:r>
            <a:endParaRPr lang="en-CA"/>
          </a:p>
        </p:txBody>
      </p:sp>
      <p:sp>
        <p:nvSpPr>
          <p:cNvPr id="4" name="Content Placeholder 2">
            <a:extLst>
              <a:ext uri="{FF2B5EF4-FFF2-40B4-BE49-F238E27FC236}">
                <a16:creationId xmlns:a16="http://schemas.microsoft.com/office/drawing/2014/main" xmlns="" id="{E67F6EB8-7EFF-4FFA-B2F7-88264B3094B6}"/>
              </a:ext>
            </a:extLst>
          </p:cNvPr>
          <p:cNvSpPr>
            <a:spLocks noGrp="1"/>
          </p:cNvSpPr>
          <p:nvPr>
            <p:ph idx="1"/>
            <p:custDataLst>
              <p:tags r:id="rId2"/>
            </p:custDataLst>
          </p:nvPr>
        </p:nvSpPr>
        <p:spPr>
          <a:xfrm>
            <a:off x="356940" y="1214649"/>
            <a:ext cx="11225460" cy="4771484"/>
          </a:xfrm>
        </p:spPr>
        <p:txBody>
          <a:bodyPr/>
          <a:lstStyle/>
          <a:p>
            <a:pPr marL="457200" indent="-457200" algn="just">
              <a:lnSpc>
                <a:spcPct val="130000"/>
              </a:lnSpc>
              <a:buFont typeface="+mj-lt"/>
              <a:buAutoNum type="arabicPeriod" startAt="10"/>
            </a:pPr>
            <a:r>
              <a:rPr lang="en-US" sz="2100"/>
              <a:t>(Continued)</a:t>
            </a:r>
            <a:endParaRPr lang="en-CA" sz="2100"/>
          </a:p>
        </p:txBody>
      </p:sp>
      <p:graphicFrame>
        <p:nvGraphicFramePr>
          <p:cNvPr id="3" name="Table 5">
            <a:extLst>
              <a:ext uri="{FF2B5EF4-FFF2-40B4-BE49-F238E27FC236}">
                <a16:creationId xmlns:a16="http://schemas.microsoft.com/office/drawing/2014/main" xmlns="" id="{433597B1-B998-4911-B48D-B0EB3CA09156}"/>
              </a:ext>
            </a:extLst>
          </p:cNvPr>
          <p:cNvGraphicFramePr>
            <a:graphicFrameLocks noGrp="1"/>
          </p:cNvGraphicFramePr>
          <p:nvPr>
            <p:custDataLst>
              <p:tags r:id="rId3"/>
            </p:custDataLst>
            <p:extLst>
              <p:ext uri="{D42A27DB-BD31-4B8C-83A1-F6EECF244321}">
                <p14:modId xmlns:p14="http://schemas.microsoft.com/office/powerpoint/2010/main" val="723480403"/>
              </p:ext>
            </p:extLst>
          </p:nvPr>
        </p:nvGraphicFramePr>
        <p:xfrm>
          <a:off x="356940" y="1934325"/>
          <a:ext cx="10996860" cy="4211320"/>
        </p:xfrm>
        <a:graphic>
          <a:graphicData uri="http://schemas.openxmlformats.org/drawingml/2006/table">
            <a:tbl>
              <a:tblPr firstRow="1" bandRow="1">
                <a:tableStyleId>{F5AB1C69-6EDB-4FF4-983F-18BD219EF322}</a:tableStyleId>
              </a:tblPr>
              <a:tblGrid>
                <a:gridCol w="2457994">
                  <a:extLst>
                    <a:ext uri="{9D8B030D-6E8A-4147-A177-3AD203B41FA5}">
                      <a16:colId xmlns:a16="http://schemas.microsoft.com/office/drawing/2014/main" xmlns="" val="3611636286"/>
                    </a:ext>
                  </a:extLst>
                </a:gridCol>
                <a:gridCol w="8538866">
                  <a:extLst>
                    <a:ext uri="{9D8B030D-6E8A-4147-A177-3AD203B41FA5}">
                      <a16:colId xmlns:a16="http://schemas.microsoft.com/office/drawing/2014/main" xmlns="" val="1392957211"/>
                    </a:ext>
                  </a:extLst>
                </a:gridCol>
              </a:tblGrid>
              <a:tr h="370840">
                <a:tc>
                  <a:txBody>
                    <a:bodyPr/>
                    <a:lstStyle/>
                    <a:p>
                      <a:pPr algn="just">
                        <a:lnSpc>
                          <a:spcPct val="90000"/>
                        </a:lnSpc>
                      </a:pPr>
                      <a:r>
                        <a:rPr lang="fr-CA" sz="1600"/>
                        <a:t>Field</a:t>
                      </a:r>
                      <a:endParaRPr lang="en-CA" sz="1600"/>
                    </a:p>
                  </a:txBody>
                  <a:tcPr/>
                </a:tc>
                <a:tc>
                  <a:txBody>
                    <a:bodyPr/>
                    <a:lstStyle/>
                    <a:p>
                      <a:pPr algn="just">
                        <a:lnSpc>
                          <a:spcPct val="90000"/>
                        </a:lnSpc>
                      </a:pPr>
                      <a:r>
                        <a:rPr lang="fr-CA" sz="1600" err="1"/>
                        <a:t>Explanation</a:t>
                      </a:r>
                      <a:endParaRPr lang="en-CA" sz="1600"/>
                    </a:p>
                  </a:txBody>
                  <a:tcPr/>
                </a:tc>
                <a:extLst>
                  <a:ext uri="{0D108BD9-81ED-4DB2-BD59-A6C34878D82A}">
                    <a16:rowId xmlns:a16="http://schemas.microsoft.com/office/drawing/2014/main" xmlns="" val="2076139349"/>
                  </a:ext>
                </a:extLst>
              </a:tr>
              <a:tr h="370840">
                <a:tc>
                  <a:txBody>
                    <a:bodyPr/>
                    <a:lstStyle/>
                    <a:p>
                      <a:pPr marL="0" marR="0" lvl="0" indent="0" algn="just" defTabSz="914400" rtl="0" eaLnBrk="1" fontAlgn="auto" latinLnBrk="0" hangingPunct="1">
                        <a:lnSpc>
                          <a:spcPct val="90000"/>
                        </a:lnSpc>
                        <a:spcBef>
                          <a:spcPts val="0"/>
                        </a:spcBef>
                        <a:spcAft>
                          <a:spcPts val="0"/>
                        </a:spcAft>
                        <a:buClrTx/>
                        <a:buSzTx/>
                        <a:buFontTx/>
                        <a:buNone/>
                        <a:tabLst/>
                        <a:defRPr/>
                      </a:pPr>
                      <a:r>
                        <a:rPr lang="en-CA" sz="1600" kern="1200">
                          <a:solidFill>
                            <a:schemeClr val="tx1">
                              <a:lumMod val="50000"/>
                              <a:lumOff val="50000"/>
                            </a:schemeClr>
                          </a:solidFill>
                          <a:latin typeface="+mn-lt"/>
                          <a:ea typeface="+mn-ea"/>
                          <a:cs typeface="+mn-cs"/>
                        </a:rPr>
                        <a:t>Customer Return Receiving Location</a:t>
                      </a:r>
                      <a:endParaRPr lang="fr-CA" sz="1600" kern="1200">
                        <a:solidFill>
                          <a:schemeClr val="tx1">
                            <a:lumMod val="50000"/>
                            <a:lumOff val="50000"/>
                          </a:schemeClr>
                        </a:solidFill>
                        <a:latin typeface="+mn-lt"/>
                        <a:ea typeface="+mn-ea"/>
                        <a:cs typeface="+mn-cs"/>
                      </a:endParaRPr>
                    </a:p>
                  </a:txBody>
                  <a:tcPr/>
                </a:tc>
                <a:tc>
                  <a:txBody>
                    <a:bodyPr/>
                    <a:lstStyle/>
                    <a:p>
                      <a:pPr marL="0" marR="0" lvl="0" indent="0" algn="just" defTabSz="914400" rtl="0" eaLnBrk="1" fontAlgn="auto" latinLnBrk="0" hangingPunct="1">
                        <a:lnSpc>
                          <a:spcPct val="90000"/>
                        </a:lnSpc>
                        <a:spcBef>
                          <a:spcPts val="0"/>
                        </a:spcBef>
                        <a:spcAft>
                          <a:spcPts val="0"/>
                        </a:spcAft>
                        <a:buClrTx/>
                        <a:buSzTx/>
                        <a:buFontTx/>
                        <a:buNone/>
                        <a:tabLst/>
                        <a:defRPr/>
                      </a:pPr>
                      <a:r>
                        <a:rPr lang="en-US" sz="1600" kern="1200">
                          <a:solidFill>
                            <a:schemeClr val="tx1">
                              <a:lumMod val="50000"/>
                              <a:lumOff val="50000"/>
                            </a:schemeClr>
                          </a:solidFill>
                          <a:latin typeface="+mn-lt"/>
                          <a:ea typeface="+mn-ea"/>
                          <a:cs typeface="+mn-cs"/>
                        </a:rPr>
                        <a:t>This location identifies the designated receiving location for inventory related to a customer return.</a:t>
                      </a:r>
                    </a:p>
                  </a:txBody>
                  <a:tcPr/>
                </a:tc>
                <a:extLst>
                  <a:ext uri="{0D108BD9-81ED-4DB2-BD59-A6C34878D82A}">
                    <a16:rowId xmlns:a16="http://schemas.microsoft.com/office/drawing/2014/main" xmlns="" val="2629011165"/>
                  </a:ext>
                </a:extLst>
              </a:tr>
              <a:tr h="370840">
                <a:tc>
                  <a:txBody>
                    <a:bodyPr/>
                    <a:lstStyle/>
                    <a:p>
                      <a:pPr marL="0" marR="0" lvl="0" indent="0" algn="just" defTabSz="914400" rtl="0" eaLnBrk="1" fontAlgn="auto" latinLnBrk="0" hangingPunct="1">
                        <a:lnSpc>
                          <a:spcPct val="90000"/>
                        </a:lnSpc>
                        <a:spcBef>
                          <a:spcPts val="0"/>
                        </a:spcBef>
                        <a:spcAft>
                          <a:spcPts val="0"/>
                        </a:spcAft>
                        <a:buClrTx/>
                        <a:buSzTx/>
                        <a:buFontTx/>
                        <a:buNone/>
                        <a:tabLst/>
                        <a:defRPr/>
                      </a:pPr>
                      <a:r>
                        <a:rPr lang="en-CA" sz="1600" kern="1200">
                          <a:solidFill>
                            <a:schemeClr val="tx1">
                              <a:lumMod val="50000"/>
                              <a:lumOff val="50000"/>
                            </a:schemeClr>
                          </a:solidFill>
                          <a:latin typeface="+mn-lt"/>
                          <a:ea typeface="+mn-ea"/>
                          <a:cs typeface="+mn-cs"/>
                        </a:rPr>
                        <a:t>Damaged Return Hold Code</a:t>
                      </a:r>
                    </a:p>
                  </a:txBody>
                  <a:tcPr/>
                </a:tc>
                <a:tc>
                  <a:txBody>
                    <a:bodyPr/>
                    <a:lstStyle/>
                    <a:p>
                      <a:pPr marL="0" marR="0" lvl="0" indent="0" algn="just" defTabSz="914400" rtl="0" eaLnBrk="1" fontAlgn="auto" latinLnBrk="0" hangingPunct="1">
                        <a:lnSpc>
                          <a:spcPct val="90000"/>
                        </a:lnSpc>
                        <a:spcBef>
                          <a:spcPts val="0"/>
                        </a:spcBef>
                        <a:spcAft>
                          <a:spcPts val="0"/>
                        </a:spcAft>
                        <a:buClrTx/>
                        <a:buSzTx/>
                        <a:buFontTx/>
                        <a:buNone/>
                        <a:tabLst/>
                        <a:defRPr/>
                      </a:pPr>
                      <a:r>
                        <a:rPr lang="en-US" sz="1600" kern="1200">
                          <a:solidFill>
                            <a:schemeClr val="tx1">
                              <a:lumMod val="50000"/>
                              <a:lumOff val="50000"/>
                            </a:schemeClr>
                          </a:solidFill>
                          <a:latin typeface="+mn-lt"/>
                          <a:ea typeface="+mn-ea"/>
                          <a:cs typeface="+mn-cs"/>
                        </a:rPr>
                        <a:t>This hold code is automatically assigned to damaged inventory related to a customer return.</a:t>
                      </a:r>
                    </a:p>
                  </a:txBody>
                  <a:tcPr/>
                </a:tc>
                <a:extLst>
                  <a:ext uri="{0D108BD9-81ED-4DB2-BD59-A6C34878D82A}">
                    <a16:rowId xmlns:a16="http://schemas.microsoft.com/office/drawing/2014/main" xmlns="" val="1071974661"/>
                  </a:ext>
                </a:extLst>
              </a:tr>
              <a:tr h="370840">
                <a:tc>
                  <a:txBody>
                    <a:bodyPr/>
                    <a:lstStyle/>
                    <a:p>
                      <a:pPr marL="0" marR="0" lvl="0" indent="0" algn="just" defTabSz="914400" rtl="0" eaLnBrk="1" fontAlgn="auto" latinLnBrk="0" hangingPunct="1">
                        <a:lnSpc>
                          <a:spcPct val="90000"/>
                        </a:lnSpc>
                        <a:spcBef>
                          <a:spcPts val="0"/>
                        </a:spcBef>
                        <a:spcAft>
                          <a:spcPts val="0"/>
                        </a:spcAft>
                        <a:buClrTx/>
                        <a:buSzTx/>
                        <a:buFontTx/>
                        <a:buNone/>
                        <a:tabLst/>
                        <a:defRPr/>
                      </a:pPr>
                      <a:r>
                        <a:rPr lang="en-US" sz="1600" kern="1200">
                          <a:solidFill>
                            <a:schemeClr val="tx1">
                              <a:lumMod val="50000"/>
                              <a:lumOff val="50000"/>
                            </a:schemeClr>
                          </a:solidFill>
                          <a:latin typeface="+mn-lt"/>
                          <a:ea typeface="+mn-ea"/>
                          <a:cs typeface="+mn-cs"/>
                        </a:rPr>
                        <a:t>Release Customer Returned Inventory for </a:t>
                      </a:r>
                      <a:r>
                        <a:rPr lang="en-US" sz="1600" kern="1200" err="1">
                          <a:solidFill>
                            <a:schemeClr val="tx1">
                              <a:lumMod val="50000"/>
                              <a:lumOff val="50000"/>
                            </a:schemeClr>
                          </a:solidFill>
                          <a:latin typeface="+mn-lt"/>
                          <a:ea typeface="+mn-ea"/>
                          <a:cs typeface="+mn-cs"/>
                        </a:rPr>
                        <a:t>Putaway</a:t>
                      </a:r>
                      <a:endParaRPr lang="en-CA" sz="1600" kern="1200">
                        <a:solidFill>
                          <a:schemeClr val="tx1">
                            <a:lumMod val="50000"/>
                            <a:lumOff val="50000"/>
                          </a:schemeClr>
                        </a:solidFill>
                        <a:latin typeface="+mn-lt"/>
                        <a:ea typeface="+mn-ea"/>
                        <a:cs typeface="+mn-cs"/>
                      </a:endParaRPr>
                    </a:p>
                  </a:txBody>
                  <a:tcPr/>
                </a:tc>
                <a:tc>
                  <a:txBody>
                    <a:bodyPr/>
                    <a:lstStyle/>
                    <a:p>
                      <a:pPr marL="0" marR="0" lvl="0" indent="0" algn="just" defTabSz="914400" rtl="0" eaLnBrk="1" fontAlgn="auto" latinLnBrk="0" hangingPunct="1">
                        <a:lnSpc>
                          <a:spcPct val="90000"/>
                        </a:lnSpc>
                        <a:spcBef>
                          <a:spcPts val="0"/>
                        </a:spcBef>
                        <a:spcAft>
                          <a:spcPts val="0"/>
                        </a:spcAft>
                        <a:buClrTx/>
                        <a:buSzTx/>
                        <a:buFontTx/>
                        <a:buNone/>
                        <a:tabLst/>
                        <a:defRPr/>
                      </a:pPr>
                      <a:r>
                        <a:rPr lang="en-US" sz="1600" kern="1200">
                          <a:solidFill>
                            <a:schemeClr val="tx1">
                              <a:lumMod val="50000"/>
                              <a:lumOff val="50000"/>
                            </a:schemeClr>
                          </a:solidFill>
                          <a:latin typeface="+mn-lt"/>
                          <a:ea typeface="+mn-ea"/>
                          <a:cs typeface="+mn-cs"/>
                        </a:rPr>
                        <a:t>This field is used if the release for </a:t>
                      </a:r>
                      <a:r>
                        <a:rPr lang="en-US" sz="1600" kern="1200" err="1">
                          <a:solidFill>
                            <a:schemeClr val="tx1">
                              <a:lumMod val="50000"/>
                              <a:lumOff val="50000"/>
                            </a:schemeClr>
                          </a:solidFill>
                          <a:latin typeface="+mn-lt"/>
                          <a:ea typeface="+mn-ea"/>
                          <a:cs typeface="+mn-cs"/>
                        </a:rPr>
                        <a:t>putaway</a:t>
                      </a:r>
                      <a:r>
                        <a:rPr lang="en-US" sz="1600" kern="1200">
                          <a:solidFill>
                            <a:schemeClr val="tx1">
                              <a:lumMod val="50000"/>
                              <a:lumOff val="50000"/>
                            </a:schemeClr>
                          </a:solidFill>
                          <a:latin typeface="+mn-lt"/>
                          <a:ea typeface="+mn-ea"/>
                          <a:cs typeface="+mn-cs"/>
                        </a:rPr>
                        <a:t> has not been specified on the DMS. Select Yes to indicate that customer return items received should be released for </a:t>
                      </a:r>
                      <a:r>
                        <a:rPr lang="en-US" sz="1600" kern="1200" err="1">
                          <a:solidFill>
                            <a:schemeClr val="tx1">
                              <a:lumMod val="50000"/>
                              <a:lumOff val="50000"/>
                            </a:schemeClr>
                          </a:solidFill>
                          <a:latin typeface="+mn-lt"/>
                          <a:ea typeface="+mn-ea"/>
                          <a:cs typeface="+mn-cs"/>
                        </a:rPr>
                        <a:t>putaway</a:t>
                      </a:r>
                      <a:r>
                        <a:rPr lang="en-US" sz="1600" kern="1200">
                          <a:solidFill>
                            <a:schemeClr val="tx1">
                              <a:lumMod val="50000"/>
                              <a:lumOff val="50000"/>
                            </a:schemeClr>
                          </a:solidFill>
                          <a:latin typeface="+mn-lt"/>
                          <a:ea typeface="+mn-ea"/>
                          <a:cs typeface="+mn-cs"/>
                        </a:rPr>
                        <a:t> after the receipt has been processed. Otherwise, select No. </a:t>
                      </a:r>
                    </a:p>
                  </a:txBody>
                  <a:tcPr/>
                </a:tc>
                <a:extLst>
                  <a:ext uri="{0D108BD9-81ED-4DB2-BD59-A6C34878D82A}">
                    <a16:rowId xmlns:a16="http://schemas.microsoft.com/office/drawing/2014/main" xmlns="" val="2321732275"/>
                  </a:ext>
                </a:extLst>
              </a:tr>
              <a:tr h="370840">
                <a:tc>
                  <a:txBody>
                    <a:bodyPr/>
                    <a:lstStyle/>
                    <a:p>
                      <a:pPr marL="0" marR="0" lvl="0" indent="0" algn="just" defTabSz="914400" rtl="0" eaLnBrk="1" fontAlgn="auto" latinLnBrk="0" hangingPunct="1">
                        <a:lnSpc>
                          <a:spcPct val="90000"/>
                        </a:lnSpc>
                        <a:spcBef>
                          <a:spcPts val="0"/>
                        </a:spcBef>
                        <a:spcAft>
                          <a:spcPts val="0"/>
                        </a:spcAft>
                        <a:buClrTx/>
                        <a:buSzTx/>
                        <a:buFontTx/>
                        <a:buNone/>
                        <a:tabLst/>
                        <a:defRPr/>
                      </a:pPr>
                      <a:r>
                        <a:rPr lang="en-US" sz="1600" kern="1200">
                          <a:solidFill>
                            <a:schemeClr val="tx1">
                              <a:lumMod val="50000"/>
                              <a:lumOff val="50000"/>
                            </a:schemeClr>
                          </a:solidFill>
                          <a:latin typeface="+mn-lt"/>
                          <a:ea typeface="+mn-ea"/>
                          <a:cs typeface="+mn-cs"/>
                        </a:rPr>
                        <a:t>Number of Customer Return Labels</a:t>
                      </a:r>
                      <a:endParaRPr lang="en-CA" sz="1600" kern="1200">
                        <a:solidFill>
                          <a:schemeClr val="tx1">
                            <a:lumMod val="50000"/>
                            <a:lumOff val="50000"/>
                          </a:schemeClr>
                        </a:solidFill>
                        <a:latin typeface="+mn-lt"/>
                        <a:ea typeface="+mn-ea"/>
                        <a:cs typeface="+mn-cs"/>
                      </a:endParaRPr>
                    </a:p>
                  </a:txBody>
                  <a:tcPr/>
                </a:tc>
                <a:tc>
                  <a:txBody>
                    <a:bodyPr/>
                    <a:lstStyle/>
                    <a:p>
                      <a:pPr marL="0" marR="0" lvl="0" indent="0" algn="just" defTabSz="914400" rtl="0" eaLnBrk="1" fontAlgn="auto" latinLnBrk="0" hangingPunct="1">
                        <a:lnSpc>
                          <a:spcPct val="90000"/>
                        </a:lnSpc>
                        <a:spcBef>
                          <a:spcPts val="0"/>
                        </a:spcBef>
                        <a:spcAft>
                          <a:spcPts val="0"/>
                        </a:spcAft>
                        <a:buClrTx/>
                        <a:buSzTx/>
                        <a:buFontTx/>
                        <a:buNone/>
                        <a:tabLst/>
                        <a:defRPr/>
                      </a:pPr>
                      <a:r>
                        <a:rPr lang="en-US" sz="1600" kern="1200">
                          <a:solidFill>
                            <a:schemeClr val="tx1">
                              <a:lumMod val="50000"/>
                              <a:lumOff val="50000"/>
                            </a:schemeClr>
                          </a:solidFill>
                          <a:latin typeface="+mn-lt"/>
                          <a:ea typeface="+mn-ea"/>
                          <a:cs typeface="+mn-cs"/>
                        </a:rPr>
                        <a:t>The number of labels to be printed when receiving inventory related to a customer return. This field is used if the number of labels has not been specified on the DMS.</a:t>
                      </a:r>
                    </a:p>
                  </a:txBody>
                  <a:tcPr/>
                </a:tc>
                <a:extLst>
                  <a:ext uri="{0D108BD9-81ED-4DB2-BD59-A6C34878D82A}">
                    <a16:rowId xmlns:a16="http://schemas.microsoft.com/office/drawing/2014/main" xmlns="" val="231803247"/>
                  </a:ext>
                </a:extLst>
              </a:tr>
              <a:tr h="370840">
                <a:tc>
                  <a:txBody>
                    <a:bodyPr/>
                    <a:lstStyle/>
                    <a:p>
                      <a:pPr marL="0" marR="0" lvl="0" indent="0" algn="just" defTabSz="914400" rtl="0" eaLnBrk="1" fontAlgn="auto" latinLnBrk="0" hangingPunct="1">
                        <a:lnSpc>
                          <a:spcPct val="90000"/>
                        </a:lnSpc>
                        <a:spcBef>
                          <a:spcPts val="0"/>
                        </a:spcBef>
                        <a:spcAft>
                          <a:spcPts val="0"/>
                        </a:spcAft>
                        <a:buClrTx/>
                        <a:buSzTx/>
                        <a:buFontTx/>
                        <a:buNone/>
                        <a:tabLst/>
                        <a:defRPr/>
                      </a:pPr>
                      <a:r>
                        <a:rPr lang="en-US" sz="1600" kern="1200">
                          <a:solidFill>
                            <a:schemeClr val="tx1">
                              <a:lumMod val="50000"/>
                              <a:lumOff val="50000"/>
                            </a:schemeClr>
                          </a:solidFill>
                          <a:latin typeface="+mn-lt"/>
                          <a:ea typeface="+mn-ea"/>
                          <a:cs typeface="+mn-cs"/>
                        </a:rPr>
                        <a:t>Non-Returnable to Stock Hold Code</a:t>
                      </a:r>
                      <a:endParaRPr lang="en-CA" sz="1600" kern="1200">
                        <a:solidFill>
                          <a:schemeClr val="tx1">
                            <a:lumMod val="50000"/>
                            <a:lumOff val="50000"/>
                          </a:schemeClr>
                        </a:solidFill>
                        <a:latin typeface="+mn-lt"/>
                        <a:ea typeface="+mn-ea"/>
                        <a:cs typeface="+mn-cs"/>
                      </a:endParaRPr>
                    </a:p>
                  </a:txBody>
                  <a:tcPr/>
                </a:tc>
                <a:tc>
                  <a:txBody>
                    <a:bodyPr/>
                    <a:lstStyle/>
                    <a:p>
                      <a:pPr marL="0" marR="0" lvl="0" indent="0" algn="just" defTabSz="914400" rtl="0" eaLnBrk="1" fontAlgn="auto" latinLnBrk="0" hangingPunct="1">
                        <a:lnSpc>
                          <a:spcPct val="90000"/>
                        </a:lnSpc>
                        <a:spcBef>
                          <a:spcPts val="0"/>
                        </a:spcBef>
                        <a:spcAft>
                          <a:spcPts val="0"/>
                        </a:spcAft>
                        <a:buClrTx/>
                        <a:buSzTx/>
                        <a:buFontTx/>
                        <a:buNone/>
                        <a:tabLst/>
                        <a:defRPr/>
                      </a:pPr>
                      <a:r>
                        <a:rPr lang="en-US" sz="1600" kern="1200">
                          <a:solidFill>
                            <a:schemeClr val="tx1">
                              <a:lumMod val="50000"/>
                              <a:lumOff val="50000"/>
                            </a:schemeClr>
                          </a:solidFill>
                          <a:latin typeface="+mn-lt"/>
                          <a:ea typeface="+mn-ea"/>
                          <a:cs typeface="+mn-cs"/>
                        </a:rPr>
                        <a:t>The non-returnable to stock hold code in the Express Returns resource. When used, it will be applied to any item identified as a non-returnable to stock item in the items table. </a:t>
                      </a:r>
                    </a:p>
                  </a:txBody>
                  <a:tcPr/>
                </a:tc>
                <a:extLst>
                  <a:ext uri="{0D108BD9-81ED-4DB2-BD59-A6C34878D82A}">
                    <a16:rowId xmlns:a16="http://schemas.microsoft.com/office/drawing/2014/main" xmlns="" val="3985079943"/>
                  </a:ext>
                </a:extLst>
              </a:tr>
              <a:tr h="370840">
                <a:tc>
                  <a:txBody>
                    <a:bodyPr/>
                    <a:lstStyle/>
                    <a:p>
                      <a:pPr marL="0" marR="0" lvl="0" indent="0" algn="just" defTabSz="914400" rtl="0" eaLnBrk="1" fontAlgn="auto" latinLnBrk="0" hangingPunct="1">
                        <a:lnSpc>
                          <a:spcPct val="90000"/>
                        </a:lnSpc>
                        <a:spcBef>
                          <a:spcPts val="0"/>
                        </a:spcBef>
                        <a:spcAft>
                          <a:spcPts val="0"/>
                        </a:spcAft>
                        <a:buClrTx/>
                        <a:buSzTx/>
                        <a:buFontTx/>
                        <a:buNone/>
                        <a:tabLst/>
                        <a:defRPr/>
                      </a:pPr>
                      <a:r>
                        <a:rPr lang="en-CA" sz="1600" kern="1200">
                          <a:solidFill>
                            <a:schemeClr val="tx1">
                              <a:lumMod val="50000"/>
                              <a:lumOff val="50000"/>
                            </a:schemeClr>
                          </a:solidFill>
                          <a:latin typeface="+mn-lt"/>
                          <a:ea typeface="+mn-ea"/>
                          <a:cs typeface="+mn-cs"/>
                        </a:rPr>
                        <a:t>Non-Returnable to Stock Location</a:t>
                      </a:r>
                    </a:p>
                  </a:txBody>
                  <a:tcPr/>
                </a:tc>
                <a:tc>
                  <a:txBody>
                    <a:bodyPr/>
                    <a:lstStyle/>
                    <a:p>
                      <a:pPr marL="0" marR="0" lvl="0" indent="0" algn="just" defTabSz="914400" rtl="0" eaLnBrk="1" fontAlgn="auto" latinLnBrk="0" hangingPunct="1">
                        <a:lnSpc>
                          <a:spcPct val="90000"/>
                        </a:lnSpc>
                        <a:spcBef>
                          <a:spcPts val="0"/>
                        </a:spcBef>
                        <a:spcAft>
                          <a:spcPts val="0"/>
                        </a:spcAft>
                        <a:buClrTx/>
                        <a:buSzTx/>
                        <a:buFontTx/>
                        <a:buNone/>
                        <a:tabLst/>
                        <a:defRPr/>
                      </a:pPr>
                      <a:r>
                        <a:rPr lang="en-US" sz="1600" kern="1200">
                          <a:solidFill>
                            <a:schemeClr val="tx1">
                              <a:lumMod val="50000"/>
                              <a:lumOff val="50000"/>
                            </a:schemeClr>
                          </a:solidFill>
                          <a:latin typeface="+mn-lt"/>
                          <a:ea typeface="+mn-ea"/>
                          <a:cs typeface="+mn-cs"/>
                        </a:rPr>
                        <a:t>The non-returnable to stock disposal location. When used, it will be populated as the final destination location for the item when processing an Express Returns. The product will be stored directly in that location when the Express Returns is released. Any location type can be used for the disposal location with the exception of a hold or an exit location.</a:t>
                      </a:r>
                    </a:p>
                  </a:txBody>
                  <a:tcPr/>
                </a:tc>
                <a:extLst>
                  <a:ext uri="{0D108BD9-81ED-4DB2-BD59-A6C34878D82A}">
                    <a16:rowId xmlns:a16="http://schemas.microsoft.com/office/drawing/2014/main" xmlns="" val="2224520789"/>
                  </a:ext>
                </a:extLst>
              </a:tr>
            </a:tbl>
          </a:graphicData>
        </a:graphic>
      </p:graphicFrame>
    </p:spTree>
    <p:extLst>
      <p:ext uri="{BB962C8B-B14F-4D97-AF65-F5344CB8AC3E}">
        <p14:creationId xmlns:p14="http://schemas.microsoft.com/office/powerpoint/2010/main" val="20356532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0156B7B-178A-4850-ABFC-AB2E3C52C83C}"/>
              </a:ext>
            </a:extLst>
          </p:cNvPr>
          <p:cNvSpPr>
            <a:spLocks noGrp="1"/>
          </p:cNvSpPr>
          <p:nvPr>
            <p:ph type="title"/>
            <p:custDataLst>
              <p:tags r:id="rId1"/>
            </p:custDataLst>
          </p:nvPr>
        </p:nvSpPr>
        <p:spPr/>
        <p:txBody>
          <a:bodyPr/>
          <a:lstStyle/>
          <a:p>
            <a:r>
              <a:rPr lang="fr-CA"/>
              <a:t>Warehouse Options</a:t>
            </a:r>
            <a:endParaRPr lang="en-CA"/>
          </a:p>
        </p:txBody>
      </p:sp>
      <p:sp>
        <p:nvSpPr>
          <p:cNvPr id="4" name="Content Placeholder 2">
            <a:extLst>
              <a:ext uri="{FF2B5EF4-FFF2-40B4-BE49-F238E27FC236}">
                <a16:creationId xmlns:a16="http://schemas.microsoft.com/office/drawing/2014/main" xmlns="" id="{E67F6EB8-7EFF-4FFA-B2F7-88264B3094B6}"/>
              </a:ext>
            </a:extLst>
          </p:cNvPr>
          <p:cNvSpPr>
            <a:spLocks noGrp="1"/>
          </p:cNvSpPr>
          <p:nvPr>
            <p:ph idx="1"/>
            <p:custDataLst>
              <p:tags r:id="rId2"/>
            </p:custDataLst>
          </p:nvPr>
        </p:nvSpPr>
        <p:spPr>
          <a:xfrm>
            <a:off x="356940" y="1121061"/>
            <a:ext cx="11225460" cy="4975692"/>
          </a:xfrm>
        </p:spPr>
        <p:txBody>
          <a:bodyPr/>
          <a:lstStyle/>
          <a:p>
            <a:pPr marL="457200" indent="-457200" algn="just">
              <a:lnSpc>
                <a:spcPct val="130000"/>
              </a:lnSpc>
              <a:buFont typeface="+mj-lt"/>
              <a:buAutoNum type="arabicPeriod" startAt="11"/>
            </a:pPr>
            <a:r>
              <a:rPr lang="en-US" sz="2100" dirty="0"/>
              <a:t>Complete the </a:t>
            </a:r>
            <a:r>
              <a:rPr lang="en-US" sz="2100" b="1" dirty="0"/>
              <a:t>Defaults for Vendor Returns </a:t>
            </a:r>
            <a:r>
              <a:rPr lang="en-US" sz="2100" dirty="0"/>
              <a:t>section</a:t>
            </a:r>
            <a:r>
              <a:rPr lang="en-US" sz="2100" b="1" dirty="0"/>
              <a:t> </a:t>
            </a:r>
            <a:r>
              <a:rPr lang="en-US" sz="2100" dirty="0"/>
              <a:t>for the fields shown below. An explanation of the fields is given in the next slide.</a:t>
            </a:r>
            <a:endParaRPr lang="en-CA" sz="2100" dirty="0"/>
          </a:p>
        </p:txBody>
      </p:sp>
      <p:pic>
        <p:nvPicPr>
          <p:cNvPr id="5" name="Picture 4">
            <a:extLst>
              <a:ext uri="{FF2B5EF4-FFF2-40B4-BE49-F238E27FC236}">
                <a16:creationId xmlns:a16="http://schemas.microsoft.com/office/drawing/2014/main" xmlns="" id="{9650DCCA-230C-4BAC-B36A-3597389681BD}"/>
              </a:ext>
            </a:extLst>
          </p:cNvPr>
          <p:cNvPicPr>
            <a:picLocks noChangeAspect="1"/>
          </p:cNvPicPr>
          <p:nvPr>
            <p:custDataLst>
              <p:tags r:id="rId3"/>
            </p:custDataLst>
          </p:nvPr>
        </p:nvPicPr>
        <p:blipFill>
          <a:blip r:embed="rId5"/>
          <a:stretch>
            <a:fillRect/>
          </a:stretch>
        </p:blipFill>
        <p:spPr>
          <a:xfrm>
            <a:off x="838200" y="2347475"/>
            <a:ext cx="7844251" cy="2529325"/>
          </a:xfrm>
          <a:prstGeom prst="rect">
            <a:avLst/>
          </a:prstGeom>
        </p:spPr>
      </p:pic>
    </p:spTree>
    <p:extLst>
      <p:ext uri="{BB962C8B-B14F-4D97-AF65-F5344CB8AC3E}">
        <p14:creationId xmlns:p14="http://schemas.microsoft.com/office/powerpoint/2010/main" val="36348722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0156B7B-178A-4850-ABFC-AB2E3C52C83C}"/>
              </a:ext>
            </a:extLst>
          </p:cNvPr>
          <p:cNvSpPr>
            <a:spLocks noGrp="1"/>
          </p:cNvSpPr>
          <p:nvPr>
            <p:ph type="title"/>
            <p:custDataLst>
              <p:tags r:id="rId1"/>
            </p:custDataLst>
          </p:nvPr>
        </p:nvSpPr>
        <p:spPr/>
        <p:txBody>
          <a:bodyPr/>
          <a:lstStyle/>
          <a:p>
            <a:r>
              <a:rPr lang="fr-CA"/>
              <a:t>Warehouse Options</a:t>
            </a:r>
            <a:endParaRPr lang="en-CA"/>
          </a:p>
        </p:txBody>
      </p:sp>
      <p:sp>
        <p:nvSpPr>
          <p:cNvPr id="4" name="Content Placeholder 2">
            <a:extLst>
              <a:ext uri="{FF2B5EF4-FFF2-40B4-BE49-F238E27FC236}">
                <a16:creationId xmlns:a16="http://schemas.microsoft.com/office/drawing/2014/main" xmlns="" id="{E67F6EB8-7EFF-4FFA-B2F7-88264B3094B6}"/>
              </a:ext>
            </a:extLst>
          </p:cNvPr>
          <p:cNvSpPr>
            <a:spLocks noGrp="1"/>
          </p:cNvSpPr>
          <p:nvPr>
            <p:ph idx="1"/>
            <p:custDataLst>
              <p:tags r:id="rId2"/>
            </p:custDataLst>
          </p:nvPr>
        </p:nvSpPr>
        <p:spPr>
          <a:xfrm>
            <a:off x="356940" y="1384581"/>
            <a:ext cx="11225460" cy="4975692"/>
          </a:xfrm>
        </p:spPr>
        <p:txBody>
          <a:bodyPr/>
          <a:lstStyle/>
          <a:p>
            <a:pPr marL="457200" indent="-457200" algn="just">
              <a:lnSpc>
                <a:spcPct val="130000"/>
              </a:lnSpc>
              <a:buFont typeface="+mj-lt"/>
              <a:buAutoNum type="arabicPeriod" startAt="11"/>
            </a:pPr>
            <a:r>
              <a:rPr lang="en-US" sz="2100"/>
              <a:t>(Continued)</a:t>
            </a:r>
            <a:endParaRPr lang="en-CA" sz="2100"/>
          </a:p>
        </p:txBody>
      </p:sp>
      <p:graphicFrame>
        <p:nvGraphicFramePr>
          <p:cNvPr id="3" name="Table 5">
            <a:extLst>
              <a:ext uri="{FF2B5EF4-FFF2-40B4-BE49-F238E27FC236}">
                <a16:creationId xmlns:a16="http://schemas.microsoft.com/office/drawing/2014/main" xmlns="" id="{433597B1-B998-4911-B48D-B0EB3CA09156}"/>
              </a:ext>
            </a:extLst>
          </p:cNvPr>
          <p:cNvGraphicFramePr>
            <a:graphicFrameLocks noGrp="1"/>
          </p:cNvGraphicFramePr>
          <p:nvPr>
            <p:custDataLst>
              <p:tags r:id="rId3"/>
            </p:custDataLst>
            <p:extLst>
              <p:ext uri="{D42A27DB-BD31-4B8C-83A1-F6EECF244321}">
                <p14:modId xmlns:p14="http://schemas.microsoft.com/office/powerpoint/2010/main" val="1359154021"/>
              </p:ext>
            </p:extLst>
          </p:nvPr>
        </p:nvGraphicFramePr>
        <p:xfrm>
          <a:off x="477672" y="2199870"/>
          <a:ext cx="10876128" cy="2976880"/>
        </p:xfrm>
        <a:graphic>
          <a:graphicData uri="http://schemas.openxmlformats.org/drawingml/2006/table">
            <a:tbl>
              <a:tblPr firstRow="1" bandRow="1">
                <a:tableStyleId>{F5AB1C69-6EDB-4FF4-983F-18BD219EF322}</a:tableStyleId>
              </a:tblPr>
              <a:tblGrid>
                <a:gridCol w="2274647">
                  <a:extLst>
                    <a:ext uri="{9D8B030D-6E8A-4147-A177-3AD203B41FA5}">
                      <a16:colId xmlns:a16="http://schemas.microsoft.com/office/drawing/2014/main" xmlns="" val="3611636286"/>
                    </a:ext>
                  </a:extLst>
                </a:gridCol>
                <a:gridCol w="8601481">
                  <a:extLst>
                    <a:ext uri="{9D8B030D-6E8A-4147-A177-3AD203B41FA5}">
                      <a16:colId xmlns:a16="http://schemas.microsoft.com/office/drawing/2014/main" xmlns="" val="1392957211"/>
                    </a:ext>
                  </a:extLst>
                </a:gridCol>
              </a:tblGrid>
              <a:tr h="370840">
                <a:tc>
                  <a:txBody>
                    <a:bodyPr/>
                    <a:lstStyle/>
                    <a:p>
                      <a:r>
                        <a:rPr lang="fr-CA" sz="1700"/>
                        <a:t>Field</a:t>
                      </a:r>
                      <a:endParaRPr lang="en-CA" sz="1700"/>
                    </a:p>
                  </a:txBody>
                  <a:tcPr/>
                </a:tc>
                <a:tc>
                  <a:txBody>
                    <a:bodyPr/>
                    <a:lstStyle/>
                    <a:p>
                      <a:r>
                        <a:rPr lang="fr-CA" sz="1700" err="1"/>
                        <a:t>Explanation</a:t>
                      </a:r>
                      <a:endParaRPr lang="en-CA" sz="1700"/>
                    </a:p>
                  </a:txBody>
                  <a:tcPr/>
                </a:tc>
                <a:extLst>
                  <a:ext uri="{0D108BD9-81ED-4DB2-BD59-A6C34878D82A}">
                    <a16:rowId xmlns:a16="http://schemas.microsoft.com/office/drawing/2014/main" xmlns="" val="207613934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kern="1200">
                          <a:solidFill>
                            <a:schemeClr val="tx1">
                              <a:lumMod val="50000"/>
                              <a:lumOff val="50000"/>
                            </a:schemeClr>
                          </a:solidFill>
                          <a:latin typeface="+mn-lt"/>
                          <a:ea typeface="+mn-ea"/>
                          <a:cs typeface="+mn-cs"/>
                        </a:rPr>
                        <a:t>Hold Code for Shipment to Vendor</a:t>
                      </a:r>
                      <a:endParaRPr lang="fr-CA" sz="1700" kern="1200">
                        <a:solidFill>
                          <a:schemeClr val="tx1">
                            <a:lumMod val="50000"/>
                            <a:lumOff val="50000"/>
                          </a:schemeClr>
                        </a:solidFill>
                        <a:latin typeface="+mn-lt"/>
                        <a:ea typeface="+mn-ea"/>
                        <a:cs typeface="+mn-cs"/>
                      </a:endParaRPr>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700" kern="1200">
                          <a:solidFill>
                            <a:schemeClr val="tx1">
                              <a:lumMod val="50000"/>
                              <a:lumOff val="50000"/>
                            </a:schemeClr>
                          </a:solidFill>
                          <a:latin typeface="+mn-lt"/>
                          <a:ea typeface="+mn-ea"/>
                          <a:cs typeface="+mn-cs"/>
                        </a:rPr>
                        <a:t>This hold code is used to designate damaged inventory (tags) that are destined for disposal (i.e. shipped back to the vendor). This is used to indicate how repaired inventory related to a vendor return is to be processed.</a:t>
                      </a:r>
                    </a:p>
                  </a:txBody>
                  <a:tcPr/>
                </a:tc>
                <a:extLst>
                  <a:ext uri="{0D108BD9-81ED-4DB2-BD59-A6C34878D82A}">
                    <a16:rowId xmlns:a16="http://schemas.microsoft.com/office/drawing/2014/main" xmlns="" val="262901116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700" kern="1200">
                          <a:solidFill>
                            <a:schemeClr val="tx1">
                              <a:lumMod val="50000"/>
                              <a:lumOff val="50000"/>
                            </a:schemeClr>
                          </a:solidFill>
                          <a:latin typeface="+mn-lt"/>
                          <a:ea typeface="+mn-ea"/>
                          <a:cs typeface="+mn-cs"/>
                        </a:rPr>
                        <a:t>Inventory Disposal Hold Code</a:t>
                      </a:r>
                    </a:p>
                  </a:txBody>
                  <a:tcPr anchor="ct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700" kern="1200">
                          <a:solidFill>
                            <a:schemeClr val="tx1">
                              <a:lumMod val="50000"/>
                              <a:lumOff val="50000"/>
                            </a:schemeClr>
                          </a:solidFill>
                          <a:latin typeface="+mn-lt"/>
                          <a:ea typeface="+mn-ea"/>
                          <a:cs typeface="+mn-cs"/>
                        </a:rPr>
                        <a:t>This hold code is used to designate damaged inventory (tags) destined for disposal. This hold code is only used for vendor </a:t>
                      </a:r>
                      <a:r>
                        <a:rPr lang="en-US" sz="1700" kern="1200" err="1">
                          <a:solidFill>
                            <a:schemeClr val="tx1">
                              <a:lumMod val="50000"/>
                              <a:lumOff val="50000"/>
                            </a:schemeClr>
                          </a:solidFill>
                          <a:latin typeface="+mn-lt"/>
                          <a:ea typeface="+mn-ea"/>
                          <a:cs typeface="+mn-cs"/>
                        </a:rPr>
                        <a:t>returns.This</a:t>
                      </a:r>
                      <a:r>
                        <a:rPr lang="en-US" sz="1700" kern="1200">
                          <a:solidFill>
                            <a:schemeClr val="tx1">
                              <a:lumMod val="50000"/>
                              <a:lumOff val="50000"/>
                            </a:schemeClr>
                          </a:solidFill>
                          <a:latin typeface="+mn-lt"/>
                          <a:ea typeface="+mn-ea"/>
                          <a:cs typeface="+mn-cs"/>
                        </a:rPr>
                        <a:t> is used to indicate how repaired inventory related to a vendor return is to be processed. </a:t>
                      </a:r>
                      <a:endParaRPr lang="en-CA" sz="1700" kern="1200">
                        <a:solidFill>
                          <a:schemeClr val="tx1">
                            <a:lumMod val="50000"/>
                            <a:lumOff val="50000"/>
                          </a:schemeClr>
                        </a:solidFill>
                        <a:latin typeface="+mn-lt"/>
                        <a:ea typeface="+mn-ea"/>
                        <a:cs typeface="+mn-cs"/>
                      </a:endParaRPr>
                    </a:p>
                  </a:txBody>
                  <a:tcPr anchor="ctr"/>
                </a:tc>
                <a:extLst>
                  <a:ext uri="{0D108BD9-81ED-4DB2-BD59-A6C34878D82A}">
                    <a16:rowId xmlns:a16="http://schemas.microsoft.com/office/drawing/2014/main" xmlns="" val="107197466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700" kern="1200">
                          <a:solidFill>
                            <a:schemeClr val="tx1">
                              <a:lumMod val="50000"/>
                              <a:lumOff val="50000"/>
                            </a:schemeClr>
                          </a:solidFill>
                          <a:latin typeface="+mn-lt"/>
                          <a:ea typeface="+mn-ea"/>
                          <a:cs typeface="+mn-cs"/>
                        </a:rPr>
                        <a:t>Destination Location for Inventory Disposal</a:t>
                      </a:r>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700" kern="1200">
                          <a:solidFill>
                            <a:schemeClr val="tx1">
                              <a:lumMod val="50000"/>
                              <a:lumOff val="50000"/>
                            </a:schemeClr>
                          </a:solidFill>
                          <a:latin typeface="+mn-lt"/>
                          <a:ea typeface="+mn-ea"/>
                          <a:cs typeface="+mn-cs"/>
                        </a:rPr>
                        <a:t>The location to which inventory is taken for disposal. An exit location that identifies the pick destination. This location only applies to items included in a vendor return with a specific hold code.</a:t>
                      </a:r>
                    </a:p>
                  </a:txBody>
                  <a:tcPr/>
                </a:tc>
                <a:extLst>
                  <a:ext uri="{0D108BD9-81ED-4DB2-BD59-A6C34878D82A}">
                    <a16:rowId xmlns:a16="http://schemas.microsoft.com/office/drawing/2014/main" xmlns="" val="2321732275"/>
                  </a:ext>
                </a:extLst>
              </a:tr>
            </a:tbl>
          </a:graphicData>
        </a:graphic>
      </p:graphicFrame>
    </p:spTree>
    <p:extLst>
      <p:ext uri="{BB962C8B-B14F-4D97-AF65-F5344CB8AC3E}">
        <p14:creationId xmlns:p14="http://schemas.microsoft.com/office/powerpoint/2010/main" val="32916103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C1F2BA1-F687-44F6-8A6B-FDEE5E3CA2FA}"/>
              </a:ext>
            </a:extLst>
          </p:cNvPr>
          <p:cNvSpPr>
            <a:spLocks noGrp="1"/>
          </p:cNvSpPr>
          <p:nvPr>
            <p:ph type="title"/>
            <p:custDataLst>
              <p:tags r:id="rId1"/>
            </p:custDataLst>
          </p:nvPr>
        </p:nvSpPr>
        <p:spPr/>
        <p:txBody>
          <a:bodyPr/>
          <a:lstStyle/>
          <a:p>
            <a:r>
              <a:rPr lang="fr-CA"/>
              <a:t>Warehouse Options</a:t>
            </a:r>
            <a:endParaRPr lang="en-CA"/>
          </a:p>
        </p:txBody>
      </p:sp>
      <p:sp>
        <p:nvSpPr>
          <p:cNvPr id="4" name="Content Placeholder 2">
            <a:extLst>
              <a:ext uri="{FF2B5EF4-FFF2-40B4-BE49-F238E27FC236}">
                <a16:creationId xmlns:a16="http://schemas.microsoft.com/office/drawing/2014/main" xmlns="" id="{D73DF70C-A971-4ABC-B0EC-BF457A93F4A7}"/>
              </a:ext>
            </a:extLst>
          </p:cNvPr>
          <p:cNvSpPr>
            <a:spLocks noGrp="1"/>
          </p:cNvSpPr>
          <p:nvPr>
            <p:ph idx="1"/>
            <p:custDataLst>
              <p:tags r:id="rId2"/>
            </p:custDataLst>
          </p:nvPr>
        </p:nvSpPr>
        <p:spPr>
          <a:xfrm>
            <a:off x="838200" y="1457943"/>
            <a:ext cx="10515600" cy="4429511"/>
          </a:xfrm>
        </p:spPr>
        <p:txBody>
          <a:bodyPr/>
          <a:lstStyle/>
          <a:p>
            <a:pPr marL="457200" indent="-457200" algn="just">
              <a:lnSpc>
                <a:spcPct val="130000"/>
              </a:lnSpc>
              <a:buFont typeface="+mj-lt"/>
              <a:buAutoNum type="arabicPeriod" startAt="12"/>
            </a:pPr>
            <a:r>
              <a:rPr lang="en-US" sz="2100"/>
              <a:t>Once all the required fields in the sections have been completed, click Submit.</a:t>
            </a:r>
          </a:p>
          <a:p>
            <a:pPr marL="457200" indent="-457200" algn="just">
              <a:lnSpc>
                <a:spcPct val="130000"/>
              </a:lnSpc>
              <a:buFont typeface="+mj-lt"/>
              <a:buAutoNum type="arabicPeriod" startAt="8"/>
            </a:pPr>
            <a:endParaRPr lang="en-US" sz="2100"/>
          </a:p>
          <a:p>
            <a:pPr marL="457200" indent="-457200" algn="just">
              <a:lnSpc>
                <a:spcPct val="130000"/>
              </a:lnSpc>
              <a:buFont typeface="+mj-lt"/>
              <a:buAutoNum type="arabicPeriod" startAt="8"/>
            </a:pPr>
            <a:endParaRPr lang="en-US" sz="2100"/>
          </a:p>
          <a:p>
            <a:pPr marL="457200" indent="-457200" algn="just">
              <a:lnSpc>
                <a:spcPct val="130000"/>
              </a:lnSpc>
              <a:buFont typeface="+mj-lt"/>
              <a:buAutoNum type="arabicPeriod" startAt="8"/>
            </a:pPr>
            <a:endParaRPr lang="en-US" sz="2100"/>
          </a:p>
          <a:p>
            <a:pPr marL="0" indent="0" algn="just">
              <a:lnSpc>
                <a:spcPct val="130000"/>
              </a:lnSpc>
              <a:buNone/>
            </a:pPr>
            <a:endParaRPr lang="en-US" sz="1000"/>
          </a:p>
          <a:p>
            <a:pPr marL="457200" indent="-457200" algn="just">
              <a:lnSpc>
                <a:spcPct val="130000"/>
              </a:lnSpc>
              <a:buFont typeface="+mj-lt"/>
              <a:buAutoNum type="arabicPeriod" startAt="13"/>
            </a:pPr>
            <a:r>
              <a:rPr lang="en-US" sz="2100"/>
              <a:t>Click Close to exit the Warehouse Options resource.</a:t>
            </a:r>
            <a:endParaRPr lang="en-CA" sz="2100"/>
          </a:p>
          <a:p>
            <a:pPr marL="457200" indent="-457200" algn="just">
              <a:lnSpc>
                <a:spcPct val="130000"/>
              </a:lnSpc>
              <a:buFont typeface="+mj-lt"/>
              <a:buAutoNum type="arabicPeriod" startAt="13"/>
            </a:pPr>
            <a:endParaRPr lang="en-CA" sz="2100"/>
          </a:p>
        </p:txBody>
      </p:sp>
      <p:pic>
        <p:nvPicPr>
          <p:cNvPr id="6" name="Picture 5">
            <a:extLst>
              <a:ext uri="{FF2B5EF4-FFF2-40B4-BE49-F238E27FC236}">
                <a16:creationId xmlns:a16="http://schemas.microsoft.com/office/drawing/2014/main" xmlns="" id="{C5EE0996-CA09-4E2C-9FBE-46A5BD313388}"/>
              </a:ext>
            </a:extLst>
          </p:cNvPr>
          <p:cNvPicPr>
            <a:picLocks noChangeAspect="1"/>
          </p:cNvPicPr>
          <p:nvPr>
            <p:custDataLst>
              <p:tags r:id="rId3"/>
            </p:custDataLst>
          </p:nvPr>
        </p:nvPicPr>
        <p:blipFill>
          <a:blip r:embed="rId6"/>
          <a:stretch>
            <a:fillRect/>
          </a:stretch>
        </p:blipFill>
        <p:spPr>
          <a:xfrm>
            <a:off x="304800" y="4744870"/>
            <a:ext cx="11688382" cy="1014248"/>
          </a:xfrm>
          <a:prstGeom prst="rect">
            <a:avLst/>
          </a:prstGeom>
        </p:spPr>
      </p:pic>
      <p:pic>
        <p:nvPicPr>
          <p:cNvPr id="8" name="Picture 7">
            <a:extLst>
              <a:ext uri="{FF2B5EF4-FFF2-40B4-BE49-F238E27FC236}">
                <a16:creationId xmlns:a16="http://schemas.microsoft.com/office/drawing/2014/main" xmlns="" id="{26AE0E81-57D5-48AD-A680-20128DC282E8}"/>
              </a:ext>
            </a:extLst>
          </p:cNvPr>
          <p:cNvPicPr>
            <a:picLocks noChangeAspect="1"/>
          </p:cNvPicPr>
          <p:nvPr>
            <p:custDataLst>
              <p:tags r:id="rId4"/>
            </p:custDataLst>
          </p:nvPr>
        </p:nvPicPr>
        <p:blipFill>
          <a:blip r:embed="rId7"/>
          <a:stretch>
            <a:fillRect/>
          </a:stretch>
        </p:blipFill>
        <p:spPr>
          <a:xfrm>
            <a:off x="503618" y="2158079"/>
            <a:ext cx="11489564" cy="1270365"/>
          </a:xfrm>
          <a:prstGeom prst="rect">
            <a:avLst/>
          </a:prstGeom>
        </p:spPr>
      </p:pic>
    </p:spTree>
    <p:extLst>
      <p:ext uri="{BB962C8B-B14F-4D97-AF65-F5344CB8AC3E}">
        <p14:creationId xmlns:p14="http://schemas.microsoft.com/office/powerpoint/2010/main" val="320760955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D6538F9-A8AF-4002-AA1A-D2B7AD2B3537}"/>
              </a:ext>
            </a:extLst>
          </p:cNvPr>
          <p:cNvSpPr>
            <a:spLocks noGrp="1"/>
          </p:cNvSpPr>
          <p:nvPr>
            <p:ph type="title"/>
            <p:custDataLst>
              <p:tags r:id="rId1"/>
            </p:custDataLst>
          </p:nvPr>
        </p:nvSpPr>
        <p:spPr/>
        <p:txBody>
          <a:bodyPr/>
          <a:lstStyle/>
          <a:p>
            <a:r>
              <a:rPr lang="fr-CA"/>
              <a:t>Warehouse Options</a:t>
            </a:r>
            <a:endParaRPr lang="en-CA"/>
          </a:p>
        </p:txBody>
      </p:sp>
      <p:sp>
        <p:nvSpPr>
          <p:cNvPr id="4" name="Content Placeholder 2">
            <a:extLst>
              <a:ext uri="{FF2B5EF4-FFF2-40B4-BE49-F238E27FC236}">
                <a16:creationId xmlns:a16="http://schemas.microsoft.com/office/drawing/2014/main" xmlns="" id="{5A8CD139-BF53-4E19-8438-33DC5374D489}"/>
              </a:ext>
            </a:extLst>
          </p:cNvPr>
          <p:cNvSpPr>
            <a:spLocks noGrp="1"/>
          </p:cNvSpPr>
          <p:nvPr>
            <p:ph idx="1"/>
            <p:custDataLst>
              <p:tags r:id="rId2"/>
            </p:custDataLst>
          </p:nvPr>
        </p:nvSpPr>
        <p:spPr>
          <a:xfrm>
            <a:off x="395040" y="1061966"/>
            <a:ext cx="11225460" cy="5241157"/>
          </a:xfrm>
        </p:spPr>
        <p:txBody>
          <a:bodyPr/>
          <a:lstStyle/>
          <a:p>
            <a:pPr marL="0" indent="0" algn="just">
              <a:lnSpc>
                <a:spcPct val="120000"/>
              </a:lnSpc>
              <a:buNone/>
            </a:pPr>
            <a:r>
              <a:rPr lang="fr-CA" sz="1900" dirty="0" err="1"/>
              <a:t>Additional</a:t>
            </a:r>
            <a:r>
              <a:rPr lang="fr-CA" sz="1900" dirty="0"/>
              <a:t> Note – </a:t>
            </a:r>
            <a:r>
              <a:rPr lang="fr-CA" sz="1900" b="1" dirty="0"/>
              <a:t>Release Mobile Locks &amp; Release Exclusive Locks</a:t>
            </a:r>
            <a:r>
              <a:rPr lang="fr-CA" sz="1900" dirty="0"/>
              <a:t>. </a:t>
            </a:r>
            <a:r>
              <a:rPr lang="en-US" sz="1900" dirty="0"/>
              <a:t>If you see that a transaction is blocked in the WMS (using the Queued Commands resource), you can unblock that transaction in the Warehouse Options resource using one of the following two buttons: </a:t>
            </a:r>
            <a:r>
              <a:rPr lang="en-CA" sz="1900" dirty="0"/>
              <a:t>either Rel</a:t>
            </a:r>
            <a:r>
              <a:rPr lang="en-CA" sz="1900" b="1" dirty="0"/>
              <a:t>ease Mobile Locks to unblock the transaction on a device mobile</a:t>
            </a:r>
            <a:r>
              <a:rPr lang="en-CA" sz="1900" dirty="0"/>
              <a:t> </a:t>
            </a:r>
            <a:r>
              <a:rPr lang="en-CA" sz="1900" b="1" dirty="0"/>
              <a:t>or Release Exclusive Locks for a desktop computer</a:t>
            </a:r>
            <a:r>
              <a:rPr lang="en-CA" sz="1900" dirty="0"/>
              <a:t>.</a:t>
            </a:r>
            <a:endParaRPr lang="fr-CA" sz="1900" dirty="0"/>
          </a:p>
        </p:txBody>
      </p:sp>
      <p:pic>
        <p:nvPicPr>
          <p:cNvPr id="13" name="Picture 12">
            <a:extLst>
              <a:ext uri="{FF2B5EF4-FFF2-40B4-BE49-F238E27FC236}">
                <a16:creationId xmlns:a16="http://schemas.microsoft.com/office/drawing/2014/main" xmlns="" id="{23AD5C95-5D71-433A-B6CB-275673C300D9}"/>
              </a:ext>
            </a:extLst>
          </p:cNvPr>
          <p:cNvPicPr>
            <a:picLocks noChangeAspect="1"/>
          </p:cNvPicPr>
          <p:nvPr>
            <p:custDataLst>
              <p:tags r:id="rId3"/>
            </p:custDataLst>
          </p:nvPr>
        </p:nvPicPr>
        <p:blipFill>
          <a:blip r:embed="rId7"/>
          <a:stretch>
            <a:fillRect/>
          </a:stretch>
        </p:blipFill>
        <p:spPr>
          <a:xfrm>
            <a:off x="500417" y="4928621"/>
            <a:ext cx="11392331" cy="1374501"/>
          </a:xfrm>
          <a:prstGeom prst="rect">
            <a:avLst/>
          </a:prstGeom>
          <a:ln>
            <a:solidFill>
              <a:schemeClr val="tx1">
                <a:lumMod val="65000"/>
                <a:lumOff val="35000"/>
              </a:schemeClr>
            </a:solidFill>
          </a:ln>
        </p:spPr>
      </p:pic>
      <p:pic>
        <p:nvPicPr>
          <p:cNvPr id="15" name="Picture 14">
            <a:extLst>
              <a:ext uri="{FF2B5EF4-FFF2-40B4-BE49-F238E27FC236}">
                <a16:creationId xmlns:a16="http://schemas.microsoft.com/office/drawing/2014/main" xmlns="" id="{151B967E-8C7D-4B23-B95D-64710923ECB0}"/>
              </a:ext>
            </a:extLst>
          </p:cNvPr>
          <p:cNvPicPr>
            <a:picLocks noChangeAspect="1"/>
          </p:cNvPicPr>
          <p:nvPr>
            <p:custDataLst>
              <p:tags r:id="rId4"/>
            </p:custDataLst>
          </p:nvPr>
        </p:nvPicPr>
        <p:blipFill>
          <a:blip r:embed="rId8"/>
          <a:stretch>
            <a:fillRect/>
          </a:stretch>
        </p:blipFill>
        <p:spPr>
          <a:xfrm>
            <a:off x="424129" y="2580404"/>
            <a:ext cx="10223312" cy="2133485"/>
          </a:xfrm>
          <a:prstGeom prst="rect">
            <a:avLst/>
          </a:prstGeom>
        </p:spPr>
      </p:pic>
    </p:spTree>
    <p:extLst>
      <p:ext uri="{BB962C8B-B14F-4D97-AF65-F5344CB8AC3E}">
        <p14:creationId xmlns:p14="http://schemas.microsoft.com/office/powerpoint/2010/main" val="24650838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D0A18F3-9F12-464B-BC50-F741E79EDDDA}"/>
              </a:ext>
            </a:extLst>
          </p:cNvPr>
          <p:cNvSpPr>
            <a:spLocks noGrp="1"/>
          </p:cNvSpPr>
          <p:nvPr>
            <p:ph type="ctrTitle"/>
            <p:custDataLst>
              <p:tags r:id="rId1"/>
            </p:custDataLst>
          </p:nvPr>
        </p:nvSpPr>
        <p:spPr/>
        <p:txBody>
          <a:bodyPr/>
          <a:lstStyle/>
          <a:p>
            <a:r>
              <a:rPr lang="en-CA" sz="4400" b="1"/>
              <a:t>Sections</a:t>
            </a:r>
          </a:p>
        </p:txBody>
      </p:sp>
    </p:spTree>
    <p:extLst>
      <p:ext uri="{BB962C8B-B14F-4D97-AF65-F5344CB8AC3E}">
        <p14:creationId xmlns:p14="http://schemas.microsoft.com/office/powerpoint/2010/main" val="11989418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61F98A6-6DBB-4D97-83D6-AEA1A16DE904}"/>
              </a:ext>
            </a:extLst>
          </p:cNvPr>
          <p:cNvSpPr>
            <a:spLocks noGrp="1"/>
          </p:cNvSpPr>
          <p:nvPr>
            <p:ph type="title"/>
            <p:custDataLst>
              <p:tags r:id="rId1"/>
            </p:custDataLst>
          </p:nvPr>
        </p:nvSpPr>
        <p:spPr/>
        <p:txBody>
          <a:bodyPr/>
          <a:lstStyle/>
          <a:p>
            <a:r>
              <a:rPr lang="en-CA" dirty="0"/>
              <a:t>Table of Contents</a:t>
            </a:r>
          </a:p>
        </p:txBody>
      </p:sp>
      <p:sp>
        <p:nvSpPr>
          <p:cNvPr id="4" name="Content Placeholder 2">
            <a:extLst>
              <a:ext uri="{FF2B5EF4-FFF2-40B4-BE49-F238E27FC236}">
                <a16:creationId xmlns:a16="http://schemas.microsoft.com/office/drawing/2014/main" xmlns="" id="{90D3AE87-4C80-4821-9B89-ACC8B7425349}"/>
              </a:ext>
            </a:extLst>
          </p:cNvPr>
          <p:cNvSpPr>
            <a:spLocks noGrp="1"/>
          </p:cNvSpPr>
          <p:nvPr>
            <p:ph idx="1"/>
            <p:custDataLst>
              <p:tags r:id="rId2"/>
            </p:custDataLst>
          </p:nvPr>
        </p:nvSpPr>
        <p:spPr>
          <a:xfrm>
            <a:off x="571500" y="1355271"/>
            <a:ext cx="10989129" cy="4887232"/>
          </a:xfrm>
        </p:spPr>
        <p:txBody>
          <a:bodyPr/>
          <a:lstStyle/>
          <a:p>
            <a:pPr marL="0" indent="0" algn="just">
              <a:lnSpc>
                <a:spcPct val="100000"/>
              </a:lnSpc>
              <a:buNone/>
            </a:pPr>
            <a:r>
              <a:rPr lang="en-CA" sz="2000" dirty="0">
                <a:hlinkClick r:id="rId4" action="ppaction://hlinksldjump"/>
              </a:rPr>
              <a:t>Container Types</a:t>
            </a:r>
            <a:r>
              <a:rPr lang="en-CA" sz="2000" dirty="0"/>
              <a:t>………………………………………………………………………………………………………..…………………………106</a:t>
            </a:r>
          </a:p>
          <a:p>
            <a:pPr marL="0" indent="0" algn="just">
              <a:lnSpc>
                <a:spcPct val="100000"/>
              </a:lnSpc>
              <a:buNone/>
            </a:pPr>
            <a:r>
              <a:rPr lang="en-CA" sz="2000" dirty="0">
                <a:hlinkClick r:id="rId5" action="ppaction://hlinksldjump"/>
              </a:rPr>
              <a:t>Container Selection Codes</a:t>
            </a:r>
            <a:r>
              <a:rPr lang="en-CA" sz="2000" dirty="0"/>
              <a:t>………………………………………………………………………………………..…………………………121</a:t>
            </a:r>
          </a:p>
          <a:p>
            <a:pPr marL="0" indent="0" algn="just">
              <a:lnSpc>
                <a:spcPct val="100000"/>
              </a:lnSpc>
              <a:buNone/>
            </a:pPr>
            <a:r>
              <a:rPr lang="en-CA" sz="2000" dirty="0">
                <a:hlinkClick r:id="rId6" action="ppaction://hlinksldjump"/>
              </a:rPr>
              <a:t>Container Selection Code Details</a:t>
            </a:r>
            <a:r>
              <a:rPr lang="en-CA" sz="2000" dirty="0"/>
              <a:t>………………………………………………………………………………..……………………….134</a:t>
            </a:r>
          </a:p>
          <a:p>
            <a:pPr marL="0" indent="0" algn="just">
              <a:lnSpc>
                <a:spcPct val="100000"/>
              </a:lnSpc>
              <a:buNone/>
            </a:pPr>
            <a:r>
              <a:rPr lang="en-CA" sz="2000" dirty="0">
                <a:hlinkClick r:id="rId7" action="ppaction://hlinksldjump"/>
              </a:rPr>
              <a:t>Stations</a:t>
            </a:r>
            <a:r>
              <a:rPr lang="en-CA" sz="2000" dirty="0"/>
              <a:t>…………………………………….………………………………………………………………………………..……………………….138 </a:t>
            </a:r>
          </a:p>
          <a:p>
            <a:pPr marL="0" indent="0" algn="just">
              <a:lnSpc>
                <a:spcPct val="100000"/>
              </a:lnSpc>
              <a:buNone/>
            </a:pPr>
            <a:r>
              <a:rPr lang="en-CA" sz="2000" dirty="0">
                <a:hlinkClick r:id="rId8" action="ppaction://hlinksldjump"/>
              </a:rPr>
              <a:t>Station Devices</a:t>
            </a:r>
            <a:r>
              <a:rPr lang="en-CA" sz="2000" dirty="0"/>
              <a:t>…………………………………………………….……………………………………………………..……………………….155</a:t>
            </a:r>
          </a:p>
          <a:p>
            <a:pPr marL="0" indent="0" algn="just">
              <a:lnSpc>
                <a:spcPct val="100000"/>
              </a:lnSpc>
              <a:buNone/>
            </a:pPr>
            <a:r>
              <a:rPr lang="en-CA" sz="2000" dirty="0">
                <a:hlinkClick r:id="rId9" action="ppaction://hlinksldjump"/>
              </a:rPr>
              <a:t>Areas</a:t>
            </a:r>
            <a:r>
              <a:rPr lang="en-CA" sz="2000" dirty="0"/>
              <a:t>…………………………………………………….……………………………………………………………………..………………………163 </a:t>
            </a:r>
          </a:p>
          <a:p>
            <a:pPr marL="0" indent="0" algn="just">
              <a:lnSpc>
                <a:spcPct val="100000"/>
              </a:lnSpc>
              <a:buNone/>
            </a:pPr>
            <a:r>
              <a:rPr lang="en-CA" sz="2000" dirty="0">
                <a:hlinkClick r:id="rId10" action="ppaction://hlinksldjump"/>
              </a:rPr>
              <a:t>Area Confirmations</a:t>
            </a:r>
            <a:r>
              <a:rPr lang="en-CA" sz="2000" dirty="0"/>
              <a:t>…………………………………………………….……………………………………………………..…………………184 </a:t>
            </a:r>
          </a:p>
          <a:p>
            <a:pPr marL="0" indent="0" algn="just">
              <a:lnSpc>
                <a:spcPct val="100000"/>
              </a:lnSpc>
              <a:buNone/>
            </a:pPr>
            <a:r>
              <a:rPr lang="en-CA" sz="2000" dirty="0">
                <a:hlinkClick r:id="rId11" action="ppaction://hlinksldjump"/>
              </a:rPr>
              <a:t>WMS Users</a:t>
            </a:r>
            <a:r>
              <a:rPr lang="en-CA" sz="2000" dirty="0"/>
              <a:t>…………………………………………………….…………..………………………………………………..………………………193 </a:t>
            </a:r>
          </a:p>
          <a:p>
            <a:pPr marL="0" indent="0" algn="just">
              <a:lnSpc>
                <a:spcPct val="100000"/>
              </a:lnSpc>
              <a:buNone/>
            </a:pPr>
            <a:r>
              <a:rPr lang="en-CA" sz="2000" dirty="0">
                <a:hlinkClick r:id="rId12" action="ppaction://hlinksldjump"/>
              </a:rPr>
              <a:t>Document Format Definitions for WMS</a:t>
            </a:r>
            <a:r>
              <a:rPr lang="en-CA" sz="2000" dirty="0"/>
              <a:t>………………..……………………………………………………..………………………195</a:t>
            </a:r>
          </a:p>
          <a:p>
            <a:pPr marL="0" indent="0" algn="just">
              <a:lnSpc>
                <a:spcPct val="100000"/>
              </a:lnSpc>
              <a:buNone/>
            </a:pPr>
            <a:r>
              <a:rPr lang="en-CA" sz="2000" dirty="0">
                <a:hlinkClick r:id="rId13" action="ppaction://hlinksldjump"/>
              </a:rPr>
              <a:t>Route Points</a:t>
            </a:r>
            <a:r>
              <a:rPr lang="en-CA" sz="2000" dirty="0"/>
              <a:t>………………………………………………………….……………………………………………………..………………………205</a:t>
            </a:r>
          </a:p>
          <a:p>
            <a:pPr marL="0" indent="0" algn="just">
              <a:lnSpc>
                <a:spcPct val="100000"/>
              </a:lnSpc>
              <a:buNone/>
            </a:pPr>
            <a:r>
              <a:rPr lang="en-CA" sz="2000" dirty="0"/>
              <a:t> </a:t>
            </a:r>
          </a:p>
          <a:p>
            <a:pPr marL="0" indent="0" algn="just">
              <a:lnSpc>
                <a:spcPct val="100000"/>
              </a:lnSpc>
              <a:buNone/>
            </a:pPr>
            <a:endParaRPr lang="en-CA" sz="2000" dirty="0"/>
          </a:p>
          <a:p>
            <a:pPr marL="0" indent="0" algn="just">
              <a:lnSpc>
                <a:spcPct val="100000"/>
              </a:lnSpc>
              <a:buNone/>
            </a:pPr>
            <a:endParaRPr lang="en-CA" dirty="0"/>
          </a:p>
        </p:txBody>
      </p:sp>
    </p:spTree>
    <p:extLst>
      <p:ext uri="{BB962C8B-B14F-4D97-AF65-F5344CB8AC3E}">
        <p14:creationId xmlns:p14="http://schemas.microsoft.com/office/powerpoint/2010/main" val="320411011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12C30DD-3CDB-4BF7-BB15-802D6537754E}"/>
              </a:ext>
            </a:extLst>
          </p:cNvPr>
          <p:cNvSpPr>
            <a:spLocks noGrp="1"/>
          </p:cNvSpPr>
          <p:nvPr>
            <p:ph type="title"/>
            <p:custDataLst>
              <p:tags r:id="rId1"/>
            </p:custDataLst>
          </p:nvPr>
        </p:nvSpPr>
        <p:spPr/>
        <p:txBody>
          <a:bodyPr/>
          <a:lstStyle/>
          <a:p>
            <a:r>
              <a:rPr lang="fr-CA"/>
              <a:t>Sections</a:t>
            </a:r>
            <a:endParaRPr lang="en-CA"/>
          </a:p>
        </p:txBody>
      </p:sp>
      <p:sp>
        <p:nvSpPr>
          <p:cNvPr id="8" name="Content Placeholder 2">
            <a:extLst>
              <a:ext uri="{FF2B5EF4-FFF2-40B4-BE49-F238E27FC236}">
                <a16:creationId xmlns:a16="http://schemas.microsoft.com/office/drawing/2014/main" xmlns="" id="{22D07A49-DCCF-4596-B459-F110CEA75CB0}"/>
              </a:ext>
            </a:extLst>
          </p:cNvPr>
          <p:cNvSpPr>
            <a:spLocks noGrp="1"/>
          </p:cNvSpPr>
          <p:nvPr>
            <p:ph idx="1"/>
            <p:custDataLst>
              <p:tags r:id="rId2"/>
            </p:custDataLst>
          </p:nvPr>
        </p:nvSpPr>
        <p:spPr>
          <a:xfrm>
            <a:off x="647700" y="1243008"/>
            <a:ext cx="10396538" cy="4729163"/>
          </a:xfrm>
        </p:spPr>
        <p:txBody>
          <a:bodyPr/>
          <a:lstStyle/>
          <a:p>
            <a:pPr algn="just">
              <a:lnSpc>
                <a:spcPct val="150000"/>
              </a:lnSpc>
            </a:pPr>
            <a:r>
              <a:rPr lang="en-US" sz="2200"/>
              <a:t>The Sections resource is used to add, modify, copy, and delete the records in the sections table and query the records in the sections table.</a:t>
            </a:r>
          </a:p>
          <a:p>
            <a:pPr algn="just">
              <a:lnSpc>
                <a:spcPct val="150000"/>
              </a:lnSpc>
            </a:pPr>
            <a:r>
              <a:rPr lang="en-US" sz="2200"/>
              <a:t>A section may be physical or logical as defined within the WMS. A section is defined in the WMS as a logical attribute of some location or group of locations. </a:t>
            </a:r>
          </a:p>
          <a:p>
            <a:pPr algn="just">
              <a:lnSpc>
                <a:spcPct val="150000"/>
              </a:lnSpc>
            </a:pPr>
            <a:r>
              <a:rPr lang="en-US" sz="2200"/>
              <a:t>Sections are established primarily for the inventory selection process for selecting inventory to fulfill outbound order lines and forward pick location replenishments. </a:t>
            </a:r>
          </a:p>
          <a:p>
            <a:pPr algn="just">
              <a:lnSpc>
                <a:spcPct val="150000"/>
              </a:lnSpc>
            </a:pPr>
            <a:r>
              <a:rPr lang="en-US" sz="2200"/>
              <a:t>More than one section is required only if the inventory selection process should consider certain groups of locations as having a higher priority over others.</a:t>
            </a:r>
          </a:p>
          <a:p>
            <a:pPr marL="0" indent="0" algn="just">
              <a:lnSpc>
                <a:spcPct val="150000"/>
              </a:lnSpc>
              <a:buNone/>
            </a:pPr>
            <a:endParaRPr lang="en-US" sz="2200"/>
          </a:p>
        </p:txBody>
      </p:sp>
    </p:spTree>
    <p:extLst>
      <p:ext uri="{BB962C8B-B14F-4D97-AF65-F5344CB8AC3E}">
        <p14:creationId xmlns:p14="http://schemas.microsoft.com/office/powerpoint/2010/main" val="318180454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1A014F7-DE4D-40E1-860D-4E9FEC2BB033}"/>
              </a:ext>
            </a:extLst>
          </p:cNvPr>
          <p:cNvSpPr>
            <a:spLocks noGrp="1"/>
          </p:cNvSpPr>
          <p:nvPr>
            <p:ph type="title"/>
            <p:custDataLst>
              <p:tags r:id="rId1"/>
            </p:custDataLst>
          </p:nvPr>
        </p:nvSpPr>
        <p:spPr/>
        <p:txBody>
          <a:bodyPr/>
          <a:lstStyle/>
          <a:p>
            <a:r>
              <a:rPr lang="fr-CA"/>
              <a:t>Sections</a:t>
            </a:r>
            <a:endParaRPr lang="en-CA"/>
          </a:p>
        </p:txBody>
      </p:sp>
      <p:pic>
        <p:nvPicPr>
          <p:cNvPr id="4" name="Picture 3">
            <a:extLst>
              <a:ext uri="{FF2B5EF4-FFF2-40B4-BE49-F238E27FC236}">
                <a16:creationId xmlns:a16="http://schemas.microsoft.com/office/drawing/2014/main" xmlns="" id="{5323D215-E59E-4CC4-94F4-D6876747A868}"/>
              </a:ext>
            </a:extLst>
          </p:cNvPr>
          <p:cNvPicPr>
            <a:picLocks noChangeAspect="1"/>
          </p:cNvPicPr>
          <p:nvPr>
            <p:custDataLst>
              <p:tags r:id="rId2"/>
            </p:custDataLst>
          </p:nvPr>
        </p:nvPicPr>
        <p:blipFill>
          <a:blip r:embed="rId6"/>
          <a:stretch>
            <a:fillRect/>
          </a:stretch>
        </p:blipFill>
        <p:spPr>
          <a:xfrm>
            <a:off x="8266867" y="365125"/>
            <a:ext cx="3255746" cy="5671014"/>
          </a:xfrm>
          <a:prstGeom prst="rect">
            <a:avLst/>
          </a:prstGeom>
        </p:spPr>
      </p:pic>
      <p:sp>
        <p:nvSpPr>
          <p:cNvPr id="9" name="Content Placeholder 2">
            <a:extLst>
              <a:ext uri="{FF2B5EF4-FFF2-40B4-BE49-F238E27FC236}">
                <a16:creationId xmlns:a16="http://schemas.microsoft.com/office/drawing/2014/main" xmlns="" id="{18DD0A14-472D-47D7-BB84-C19EB5AB6390}"/>
              </a:ext>
            </a:extLst>
          </p:cNvPr>
          <p:cNvSpPr>
            <a:spLocks noGrp="1"/>
          </p:cNvSpPr>
          <p:nvPr>
            <p:ph idx="1"/>
            <p:custDataLst>
              <p:tags r:id="rId3"/>
            </p:custDataLst>
          </p:nvPr>
        </p:nvSpPr>
        <p:spPr>
          <a:xfrm>
            <a:off x="669387" y="1312622"/>
            <a:ext cx="6742066" cy="4733783"/>
          </a:xfrm>
        </p:spPr>
        <p:txBody>
          <a:bodyPr/>
          <a:lstStyle/>
          <a:p>
            <a:pPr marL="457200" indent="-457200" algn="just">
              <a:lnSpc>
                <a:spcPct val="150000"/>
              </a:lnSpc>
              <a:buFont typeface="+mj-lt"/>
              <a:buAutoNum type="arabicPeriod"/>
            </a:pPr>
            <a:r>
              <a:rPr lang="en-US" sz="2300"/>
              <a:t>With a </a:t>
            </a:r>
            <a:r>
              <a:rPr lang="en-US" sz="2300" u="sng"/>
              <a:t>desktop computer</a:t>
            </a:r>
            <a:r>
              <a:rPr lang="en-US" sz="2300"/>
              <a:t>, select the </a:t>
            </a:r>
            <a:r>
              <a:rPr lang="en-US" sz="2300" b="1"/>
              <a:t>WMS System Administration</a:t>
            </a:r>
            <a:r>
              <a:rPr lang="en-US" sz="2300"/>
              <a:t> resource.</a:t>
            </a:r>
          </a:p>
          <a:p>
            <a:pPr marL="457200" indent="-457200" algn="just">
              <a:lnSpc>
                <a:spcPct val="150000"/>
              </a:lnSpc>
              <a:buFont typeface="+mj-lt"/>
              <a:buAutoNum type="arabicPeriod"/>
            </a:pPr>
            <a:r>
              <a:rPr lang="en-US" sz="2300"/>
              <a:t>Under WMS System Administration, click on </a:t>
            </a:r>
            <a:r>
              <a:rPr lang="en-US" sz="2300" b="1"/>
              <a:t>Configuration.</a:t>
            </a:r>
            <a:endParaRPr lang="en-US" sz="2300"/>
          </a:p>
          <a:p>
            <a:pPr marL="457200" indent="-457200" algn="just">
              <a:lnSpc>
                <a:spcPct val="150000"/>
              </a:lnSpc>
              <a:buFont typeface="+mj-lt"/>
              <a:buAutoNum type="arabicPeriod"/>
            </a:pPr>
            <a:r>
              <a:rPr lang="en-US" sz="2300"/>
              <a:t>Under Configuration, click on </a:t>
            </a:r>
            <a:r>
              <a:rPr lang="en-US" sz="2300" b="1"/>
              <a:t>WMS Warehouse Setup.</a:t>
            </a:r>
            <a:endParaRPr lang="en-US" sz="2300"/>
          </a:p>
          <a:p>
            <a:pPr marL="457200" indent="-457200" algn="just">
              <a:lnSpc>
                <a:spcPct val="150000"/>
              </a:lnSpc>
              <a:buFont typeface="+mj-lt"/>
              <a:buAutoNum type="arabicPeriod"/>
            </a:pPr>
            <a:r>
              <a:rPr lang="en-US" sz="2300"/>
              <a:t>Under WMS Warehouse Setup, click on </a:t>
            </a:r>
            <a:r>
              <a:rPr lang="en-US" sz="2300" b="1"/>
              <a:t>Sections.</a:t>
            </a:r>
            <a:endParaRPr lang="en-US" sz="2300"/>
          </a:p>
          <a:p>
            <a:pPr marL="0" indent="0" algn="just">
              <a:lnSpc>
                <a:spcPct val="150000"/>
              </a:lnSpc>
              <a:buNone/>
            </a:pPr>
            <a:endParaRPr lang="en-US" sz="2200"/>
          </a:p>
        </p:txBody>
      </p:sp>
    </p:spTree>
    <p:extLst>
      <p:ext uri="{BB962C8B-B14F-4D97-AF65-F5344CB8AC3E}">
        <p14:creationId xmlns:p14="http://schemas.microsoft.com/office/powerpoint/2010/main" val="33616381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2D9F102-C62E-4062-9F41-B22BA2BE7327}"/>
              </a:ext>
            </a:extLst>
          </p:cNvPr>
          <p:cNvSpPr>
            <a:spLocks noGrp="1"/>
          </p:cNvSpPr>
          <p:nvPr>
            <p:ph type="title"/>
            <p:custDataLst>
              <p:tags r:id="rId1"/>
            </p:custDataLst>
          </p:nvPr>
        </p:nvSpPr>
        <p:spPr/>
        <p:txBody>
          <a:bodyPr/>
          <a:lstStyle/>
          <a:p>
            <a:r>
              <a:rPr lang="fr-CA"/>
              <a:t>Sections</a:t>
            </a:r>
            <a:endParaRPr lang="en-CA"/>
          </a:p>
        </p:txBody>
      </p:sp>
      <p:sp>
        <p:nvSpPr>
          <p:cNvPr id="3" name="Content Placeholder 2">
            <a:extLst>
              <a:ext uri="{FF2B5EF4-FFF2-40B4-BE49-F238E27FC236}">
                <a16:creationId xmlns:a16="http://schemas.microsoft.com/office/drawing/2014/main" xmlns="" id="{1A7B4D29-E493-4071-A0A9-B300D6224112}"/>
              </a:ext>
            </a:extLst>
          </p:cNvPr>
          <p:cNvSpPr>
            <a:spLocks noGrp="1"/>
          </p:cNvSpPr>
          <p:nvPr>
            <p:ph idx="1"/>
            <p:custDataLst>
              <p:tags r:id="rId2"/>
            </p:custDataLst>
          </p:nvPr>
        </p:nvSpPr>
        <p:spPr>
          <a:xfrm>
            <a:off x="838200" y="1162050"/>
            <a:ext cx="10515600" cy="5014913"/>
          </a:xfrm>
        </p:spPr>
        <p:txBody>
          <a:bodyPr/>
          <a:lstStyle/>
          <a:p>
            <a:pPr marL="457200" indent="-457200" algn="just">
              <a:lnSpc>
                <a:spcPct val="150000"/>
              </a:lnSpc>
              <a:buFont typeface="+mj-lt"/>
              <a:buAutoNum type="arabicPeriod" startAt="5"/>
            </a:pPr>
            <a:r>
              <a:rPr lang="fr-CA" dirty="0" err="1"/>
              <a:t>From</a:t>
            </a:r>
            <a:r>
              <a:rPr lang="fr-CA" dirty="0"/>
              <a:t> the new </a:t>
            </a:r>
            <a:r>
              <a:rPr lang="fr-CA" dirty="0" err="1"/>
              <a:t>window</a:t>
            </a:r>
            <a:r>
              <a:rPr lang="fr-CA" dirty="0"/>
              <a:t>, </a:t>
            </a:r>
            <a:r>
              <a:rPr lang="en-US" dirty="0"/>
              <a:t>the different sections of the warehouse will be listed.</a:t>
            </a:r>
          </a:p>
          <a:p>
            <a:pPr marL="457200" indent="-457200" algn="just">
              <a:lnSpc>
                <a:spcPct val="150000"/>
              </a:lnSpc>
              <a:buFont typeface="+mj-lt"/>
              <a:buAutoNum type="arabicPeriod" startAt="5"/>
            </a:pPr>
            <a:r>
              <a:rPr lang="en-US" sz="2400" dirty="0"/>
              <a:t>If required, perform a search to retrieve the section you wish to update and click on View Record Details. </a:t>
            </a:r>
            <a:endParaRPr lang="en-US" dirty="0"/>
          </a:p>
          <a:p>
            <a:pPr marL="457200" indent="-457200">
              <a:buFont typeface="+mj-lt"/>
              <a:buAutoNum type="arabicPeriod" startAt="5"/>
            </a:pPr>
            <a:endParaRPr lang="en-CA" dirty="0"/>
          </a:p>
        </p:txBody>
      </p:sp>
      <p:pic>
        <p:nvPicPr>
          <p:cNvPr id="5" name="Picture 4">
            <a:extLst>
              <a:ext uri="{FF2B5EF4-FFF2-40B4-BE49-F238E27FC236}">
                <a16:creationId xmlns:a16="http://schemas.microsoft.com/office/drawing/2014/main" xmlns="" id="{ED9DA104-4983-4668-8416-A558B0C23E4D}"/>
              </a:ext>
            </a:extLst>
          </p:cNvPr>
          <p:cNvPicPr>
            <a:picLocks noChangeAspect="1"/>
          </p:cNvPicPr>
          <p:nvPr>
            <p:custDataLst>
              <p:tags r:id="rId3"/>
            </p:custDataLst>
          </p:nvPr>
        </p:nvPicPr>
        <p:blipFill>
          <a:blip r:embed="rId5"/>
          <a:stretch>
            <a:fillRect/>
          </a:stretch>
        </p:blipFill>
        <p:spPr>
          <a:xfrm>
            <a:off x="438150" y="3224946"/>
            <a:ext cx="11468100" cy="2776741"/>
          </a:xfrm>
          <a:prstGeom prst="rect">
            <a:avLst/>
          </a:prstGeom>
        </p:spPr>
      </p:pic>
    </p:spTree>
    <p:extLst>
      <p:ext uri="{BB962C8B-B14F-4D97-AF65-F5344CB8AC3E}">
        <p14:creationId xmlns:p14="http://schemas.microsoft.com/office/powerpoint/2010/main" val="27764082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5025741-AFB6-4890-91EE-370382CD375E}"/>
              </a:ext>
            </a:extLst>
          </p:cNvPr>
          <p:cNvSpPr>
            <a:spLocks noGrp="1"/>
          </p:cNvSpPr>
          <p:nvPr>
            <p:ph type="title"/>
            <p:custDataLst>
              <p:tags r:id="rId1"/>
            </p:custDataLst>
          </p:nvPr>
        </p:nvSpPr>
        <p:spPr/>
        <p:txBody>
          <a:bodyPr/>
          <a:lstStyle/>
          <a:p>
            <a:r>
              <a:rPr lang="fr-CA"/>
              <a:t>Sections</a:t>
            </a:r>
            <a:endParaRPr lang="en-CA"/>
          </a:p>
        </p:txBody>
      </p:sp>
      <p:sp>
        <p:nvSpPr>
          <p:cNvPr id="4" name="Content Placeholder 2">
            <a:extLst>
              <a:ext uri="{FF2B5EF4-FFF2-40B4-BE49-F238E27FC236}">
                <a16:creationId xmlns:a16="http://schemas.microsoft.com/office/drawing/2014/main" xmlns="" id="{74023206-C4D1-430C-9069-AFB58AA27486}"/>
              </a:ext>
            </a:extLst>
          </p:cNvPr>
          <p:cNvSpPr>
            <a:spLocks noGrp="1"/>
          </p:cNvSpPr>
          <p:nvPr>
            <p:ph idx="1"/>
            <p:custDataLst>
              <p:tags r:id="rId2"/>
            </p:custDataLst>
          </p:nvPr>
        </p:nvSpPr>
        <p:spPr>
          <a:xfrm>
            <a:off x="838200" y="1009650"/>
            <a:ext cx="10515600" cy="5014913"/>
          </a:xfrm>
        </p:spPr>
        <p:txBody>
          <a:bodyPr/>
          <a:lstStyle/>
          <a:p>
            <a:pPr marL="457200" indent="-457200" algn="just">
              <a:lnSpc>
                <a:spcPct val="150000"/>
              </a:lnSpc>
              <a:buFont typeface="+mj-lt"/>
              <a:buAutoNum type="arabicPeriod" startAt="7"/>
            </a:pPr>
            <a:r>
              <a:rPr lang="fr-CA"/>
              <a:t>You </a:t>
            </a:r>
            <a:r>
              <a:rPr lang="fr-CA" err="1"/>
              <a:t>also</a:t>
            </a:r>
            <a:r>
              <a:rPr lang="fr-CA"/>
              <a:t> have the option to </a:t>
            </a:r>
            <a:r>
              <a:rPr lang="fr-CA" err="1"/>
              <a:t>create</a:t>
            </a:r>
            <a:r>
              <a:rPr lang="fr-CA"/>
              <a:t> a new section. To do </a:t>
            </a:r>
            <a:r>
              <a:rPr lang="fr-CA" err="1"/>
              <a:t>this</a:t>
            </a:r>
            <a:r>
              <a:rPr lang="fr-CA"/>
              <a:t>, click on </a:t>
            </a:r>
            <a:r>
              <a:rPr lang="fr-CA" err="1"/>
              <a:t>Create</a:t>
            </a:r>
            <a:r>
              <a:rPr lang="fr-CA"/>
              <a:t> at the </a:t>
            </a:r>
            <a:r>
              <a:rPr lang="fr-CA" err="1"/>
              <a:t>bottom</a:t>
            </a:r>
            <a:r>
              <a:rPr lang="fr-CA"/>
              <a:t> right of </a:t>
            </a:r>
            <a:r>
              <a:rPr lang="fr-CA" err="1"/>
              <a:t>your</a:t>
            </a:r>
            <a:r>
              <a:rPr lang="fr-CA"/>
              <a:t> screen. </a:t>
            </a:r>
          </a:p>
          <a:p>
            <a:pPr marL="0" indent="0">
              <a:lnSpc>
                <a:spcPct val="150000"/>
              </a:lnSpc>
              <a:buNone/>
            </a:pPr>
            <a:endParaRPr lang="fr-CA" sz="3200"/>
          </a:p>
          <a:p>
            <a:pPr marL="0" indent="0">
              <a:lnSpc>
                <a:spcPct val="150000"/>
              </a:lnSpc>
              <a:buNone/>
            </a:pPr>
            <a:endParaRPr lang="fr-CA" sz="3000"/>
          </a:p>
          <a:p>
            <a:pPr marL="457200" indent="-457200">
              <a:lnSpc>
                <a:spcPct val="150000"/>
              </a:lnSpc>
              <a:buFont typeface="+mj-lt"/>
              <a:buAutoNum type="arabicPeriod" startAt="8"/>
            </a:pPr>
            <a:r>
              <a:rPr lang="fr-CA" err="1"/>
              <a:t>From</a:t>
            </a:r>
            <a:r>
              <a:rPr lang="fr-CA"/>
              <a:t> the new </a:t>
            </a:r>
            <a:r>
              <a:rPr lang="fr-CA" err="1"/>
              <a:t>window</a:t>
            </a:r>
            <a:r>
              <a:rPr lang="fr-CA"/>
              <a:t>, enter the section </a:t>
            </a:r>
            <a:r>
              <a:rPr lang="fr-CA" err="1"/>
              <a:t>name</a:t>
            </a:r>
            <a:r>
              <a:rPr lang="fr-CA"/>
              <a:t>.</a:t>
            </a:r>
          </a:p>
          <a:p>
            <a:pPr marL="457200" indent="-457200">
              <a:lnSpc>
                <a:spcPct val="150000"/>
              </a:lnSpc>
              <a:buFont typeface="+mj-lt"/>
              <a:buAutoNum type="arabicPeriod" startAt="8"/>
            </a:pPr>
            <a:r>
              <a:rPr lang="fr-CA"/>
              <a:t>Click Continue.  </a:t>
            </a:r>
            <a:endParaRPr lang="en-US"/>
          </a:p>
          <a:p>
            <a:pPr marL="457200" indent="-457200">
              <a:buFont typeface="+mj-lt"/>
              <a:buAutoNum type="arabicPeriod" startAt="8"/>
            </a:pPr>
            <a:endParaRPr lang="en-CA"/>
          </a:p>
        </p:txBody>
      </p:sp>
      <p:pic>
        <p:nvPicPr>
          <p:cNvPr id="6" name="Picture 5">
            <a:extLst>
              <a:ext uri="{FF2B5EF4-FFF2-40B4-BE49-F238E27FC236}">
                <a16:creationId xmlns:a16="http://schemas.microsoft.com/office/drawing/2014/main" xmlns="" id="{9E727BF3-6933-4123-B03A-50DD0B12FB7F}"/>
              </a:ext>
            </a:extLst>
          </p:cNvPr>
          <p:cNvPicPr>
            <a:picLocks noChangeAspect="1"/>
          </p:cNvPicPr>
          <p:nvPr>
            <p:custDataLst>
              <p:tags r:id="rId3"/>
            </p:custDataLst>
          </p:nvPr>
        </p:nvPicPr>
        <p:blipFill rotWithShape="1">
          <a:blip r:embed="rId6"/>
          <a:srcRect t="73320"/>
          <a:stretch/>
        </p:blipFill>
        <p:spPr>
          <a:xfrm>
            <a:off x="561975" y="2349757"/>
            <a:ext cx="11068050" cy="1444369"/>
          </a:xfrm>
          <a:prstGeom prst="rect">
            <a:avLst/>
          </a:prstGeom>
        </p:spPr>
      </p:pic>
      <p:grpSp>
        <p:nvGrpSpPr>
          <p:cNvPr id="10" name="Group 9">
            <a:extLst>
              <a:ext uri="{FF2B5EF4-FFF2-40B4-BE49-F238E27FC236}">
                <a16:creationId xmlns:a16="http://schemas.microsoft.com/office/drawing/2014/main" xmlns="" id="{D7DC236B-10C8-45B2-91FE-24A5461ED7E1}"/>
              </a:ext>
            </a:extLst>
          </p:cNvPr>
          <p:cNvGrpSpPr/>
          <p:nvPr>
            <p:custDataLst>
              <p:tags r:id="rId4"/>
            </p:custDataLst>
          </p:nvPr>
        </p:nvGrpSpPr>
        <p:grpSpPr>
          <a:xfrm>
            <a:off x="7732836" y="3924285"/>
            <a:ext cx="3620964" cy="2343695"/>
            <a:chOff x="4285518" y="117724"/>
            <a:chExt cx="3620964" cy="2343695"/>
          </a:xfrm>
        </p:grpSpPr>
        <p:pic>
          <p:nvPicPr>
            <p:cNvPr id="8" name="Picture 7">
              <a:extLst>
                <a:ext uri="{FF2B5EF4-FFF2-40B4-BE49-F238E27FC236}">
                  <a16:creationId xmlns:a16="http://schemas.microsoft.com/office/drawing/2014/main" xmlns="" id="{D4385916-8C94-466D-B8AA-3C2CE4CB8DBB}"/>
                </a:ext>
              </a:extLst>
            </p:cNvPr>
            <p:cNvPicPr>
              <a:picLocks noChangeAspect="1"/>
            </p:cNvPicPr>
            <p:nvPr/>
          </p:nvPicPr>
          <p:blipFill rotWithShape="1">
            <a:blip r:embed="rId7"/>
            <a:srcRect b="73588"/>
            <a:stretch/>
          </p:blipFill>
          <p:spPr>
            <a:xfrm>
              <a:off x="4285518" y="117724"/>
              <a:ext cx="3620964" cy="1749176"/>
            </a:xfrm>
            <a:prstGeom prst="rect">
              <a:avLst/>
            </a:prstGeom>
          </p:spPr>
        </p:pic>
        <p:pic>
          <p:nvPicPr>
            <p:cNvPr id="9" name="Picture 8">
              <a:extLst>
                <a:ext uri="{FF2B5EF4-FFF2-40B4-BE49-F238E27FC236}">
                  <a16:creationId xmlns:a16="http://schemas.microsoft.com/office/drawing/2014/main" xmlns="" id="{C449BE6E-690A-41CC-99DF-9828F373CC3E}"/>
                </a:ext>
              </a:extLst>
            </p:cNvPr>
            <p:cNvPicPr>
              <a:picLocks noChangeAspect="1"/>
            </p:cNvPicPr>
            <p:nvPr/>
          </p:nvPicPr>
          <p:blipFill rotWithShape="1">
            <a:blip r:embed="rId7"/>
            <a:srcRect t="87018"/>
            <a:stretch/>
          </p:blipFill>
          <p:spPr>
            <a:xfrm>
              <a:off x="4285518" y="1601665"/>
              <a:ext cx="3620964" cy="859754"/>
            </a:xfrm>
            <a:prstGeom prst="rect">
              <a:avLst/>
            </a:prstGeom>
          </p:spPr>
        </p:pic>
      </p:grpSp>
    </p:spTree>
    <p:extLst>
      <p:ext uri="{BB962C8B-B14F-4D97-AF65-F5344CB8AC3E}">
        <p14:creationId xmlns:p14="http://schemas.microsoft.com/office/powerpoint/2010/main" val="217957524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BAE52E1-C1A9-40EC-8B25-734165866077}"/>
              </a:ext>
            </a:extLst>
          </p:cNvPr>
          <p:cNvSpPr>
            <a:spLocks noGrp="1"/>
          </p:cNvSpPr>
          <p:nvPr>
            <p:ph type="title"/>
            <p:custDataLst>
              <p:tags r:id="rId1"/>
            </p:custDataLst>
          </p:nvPr>
        </p:nvSpPr>
        <p:spPr/>
        <p:txBody>
          <a:bodyPr/>
          <a:lstStyle/>
          <a:p>
            <a:r>
              <a:rPr lang="fr-CA"/>
              <a:t>Sections</a:t>
            </a:r>
            <a:endParaRPr lang="en-CA"/>
          </a:p>
        </p:txBody>
      </p:sp>
      <p:sp>
        <p:nvSpPr>
          <p:cNvPr id="4" name="Content Placeholder 2">
            <a:extLst>
              <a:ext uri="{FF2B5EF4-FFF2-40B4-BE49-F238E27FC236}">
                <a16:creationId xmlns:a16="http://schemas.microsoft.com/office/drawing/2014/main" xmlns="" id="{61E11A44-8AB1-4316-84E2-78CAE17F8909}"/>
              </a:ext>
            </a:extLst>
          </p:cNvPr>
          <p:cNvSpPr>
            <a:spLocks noGrp="1"/>
          </p:cNvSpPr>
          <p:nvPr>
            <p:ph idx="1"/>
            <p:custDataLst>
              <p:tags r:id="rId2"/>
            </p:custDataLst>
          </p:nvPr>
        </p:nvSpPr>
        <p:spPr>
          <a:xfrm>
            <a:off x="389650" y="1147759"/>
            <a:ext cx="7482763" cy="4786313"/>
          </a:xfrm>
        </p:spPr>
        <p:txBody>
          <a:bodyPr/>
          <a:lstStyle/>
          <a:p>
            <a:pPr marL="457200" indent="-457200" algn="just">
              <a:lnSpc>
                <a:spcPct val="110000"/>
              </a:lnSpc>
              <a:buFont typeface="+mj-lt"/>
              <a:buAutoNum type="arabicPeriod" startAt="10"/>
            </a:pPr>
            <a:r>
              <a:rPr lang="en-US" sz="2150" dirty="0"/>
              <a:t>Whether you have chosen to update a section or create a new one, a new Sections window will appear. From this window, enter or update the </a:t>
            </a:r>
            <a:r>
              <a:rPr lang="en-CA" sz="2150" dirty="0"/>
              <a:t>Replenishment Hierarchy Sequence field if needed. </a:t>
            </a:r>
          </a:p>
          <a:p>
            <a:pPr lvl="1" algn="just">
              <a:lnSpc>
                <a:spcPct val="110000"/>
              </a:lnSpc>
              <a:buFont typeface="Wingdings" panose="05000000000000000000" pitchFamily="2" charset="2"/>
              <a:buChar char="ü"/>
            </a:pPr>
            <a:r>
              <a:rPr lang="en-CA" sz="2150" dirty="0"/>
              <a:t>This field is optional. </a:t>
            </a:r>
          </a:p>
          <a:p>
            <a:pPr lvl="1" algn="just">
              <a:lnSpc>
                <a:spcPct val="110000"/>
              </a:lnSpc>
              <a:buFont typeface="Wingdings" panose="05000000000000000000" pitchFamily="2" charset="2"/>
              <a:buChar char="ü"/>
            </a:pPr>
            <a:r>
              <a:rPr lang="en-CA" sz="2150" dirty="0"/>
              <a:t>This field corresponds to the</a:t>
            </a:r>
            <a:r>
              <a:rPr lang="en-US" sz="2150" dirty="0"/>
              <a:t> replenishment hierarchy sequence of the section.</a:t>
            </a:r>
          </a:p>
          <a:p>
            <a:pPr lvl="1" algn="just">
              <a:lnSpc>
                <a:spcPct val="110000"/>
              </a:lnSpc>
              <a:buFont typeface="Wingdings" panose="05000000000000000000" pitchFamily="2" charset="2"/>
              <a:buChar char="ü"/>
            </a:pPr>
            <a:r>
              <a:rPr lang="en-US" sz="2150" dirty="0"/>
              <a:t> This is used by the replenishment logic when replenishing a </a:t>
            </a:r>
            <a:r>
              <a:rPr lang="en-US" sz="2000" dirty="0"/>
              <a:t>forward pick</a:t>
            </a:r>
            <a:r>
              <a:rPr lang="en-US" sz="2150" dirty="0"/>
              <a:t> location from another </a:t>
            </a:r>
            <a:r>
              <a:rPr lang="en-US" sz="2000" dirty="0"/>
              <a:t>forward pick</a:t>
            </a:r>
            <a:r>
              <a:rPr lang="en-US" sz="2150" dirty="0"/>
              <a:t> location where the UOM configurations for both locations are the same. This is used to prevent a replenishment loop of an FP to another and then back again.</a:t>
            </a:r>
            <a:endParaRPr lang="en-CA" sz="2150" dirty="0"/>
          </a:p>
          <a:p>
            <a:pPr marL="457200" indent="-457200" algn="just">
              <a:lnSpc>
                <a:spcPct val="110000"/>
              </a:lnSpc>
              <a:buFont typeface="+mj-lt"/>
              <a:buAutoNum type="arabicPeriod" startAt="10"/>
            </a:pPr>
            <a:r>
              <a:rPr lang="en-CA" sz="2150" dirty="0"/>
              <a:t>Then Click Submit. </a:t>
            </a:r>
            <a:endParaRPr lang="en-US" sz="2150" dirty="0"/>
          </a:p>
        </p:txBody>
      </p:sp>
      <p:grpSp>
        <p:nvGrpSpPr>
          <p:cNvPr id="9" name="Group 8">
            <a:extLst>
              <a:ext uri="{FF2B5EF4-FFF2-40B4-BE49-F238E27FC236}">
                <a16:creationId xmlns:a16="http://schemas.microsoft.com/office/drawing/2014/main" xmlns="" id="{ACC1905A-C1EA-42A1-A935-1E9F7F89547A}"/>
              </a:ext>
            </a:extLst>
          </p:cNvPr>
          <p:cNvGrpSpPr/>
          <p:nvPr>
            <p:custDataLst>
              <p:tags r:id="rId3"/>
            </p:custDataLst>
          </p:nvPr>
        </p:nvGrpSpPr>
        <p:grpSpPr>
          <a:xfrm>
            <a:off x="8096250" y="1004887"/>
            <a:ext cx="3706100" cy="4919663"/>
            <a:chOff x="3932950" y="8143"/>
            <a:chExt cx="4326099" cy="5056982"/>
          </a:xfrm>
        </p:grpSpPr>
        <p:pic>
          <p:nvPicPr>
            <p:cNvPr id="6" name="Picture 5">
              <a:extLst>
                <a:ext uri="{FF2B5EF4-FFF2-40B4-BE49-F238E27FC236}">
                  <a16:creationId xmlns:a16="http://schemas.microsoft.com/office/drawing/2014/main" xmlns="" id="{DB21942F-37A0-4516-AEB3-9F256A4778C1}"/>
                </a:ext>
              </a:extLst>
            </p:cNvPr>
            <p:cNvPicPr>
              <a:picLocks noChangeAspect="1"/>
            </p:cNvPicPr>
            <p:nvPr/>
          </p:nvPicPr>
          <p:blipFill rotWithShape="1">
            <a:blip r:embed="rId5"/>
            <a:srcRect b="30042"/>
            <a:stretch/>
          </p:blipFill>
          <p:spPr>
            <a:xfrm>
              <a:off x="3932950" y="8143"/>
              <a:ext cx="4326099" cy="4786314"/>
            </a:xfrm>
            <a:prstGeom prst="rect">
              <a:avLst/>
            </a:prstGeom>
          </p:spPr>
        </p:pic>
        <p:pic>
          <p:nvPicPr>
            <p:cNvPr id="8" name="Picture 7">
              <a:extLst>
                <a:ext uri="{FF2B5EF4-FFF2-40B4-BE49-F238E27FC236}">
                  <a16:creationId xmlns:a16="http://schemas.microsoft.com/office/drawing/2014/main" xmlns="" id="{E81C64F4-0C0A-48AC-92DC-1B795AAD0F1A}"/>
                </a:ext>
              </a:extLst>
            </p:cNvPr>
            <p:cNvPicPr>
              <a:picLocks noChangeAspect="1"/>
            </p:cNvPicPr>
            <p:nvPr/>
          </p:nvPicPr>
          <p:blipFill rotWithShape="1">
            <a:blip r:embed="rId5"/>
            <a:srcRect t="92087"/>
            <a:stretch/>
          </p:blipFill>
          <p:spPr>
            <a:xfrm>
              <a:off x="3932950" y="4523788"/>
              <a:ext cx="4326099" cy="541337"/>
            </a:xfrm>
            <a:prstGeom prst="rect">
              <a:avLst/>
            </a:prstGeom>
          </p:spPr>
        </p:pic>
      </p:grpSp>
    </p:spTree>
    <p:extLst>
      <p:ext uri="{BB962C8B-B14F-4D97-AF65-F5344CB8AC3E}">
        <p14:creationId xmlns:p14="http://schemas.microsoft.com/office/powerpoint/2010/main" val="191203196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D0A18F3-9F12-464B-BC50-F741E79EDDDA}"/>
              </a:ext>
            </a:extLst>
          </p:cNvPr>
          <p:cNvSpPr>
            <a:spLocks noGrp="1"/>
          </p:cNvSpPr>
          <p:nvPr>
            <p:ph type="ctrTitle"/>
            <p:custDataLst>
              <p:tags r:id="rId1"/>
            </p:custDataLst>
          </p:nvPr>
        </p:nvSpPr>
        <p:spPr/>
        <p:txBody>
          <a:bodyPr/>
          <a:lstStyle/>
          <a:p>
            <a:r>
              <a:rPr lang="en-CA" sz="4400" b="1"/>
              <a:t>Mobile Equipment</a:t>
            </a:r>
          </a:p>
        </p:txBody>
      </p:sp>
    </p:spTree>
    <p:extLst>
      <p:ext uri="{BB962C8B-B14F-4D97-AF65-F5344CB8AC3E}">
        <p14:creationId xmlns:p14="http://schemas.microsoft.com/office/powerpoint/2010/main" val="21443591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12C30DD-3CDB-4BF7-BB15-802D6537754E}"/>
              </a:ext>
            </a:extLst>
          </p:cNvPr>
          <p:cNvSpPr>
            <a:spLocks noGrp="1"/>
          </p:cNvSpPr>
          <p:nvPr>
            <p:ph type="title"/>
            <p:custDataLst>
              <p:tags r:id="rId1"/>
            </p:custDataLst>
          </p:nvPr>
        </p:nvSpPr>
        <p:spPr/>
        <p:txBody>
          <a:bodyPr/>
          <a:lstStyle/>
          <a:p>
            <a:r>
              <a:rPr lang="fr-CA"/>
              <a:t>Mobile Equipment</a:t>
            </a:r>
            <a:endParaRPr lang="en-CA"/>
          </a:p>
        </p:txBody>
      </p:sp>
      <p:sp>
        <p:nvSpPr>
          <p:cNvPr id="8" name="Content Placeholder 2">
            <a:extLst>
              <a:ext uri="{FF2B5EF4-FFF2-40B4-BE49-F238E27FC236}">
                <a16:creationId xmlns:a16="http://schemas.microsoft.com/office/drawing/2014/main" xmlns="" id="{22D07A49-DCCF-4596-B459-F110CEA75CB0}"/>
              </a:ext>
            </a:extLst>
          </p:cNvPr>
          <p:cNvSpPr>
            <a:spLocks noGrp="1"/>
          </p:cNvSpPr>
          <p:nvPr>
            <p:ph idx="1"/>
            <p:custDataLst>
              <p:tags r:id="rId2"/>
            </p:custDataLst>
          </p:nvPr>
        </p:nvSpPr>
        <p:spPr>
          <a:xfrm>
            <a:off x="419100" y="1400176"/>
            <a:ext cx="11249025" cy="4401318"/>
          </a:xfrm>
        </p:spPr>
        <p:txBody>
          <a:bodyPr/>
          <a:lstStyle/>
          <a:p>
            <a:pPr algn="just">
              <a:lnSpc>
                <a:spcPct val="150000"/>
              </a:lnSpc>
            </a:pPr>
            <a:r>
              <a:rPr lang="en-US" sz="2200"/>
              <a:t>The Mobile Equipment resource is used to add, modify, and delete the records in the mobile equipment table and query the records in the mobile equipment table.</a:t>
            </a:r>
          </a:p>
          <a:p>
            <a:pPr algn="just">
              <a:lnSpc>
                <a:spcPct val="150000"/>
              </a:lnSpc>
            </a:pPr>
            <a:r>
              <a:rPr lang="en-US" sz="2200"/>
              <a:t>The mobile equipment type refers to equipment a user actually uses on the floor, such as a turret truck or a forklift. </a:t>
            </a:r>
          </a:p>
          <a:p>
            <a:pPr algn="just">
              <a:lnSpc>
                <a:spcPct val="150000"/>
              </a:lnSpc>
            </a:pPr>
            <a:r>
              <a:rPr lang="en-US" sz="2200"/>
              <a:t>Each mobile equipment type is assigned one or more location classes which define the locations the equipment type may access.</a:t>
            </a:r>
          </a:p>
          <a:p>
            <a:pPr algn="just">
              <a:lnSpc>
                <a:spcPct val="150000"/>
              </a:lnSpc>
            </a:pPr>
            <a:r>
              <a:rPr lang="en-US" sz="2200"/>
              <a:t>When a user signs onto a mobile computer, the user specifies the equipment type being operated.</a:t>
            </a:r>
          </a:p>
          <a:p>
            <a:pPr marL="0" indent="0" algn="just">
              <a:lnSpc>
                <a:spcPct val="150000"/>
              </a:lnSpc>
              <a:buNone/>
            </a:pPr>
            <a:endParaRPr lang="en-US" sz="2200"/>
          </a:p>
          <a:p>
            <a:pPr algn="just">
              <a:lnSpc>
                <a:spcPct val="150000"/>
              </a:lnSpc>
            </a:pPr>
            <a:endParaRPr lang="en-US" sz="2200"/>
          </a:p>
        </p:txBody>
      </p:sp>
    </p:spTree>
    <p:extLst>
      <p:ext uri="{BB962C8B-B14F-4D97-AF65-F5344CB8AC3E}">
        <p14:creationId xmlns:p14="http://schemas.microsoft.com/office/powerpoint/2010/main" val="110422552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1A014F7-DE4D-40E1-860D-4E9FEC2BB033}"/>
              </a:ext>
            </a:extLst>
          </p:cNvPr>
          <p:cNvSpPr>
            <a:spLocks noGrp="1"/>
          </p:cNvSpPr>
          <p:nvPr>
            <p:ph type="title"/>
            <p:custDataLst>
              <p:tags r:id="rId1"/>
            </p:custDataLst>
          </p:nvPr>
        </p:nvSpPr>
        <p:spPr/>
        <p:txBody>
          <a:bodyPr/>
          <a:lstStyle/>
          <a:p>
            <a:r>
              <a:rPr lang="fr-CA"/>
              <a:t>Mobile Equipment</a:t>
            </a:r>
            <a:endParaRPr lang="en-CA"/>
          </a:p>
        </p:txBody>
      </p:sp>
      <p:pic>
        <p:nvPicPr>
          <p:cNvPr id="4" name="Picture 3">
            <a:extLst>
              <a:ext uri="{FF2B5EF4-FFF2-40B4-BE49-F238E27FC236}">
                <a16:creationId xmlns:a16="http://schemas.microsoft.com/office/drawing/2014/main" xmlns="" id="{BD5DB960-CB00-4231-8A1A-0BB6113AD494}"/>
              </a:ext>
            </a:extLst>
          </p:cNvPr>
          <p:cNvPicPr>
            <a:picLocks noChangeAspect="1"/>
          </p:cNvPicPr>
          <p:nvPr>
            <p:custDataLst>
              <p:tags r:id="rId2"/>
            </p:custDataLst>
          </p:nvPr>
        </p:nvPicPr>
        <p:blipFill>
          <a:blip r:embed="rId6"/>
          <a:stretch>
            <a:fillRect/>
          </a:stretch>
        </p:blipFill>
        <p:spPr>
          <a:xfrm>
            <a:off x="7709529" y="214582"/>
            <a:ext cx="3506617" cy="6107994"/>
          </a:xfrm>
          <a:prstGeom prst="rect">
            <a:avLst/>
          </a:prstGeom>
        </p:spPr>
      </p:pic>
      <p:sp>
        <p:nvSpPr>
          <p:cNvPr id="9" name="Content Placeholder 2">
            <a:extLst>
              <a:ext uri="{FF2B5EF4-FFF2-40B4-BE49-F238E27FC236}">
                <a16:creationId xmlns:a16="http://schemas.microsoft.com/office/drawing/2014/main" xmlns="" id="{951D7F6F-D0EC-420D-9DAC-BB2EA926E660}"/>
              </a:ext>
            </a:extLst>
          </p:cNvPr>
          <p:cNvSpPr txBox="1">
            <a:spLocks/>
          </p:cNvSpPr>
          <p:nvPr>
            <p:custDataLst>
              <p:tags r:id="rId3"/>
            </p:custDataLst>
          </p:nvPr>
        </p:nvSpPr>
        <p:spPr>
          <a:xfrm>
            <a:off x="669387" y="1312622"/>
            <a:ext cx="6742066" cy="4733783"/>
          </a:xfrm>
          <a:prstGeom prst="rect">
            <a:avLst/>
          </a:prstGeom>
        </p:spPr>
        <p:txBody>
          <a:bodyPr/>
          <a:lstStyle>
            <a:lvl1pPr marL="228600" indent="-228600" algn="l" defTabSz="914400" rtl="0" eaLnBrk="1" latinLnBrk="0" hangingPunct="1">
              <a:lnSpc>
                <a:spcPct val="90000"/>
              </a:lnSpc>
              <a:spcBef>
                <a:spcPts val="1000"/>
              </a:spcBef>
              <a:buClr>
                <a:srgbClr val="F58220"/>
              </a:buClr>
              <a:buFont typeface="Arial" panose="020B0604020202020204" pitchFamily="34" charset="0"/>
              <a:buChar char="•"/>
              <a:defRPr sz="2400" kern="1200">
                <a:solidFill>
                  <a:schemeClr val="tx1">
                    <a:lumMod val="50000"/>
                    <a:lumOff val="50000"/>
                  </a:schemeClr>
                </a:solidFill>
                <a:latin typeface="+mn-lt"/>
                <a:ea typeface="+mn-ea"/>
                <a:cs typeface="+mn-cs"/>
              </a:defRPr>
            </a:lvl1pPr>
            <a:lvl2pPr marL="685800" indent="-228600" algn="l" defTabSz="914400" rtl="0" eaLnBrk="1" latinLnBrk="0" hangingPunct="1">
              <a:lnSpc>
                <a:spcPct val="90000"/>
              </a:lnSpc>
              <a:spcBef>
                <a:spcPts val="500"/>
              </a:spcBef>
              <a:buClr>
                <a:srgbClr val="F58220"/>
              </a:buClr>
              <a:buFont typeface="Arial" panose="020B0604020202020204" pitchFamily="34" charset="0"/>
              <a:buChar char="•"/>
              <a:defRPr sz="1800" kern="1200">
                <a:solidFill>
                  <a:schemeClr val="tx1">
                    <a:lumMod val="50000"/>
                    <a:lumOff val="50000"/>
                  </a:schemeClr>
                </a:solidFill>
                <a:latin typeface="+mn-lt"/>
                <a:ea typeface="+mn-ea"/>
                <a:cs typeface="+mn-cs"/>
              </a:defRPr>
            </a:lvl2pPr>
            <a:lvl3pPr marL="1143000" indent="-228600" algn="l" defTabSz="914400" rtl="0" eaLnBrk="1" latinLnBrk="0" hangingPunct="1">
              <a:lnSpc>
                <a:spcPct val="90000"/>
              </a:lnSpc>
              <a:spcBef>
                <a:spcPts val="500"/>
              </a:spcBef>
              <a:buClr>
                <a:srgbClr val="F58220"/>
              </a:buClr>
              <a:buFont typeface="Calibri" panose="020F0502020204030204" pitchFamily="34" charset="0"/>
              <a:buChar char="-"/>
              <a:defRPr sz="1400" kern="1200">
                <a:solidFill>
                  <a:schemeClr val="tx1">
                    <a:lumMod val="50000"/>
                    <a:lumOff val="50000"/>
                  </a:schemeClr>
                </a:solidFill>
                <a:latin typeface="+mn-lt"/>
                <a:ea typeface="+mn-ea"/>
                <a:cs typeface="+mn-cs"/>
              </a:defRPr>
            </a:lvl3pPr>
            <a:lvl4pPr marL="1600200" indent="-228600" algn="l" defTabSz="914400" rtl="0" eaLnBrk="1" latinLnBrk="0" hangingPunct="1">
              <a:lnSpc>
                <a:spcPct val="90000"/>
              </a:lnSpc>
              <a:spcBef>
                <a:spcPts val="500"/>
              </a:spcBef>
              <a:buClr>
                <a:srgbClr val="F58220"/>
              </a:buClr>
              <a:buFont typeface="Calibri" panose="020F0502020204030204" pitchFamily="34" charset="0"/>
              <a:buChar char="-"/>
              <a:defRPr sz="1400" kern="1200">
                <a:solidFill>
                  <a:schemeClr val="tx1">
                    <a:lumMod val="50000"/>
                    <a:lumOff val="50000"/>
                  </a:schemeClr>
                </a:solidFill>
                <a:latin typeface="+mn-lt"/>
                <a:ea typeface="+mn-ea"/>
                <a:cs typeface="+mn-cs"/>
              </a:defRPr>
            </a:lvl4pPr>
            <a:lvl5pPr marL="2057400" indent="-228600" algn="l" defTabSz="914400" rtl="0" eaLnBrk="1" latinLnBrk="0" hangingPunct="1">
              <a:lnSpc>
                <a:spcPct val="90000"/>
              </a:lnSpc>
              <a:spcBef>
                <a:spcPts val="500"/>
              </a:spcBef>
              <a:buClr>
                <a:srgbClr val="F58220"/>
              </a:buClr>
              <a:buFont typeface="Calibri" panose="020F0502020204030204" pitchFamily="34" charset="0"/>
              <a:buChar char="-"/>
              <a:defRPr sz="1400" kern="1200">
                <a:solidFill>
                  <a:schemeClr val="tx1">
                    <a:lumMod val="50000"/>
                    <a:lumOff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lgn="just">
              <a:lnSpc>
                <a:spcPct val="150000"/>
              </a:lnSpc>
              <a:buFont typeface="+mj-lt"/>
              <a:buAutoNum type="arabicPeriod"/>
            </a:pPr>
            <a:r>
              <a:rPr lang="en-US" sz="2300"/>
              <a:t>With a </a:t>
            </a:r>
            <a:r>
              <a:rPr lang="en-US" sz="2300" u="sng"/>
              <a:t>desktop computer</a:t>
            </a:r>
            <a:r>
              <a:rPr lang="en-US" sz="2300"/>
              <a:t>, select the </a:t>
            </a:r>
            <a:r>
              <a:rPr lang="en-US" sz="2300" b="1"/>
              <a:t>WMS System Administration</a:t>
            </a:r>
            <a:r>
              <a:rPr lang="en-US" sz="2300"/>
              <a:t> resource.</a:t>
            </a:r>
          </a:p>
          <a:p>
            <a:pPr marL="457200" indent="-457200" algn="just">
              <a:lnSpc>
                <a:spcPct val="150000"/>
              </a:lnSpc>
              <a:buFont typeface="+mj-lt"/>
              <a:buAutoNum type="arabicPeriod"/>
            </a:pPr>
            <a:r>
              <a:rPr lang="en-US" sz="2300"/>
              <a:t>Under WMS System Administration, click on </a:t>
            </a:r>
            <a:r>
              <a:rPr lang="en-US" sz="2300" b="1"/>
              <a:t>Configuration.</a:t>
            </a:r>
            <a:endParaRPr lang="en-US" sz="2300"/>
          </a:p>
          <a:p>
            <a:pPr marL="457200" indent="-457200" algn="just">
              <a:lnSpc>
                <a:spcPct val="150000"/>
              </a:lnSpc>
              <a:buFont typeface="+mj-lt"/>
              <a:buAutoNum type="arabicPeriod"/>
            </a:pPr>
            <a:r>
              <a:rPr lang="en-US" sz="2300"/>
              <a:t>Under Configuration, click on </a:t>
            </a:r>
            <a:r>
              <a:rPr lang="en-US" sz="2300" b="1"/>
              <a:t>WMS Warehouse Setup.</a:t>
            </a:r>
            <a:endParaRPr lang="en-US" sz="2300"/>
          </a:p>
          <a:p>
            <a:pPr marL="457200" indent="-457200" algn="just">
              <a:lnSpc>
                <a:spcPct val="150000"/>
              </a:lnSpc>
              <a:buFont typeface="+mj-lt"/>
              <a:buAutoNum type="arabicPeriod"/>
            </a:pPr>
            <a:r>
              <a:rPr lang="en-US" sz="2300"/>
              <a:t>Under WMS Warehouse Setup, click on </a:t>
            </a:r>
            <a:r>
              <a:rPr lang="en-US" sz="2300" b="1"/>
              <a:t>Mobile Equipment.</a:t>
            </a:r>
            <a:endParaRPr lang="en-US" sz="2300"/>
          </a:p>
          <a:p>
            <a:pPr marL="0" indent="0" algn="just">
              <a:lnSpc>
                <a:spcPct val="150000"/>
              </a:lnSpc>
              <a:buFont typeface="Arial" panose="020B0604020202020204" pitchFamily="34" charset="0"/>
              <a:buNone/>
            </a:pPr>
            <a:endParaRPr lang="en-US" sz="2200"/>
          </a:p>
        </p:txBody>
      </p:sp>
    </p:spTree>
    <p:extLst>
      <p:ext uri="{BB962C8B-B14F-4D97-AF65-F5344CB8AC3E}">
        <p14:creationId xmlns:p14="http://schemas.microsoft.com/office/powerpoint/2010/main" val="16042150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2382C30-0564-4270-A4D1-0CEF13448F2E}"/>
              </a:ext>
            </a:extLst>
          </p:cNvPr>
          <p:cNvSpPr>
            <a:spLocks noGrp="1"/>
          </p:cNvSpPr>
          <p:nvPr>
            <p:ph type="title"/>
            <p:custDataLst>
              <p:tags r:id="rId1"/>
            </p:custDataLst>
          </p:nvPr>
        </p:nvSpPr>
        <p:spPr/>
        <p:txBody>
          <a:bodyPr/>
          <a:lstStyle/>
          <a:p>
            <a:r>
              <a:rPr lang="fr-CA"/>
              <a:t>Mobile Equipment</a:t>
            </a:r>
            <a:endParaRPr lang="en-CA"/>
          </a:p>
        </p:txBody>
      </p:sp>
      <p:sp>
        <p:nvSpPr>
          <p:cNvPr id="3" name="Content Placeholder 2">
            <a:extLst>
              <a:ext uri="{FF2B5EF4-FFF2-40B4-BE49-F238E27FC236}">
                <a16:creationId xmlns:a16="http://schemas.microsoft.com/office/drawing/2014/main" xmlns="" id="{45EB9E66-99EA-4FDB-93B0-E4A835B5D931}"/>
              </a:ext>
            </a:extLst>
          </p:cNvPr>
          <p:cNvSpPr>
            <a:spLocks noGrp="1"/>
          </p:cNvSpPr>
          <p:nvPr>
            <p:ph idx="1"/>
            <p:custDataLst>
              <p:tags r:id="rId2"/>
            </p:custDataLst>
          </p:nvPr>
        </p:nvSpPr>
        <p:spPr>
          <a:xfrm>
            <a:off x="838200" y="1085850"/>
            <a:ext cx="10515600" cy="5091113"/>
          </a:xfrm>
        </p:spPr>
        <p:txBody>
          <a:bodyPr/>
          <a:lstStyle/>
          <a:p>
            <a:pPr marL="457200" indent="-457200">
              <a:lnSpc>
                <a:spcPct val="150000"/>
              </a:lnSpc>
              <a:buFont typeface="+mj-lt"/>
              <a:buAutoNum type="arabicPeriod" startAt="5"/>
            </a:pPr>
            <a:r>
              <a:rPr lang="fr-CA"/>
              <a:t>In the new </a:t>
            </a:r>
            <a:r>
              <a:rPr lang="fr-CA" err="1"/>
              <a:t>window</a:t>
            </a:r>
            <a:r>
              <a:rPr lang="fr-CA"/>
              <a:t>, </a:t>
            </a:r>
            <a:r>
              <a:rPr lang="en-US"/>
              <a:t>the different mobile equipment already configured in the WMS will be listed.</a:t>
            </a:r>
          </a:p>
          <a:p>
            <a:pPr marL="457200" indent="-457200">
              <a:lnSpc>
                <a:spcPct val="150000"/>
              </a:lnSpc>
              <a:buFont typeface="+mj-lt"/>
              <a:buAutoNum type="arabicPeriod" startAt="5"/>
            </a:pPr>
            <a:r>
              <a:rPr lang="en-US" u="sng"/>
              <a:t>If you want to create a mobile equipment</a:t>
            </a:r>
            <a:r>
              <a:rPr lang="en-US"/>
              <a:t>, do this:</a:t>
            </a:r>
          </a:p>
          <a:p>
            <a:pPr marL="0" indent="0">
              <a:lnSpc>
                <a:spcPct val="150000"/>
              </a:lnSpc>
              <a:buNone/>
            </a:pPr>
            <a:r>
              <a:rPr lang="fr-CA"/>
              <a:t>	</a:t>
            </a:r>
            <a:r>
              <a:rPr lang="fr-CA">
                <a:solidFill>
                  <a:schemeClr val="accent2"/>
                </a:solidFill>
              </a:rPr>
              <a:t>6.1</a:t>
            </a:r>
            <a:r>
              <a:rPr lang="fr-CA"/>
              <a:t> Click on </a:t>
            </a:r>
            <a:r>
              <a:rPr lang="fr-CA" err="1"/>
              <a:t>Create</a:t>
            </a:r>
            <a:r>
              <a:rPr lang="fr-CA"/>
              <a:t> at the </a:t>
            </a:r>
            <a:r>
              <a:rPr lang="fr-CA" err="1"/>
              <a:t>bottom</a:t>
            </a:r>
            <a:r>
              <a:rPr lang="fr-CA"/>
              <a:t> right of </a:t>
            </a:r>
            <a:r>
              <a:rPr lang="fr-CA" err="1"/>
              <a:t>your</a:t>
            </a:r>
            <a:r>
              <a:rPr lang="fr-CA"/>
              <a:t> screen.</a:t>
            </a:r>
          </a:p>
          <a:p>
            <a:pPr marL="0" indent="0">
              <a:lnSpc>
                <a:spcPct val="150000"/>
              </a:lnSpc>
              <a:buNone/>
            </a:pPr>
            <a:endParaRPr lang="fr-CA"/>
          </a:p>
          <a:p>
            <a:pPr marL="0" indent="0" algn="just">
              <a:lnSpc>
                <a:spcPct val="150000"/>
              </a:lnSpc>
              <a:spcBef>
                <a:spcPts val="1000"/>
              </a:spcBef>
              <a:buClr>
                <a:srgbClr val="F58220"/>
              </a:buClr>
              <a:buNone/>
            </a:pPr>
            <a:r>
              <a:rPr lang="fr-CA">
                <a:solidFill>
                  <a:schemeClr val="accent2"/>
                </a:solidFill>
              </a:rPr>
              <a:t>	</a:t>
            </a:r>
            <a:endParaRPr lang="fr-CA"/>
          </a:p>
          <a:p>
            <a:pPr marL="0" indent="0">
              <a:lnSpc>
                <a:spcPct val="150000"/>
              </a:lnSpc>
              <a:buNone/>
            </a:pPr>
            <a:endParaRPr lang="fr-CA"/>
          </a:p>
          <a:p>
            <a:pPr marL="0" indent="0">
              <a:lnSpc>
                <a:spcPct val="150000"/>
              </a:lnSpc>
              <a:buNone/>
            </a:pPr>
            <a:endParaRPr lang="fr-CA"/>
          </a:p>
          <a:p>
            <a:pPr marL="0" indent="0">
              <a:lnSpc>
                <a:spcPct val="150000"/>
              </a:lnSpc>
              <a:buNone/>
            </a:pPr>
            <a:endParaRPr lang="fr-CA"/>
          </a:p>
          <a:p>
            <a:pPr marL="0" indent="0">
              <a:lnSpc>
                <a:spcPct val="150000"/>
              </a:lnSpc>
              <a:buNone/>
            </a:pPr>
            <a:endParaRPr lang="en-US"/>
          </a:p>
          <a:p>
            <a:pPr marL="0" indent="0">
              <a:lnSpc>
                <a:spcPct val="150000"/>
              </a:lnSpc>
              <a:buNone/>
            </a:pPr>
            <a:endParaRPr lang="en-CA"/>
          </a:p>
        </p:txBody>
      </p:sp>
      <p:pic>
        <p:nvPicPr>
          <p:cNvPr id="6" name="Picture 5">
            <a:extLst>
              <a:ext uri="{FF2B5EF4-FFF2-40B4-BE49-F238E27FC236}">
                <a16:creationId xmlns:a16="http://schemas.microsoft.com/office/drawing/2014/main" xmlns="" id="{E35D36CB-4735-4517-88CE-6F117E1B58E6}"/>
              </a:ext>
            </a:extLst>
          </p:cNvPr>
          <p:cNvPicPr>
            <a:picLocks noChangeAspect="1"/>
          </p:cNvPicPr>
          <p:nvPr>
            <p:custDataLst>
              <p:tags r:id="rId3"/>
            </p:custDataLst>
          </p:nvPr>
        </p:nvPicPr>
        <p:blipFill>
          <a:blip r:embed="rId5"/>
          <a:stretch>
            <a:fillRect/>
          </a:stretch>
        </p:blipFill>
        <p:spPr>
          <a:xfrm>
            <a:off x="304800" y="3944221"/>
            <a:ext cx="11646568" cy="2052403"/>
          </a:xfrm>
          <a:prstGeom prst="rect">
            <a:avLst/>
          </a:prstGeom>
        </p:spPr>
      </p:pic>
    </p:spTree>
    <p:extLst>
      <p:ext uri="{BB962C8B-B14F-4D97-AF65-F5344CB8AC3E}">
        <p14:creationId xmlns:p14="http://schemas.microsoft.com/office/powerpoint/2010/main" val="184950079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E3E08FD-755E-4C67-B8B9-F6019322B323}"/>
              </a:ext>
            </a:extLst>
          </p:cNvPr>
          <p:cNvSpPr>
            <a:spLocks noGrp="1"/>
          </p:cNvSpPr>
          <p:nvPr>
            <p:ph type="title"/>
            <p:custDataLst>
              <p:tags r:id="rId1"/>
            </p:custDataLst>
          </p:nvPr>
        </p:nvSpPr>
        <p:spPr/>
        <p:txBody>
          <a:bodyPr/>
          <a:lstStyle/>
          <a:p>
            <a:r>
              <a:rPr lang="fr-CA"/>
              <a:t>Mobile Equipment</a:t>
            </a:r>
            <a:endParaRPr lang="en-CA"/>
          </a:p>
        </p:txBody>
      </p:sp>
      <p:sp>
        <p:nvSpPr>
          <p:cNvPr id="3" name="Content Placeholder 2">
            <a:extLst>
              <a:ext uri="{FF2B5EF4-FFF2-40B4-BE49-F238E27FC236}">
                <a16:creationId xmlns:a16="http://schemas.microsoft.com/office/drawing/2014/main" xmlns="" id="{D4A45BD8-B89A-41D5-B9A5-3E035D43DB17}"/>
              </a:ext>
            </a:extLst>
          </p:cNvPr>
          <p:cNvSpPr>
            <a:spLocks noGrp="1"/>
          </p:cNvSpPr>
          <p:nvPr>
            <p:ph idx="1"/>
            <p:custDataLst>
              <p:tags r:id="rId2"/>
            </p:custDataLst>
          </p:nvPr>
        </p:nvSpPr>
        <p:spPr>
          <a:xfrm>
            <a:off x="838200" y="1251284"/>
            <a:ext cx="5995737" cy="4925679"/>
          </a:xfrm>
        </p:spPr>
        <p:txBody>
          <a:bodyPr/>
          <a:lstStyle/>
          <a:p>
            <a:pPr marL="0" indent="0" algn="just">
              <a:lnSpc>
                <a:spcPct val="200000"/>
              </a:lnSpc>
              <a:spcBef>
                <a:spcPts val="1000"/>
              </a:spcBef>
              <a:buClr>
                <a:srgbClr val="F58220"/>
              </a:buClr>
              <a:buNone/>
            </a:pPr>
            <a:r>
              <a:rPr lang="fr-CA">
                <a:solidFill>
                  <a:schemeClr val="accent2"/>
                </a:solidFill>
              </a:rPr>
              <a:t>6.2</a:t>
            </a:r>
            <a:r>
              <a:rPr lang="fr-CA"/>
              <a:t> </a:t>
            </a:r>
            <a:r>
              <a:rPr lang="fr-CA" sz="2400" err="1">
                <a:solidFill>
                  <a:schemeClr val="tx1">
                    <a:lumMod val="50000"/>
                    <a:lumOff val="50000"/>
                  </a:schemeClr>
                </a:solidFill>
              </a:rPr>
              <a:t>From</a:t>
            </a:r>
            <a:r>
              <a:rPr lang="fr-CA" sz="2400">
                <a:solidFill>
                  <a:schemeClr val="tx1">
                    <a:lumMod val="50000"/>
                    <a:lumOff val="50000"/>
                  </a:schemeClr>
                </a:solidFill>
              </a:rPr>
              <a:t> the new </a:t>
            </a:r>
            <a:r>
              <a:rPr lang="fr-CA" sz="2400" err="1">
                <a:solidFill>
                  <a:schemeClr val="tx1">
                    <a:lumMod val="50000"/>
                    <a:lumOff val="50000"/>
                  </a:schemeClr>
                </a:solidFill>
              </a:rPr>
              <a:t>window</a:t>
            </a:r>
            <a:r>
              <a:rPr lang="fr-CA" sz="2400">
                <a:solidFill>
                  <a:schemeClr val="tx1">
                    <a:lumMod val="50000"/>
                    <a:lumOff val="50000"/>
                  </a:schemeClr>
                </a:solidFill>
              </a:rPr>
              <a:t>, enter the </a:t>
            </a:r>
            <a:r>
              <a:rPr lang="fr-CA" sz="2400" err="1">
                <a:solidFill>
                  <a:schemeClr val="tx1">
                    <a:lumMod val="50000"/>
                    <a:lumOff val="50000"/>
                  </a:schemeClr>
                </a:solidFill>
              </a:rPr>
              <a:t>name</a:t>
            </a:r>
            <a:r>
              <a:rPr lang="fr-CA" sz="2400">
                <a:solidFill>
                  <a:schemeClr val="tx1">
                    <a:lumMod val="50000"/>
                    <a:lumOff val="50000"/>
                  </a:schemeClr>
                </a:solidFill>
              </a:rPr>
              <a:t> of the mobile </a:t>
            </a:r>
            <a:r>
              <a:rPr lang="fr-CA" sz="2400" err="1">
                <a:solidFill>
                  <a:schemeClr val="tx1">
                    <a:lumMod val="50000"/>
                    <a:lumOff val="50000"/>
                  </a:schemeClr>
                </a:solidFill>
              </a:rPr>
              <a:t>equipment</a:t>
            </a:r>
            <a:r>
              <a:rPr lang="fr-CA" sz="2400">
                <a:solidFill>
                  <a:schemeClr val="tx1">
                    <a:lumMod val="50000"/>
                    <a:lumOff val="50000"/>
                  </a:schemeClr>
                </a:solidFill>
              </a:rPr>
              <a:t> type.</a:t>
            </a:r>
          </a:p>
          <a:p>
            <a:pPr marL="0" indent="0" algn="just">
              <a:lnSpc>
                <a:spcPct val="200000"/>
              </a:lnSpc>
              <a:spcBef>
                <a:spcPts val="1000"/>
              </a:spcBef>
              <a:buClr>
                <a:srgbClr val="F58220"/>
              </a:buClr>
              <a:buNone/>
            </a:pPr>
            <a:r>
              <a:rPr lang="fr-CA">
                <a:solidFill>
                  <a:schemeClr val="accent2"/>
                </a:solidFill>
              </a:rPr>
              <a:t>6.3</a:t>
            </a:r>
            <a:r>
              <a:rPr lang="fr-CA"/>
              <a:t> </a:t>
            </a:r>
            <a:r>
              <a:rPr lang="fr-CA" sz="2400">
                <a:solidFill>
                  <a:schemeClr val="tx1">
                    <a:lumMod val="50000"/>
                    <a:lumOff val="50000"/>
                  </a:schemeClr>
                </a:solidFill>
              </a:rPr>
              <a:t>Click Continue.  </a:t>
            </a:r>
            <a:endParaRPr lang="en-US" sz="2400">
              <a:solidFill>
                <a:schemeClr val="tx1">
                  <a:lumMod val="50000"/>
                  <a:lumOff val="50000"/>
                </a:schemeClr>
              </a:solidFill>
            </a:endParaRPr>
          </a:p>
          <a:p>
            <a:pPr marL="0" indent="0">
              <a:lnSpc>
                <a:spcPct val="200000"/>
              </a:lnSpc>
              <a:buNone/>
            </a:pPr>
            <a:endParaRPr lang="en-CA"/>
          </a:p>
        </p:txBody>
      </p:sp>
      <p:grpSp>
        <p:nvGrpSpPr>
          <p:cNvPr id="7" name="Group 6">
            <a:extLst>
              <a:ext uri="{FF2B5EF4-FFF2-40B4-BE49-F238E27FC236}">
                <a16:creationId xmlns:a16="http://schemas.microsoft.com/office/drawing/2014/main" xmlns="" id="{90280F5B-610C-4E16-AD2C-25B246311DF5}"/>
              </a:ext>
            </a:extLst>
          </p:cNvPr>
          <p:cNvGrpSpPr/>
          <p:nvPr>
            <p:custDataLst>
              <p:tags r:id="rId3"/>
            </p:custDataLst>
          </p:nvPr>
        </p:nvGrpSpPr>
        <p:grpSpPr>
          <a:xfrm>
            <a:off x="7379368" y="365125"/>
            <a:ext cx="4195478" cy="5821111"/>
            <a:chOff x="3998261" y="1418481"/>
            <a:chExt cx="4195478" cy="5821111"/>
          </a:xfrm>
        </p:grpSpPr>
        <p:pic>
          <p:nvPicPr>
            <p:cNvPr id="5" name="Picture 4">
              <a:extLst>
                <a:ext uri="{FF2B5EF4-FFF2-40B4-BE49-F238E27FC236}">
                  <a16:creationId xmlns:a16="http://schemas.microsoft.com/office/drawing/2014/main" xmlns="" id="{D3C4412E-9A7B-4F09-9188-9E9EEF3A0A0C}"/>
                </a:ext>
              </a:extLst>
            </p:cNvPr>
            <p:cNvPicPr>
              <a:picLocks noChangeAspect="1"/>
            </p:cNvPicPr>
            <p:nvPr/>
          </p:nvPicPr>
          <p:blipFill rotWithShape="1">
            <a:blip r:embed="rId5"/>
            <a:srcRect b="58179"/>
            <a:stretch/>
          </p:blipFill>
          <p:spPr>
            <a:xfrm>
              <a:off x="3998261" y="1418481"/>
              <a:ext cx="4195478" cy="3474361"/>
            </a:xfrm>
            <a:prstGeom prst="rect">
              <a:avLst/>
            </a:prstGeom>
          </p:spPr>
        </p:pic>
        <p:pic>
          <p:nvPicPr>
            <p:cNvPr id="6" name="Picture 5">
              <a:extLst>
                <a:ext uri="{FF2B5EF4-FFF2-40B4-BE49-F238E27FC236}">
                  <a16:creationId xmlns:a16="http://schemas.microsoft.com/office/drawing/2014/main" xmlns="" id="{BA0DF916-DA74-4646-AC7B-32E37C104692}"/>
                </a:ext>
              </a:extLst>
            </p:cNvPr>
            <p:cNvPicPr>
              <a:picLocks noChangeAspect="1"/>
            </p:cNvPicPr>
            <p:nvPr/>
          </p:nvPicPr>
          <p:blipFill rotWithShape="1">
            <a:blip r:embed="rId5"/>
            <a:srcRect t="68862" b="1"/>
            <a:stretch/>
          </p:blipFill>
          <p:spPr>
            <a:xfrm>
              <a:off x="3998261" y="4652803"/>
              <a:ext cx="4195478" cy="2586789"/>
            </a:xfrm>
            <a:prstGeom prst="rect">
              <a:avLst/>
            </a:prstGeom>
          </p:spPr>
        </p:pic>
      </p:grpSp>
    </p:spTree>
    <p:extLst>
      <p:ext uri="{BB962C8B-B14F-4D97-AF65-F5344CB8AC3E}">
        <p14:creationId xmlns:p14="http://schemas.microsoft.com/office/powerpoint/2010/main" val="12251921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DBD1DF1-BB00-486B-9C75-C803CDFE9DF7}"/>
              </a:ext>
            </a:extLst>
          </p:cNvPr>
          <p:cNvSpPr>
            <a:spLocks noGrp="1"/>
          </p:cNvSpPr>
          <p:nvPr>
            <p:ph type="title"/>
            <p:custDataLst>
              <p:tags r:id="rId1"/>
            </p:custDataLst>
          </p:nvPr>
        </p:nvSpPr>
        <p:spPr/>
        <p:txBody>
          <a:bodyPr/>
          <a:lstStyle/>
          <a:p>
            <a:r>
              <a:rPr lang="en-CA" dirty="0"/>
              <a:t>Table of Contents</a:t>
            </a:r>
          </a:p>
        </p:txBody>
      </p:sp>
      <p:sp>
        <p:nvSpPr>
          <p:cNvPr id="4" name="Content Placeholder 2">
            <a:extLst>
              <a:ext uri="{FF2B5EF4-FFF2-40B4-BE49-F238E27FC236}">
                <a16:creationId xmlns:a16="http://schemas.microsoft.com/office/drawing/2014/main" xmlns="" id="{60DBDEAB-20DE-41B3-B482-991E5C01ED23}"/>
              </a:ext>
            </a:extLst>
          </p:cNvPr>
          <p:cNvSpPr>
            <a:spLocks noGrp="1"/>
          </p:cNvSpPr>
          <p:nvPr>
            <p:ph idx="1"/>
            <p:custDataLst>
              <p:tags r:id="rId2"/>
            </p:custDataLst>
          </p:nvPr>
        </p:nvSpPr>
        <p:spPr>
          <a:xfrm>
            <a:off x="571500" y="1355271"/>
            <a:ext cx="10989129" cy="4887232"/>
          </a:xfrm>
        </p:spPr>
        <p:txBody>
          <a:bodyPr/>
          <a:lstStyle/>
          <a:p>
            <a:pPr marL="0" indent="0" algn="just">
              <a:lnSpc>
                <a:spcPct val="100000"/>
              </a:lnSpc>
              <a:buNone/>
            </a:pPr>
            <a:r>
              <a:rPr lang="en-CA" sz="2000" dirty="0">
                <a:hlinkClick r:id="rId4" action="ppaction://hlinksldjump"/>
              </a:rPr>
              <a:t>Route Work</a:t>
            </a:r>
            <a:r>
              <a:rPr lang="en-CA" sz="2000" dirty="0"/>
              <a:t>…………………………………….…………………….……………………………………………………..………………………213</a:t>
            </a:r>
          </a:p>
          <a:p>
            <a:pPr marL="0" indent="0" algn="just">
              <a:lnSpc>
                <a:spcPct val="100000"/>
              </a:lnSpc>
              <a:buNone/>
            </a:pPr>
            <a:r>
              <a:rPr lang="en-CA" sz="2000" dirty="0">
                <a:hlinkClick r:id="rId5" action="ppaction://hlinksldjump"/>
              </a:rPr>
              <a:t>Route Move Instructions</a:t>
            </a:r>
            <a:r>
              <a:rPr lang="en-CA" sz="2000" dirty="0"/>
              <a:t>………………..…………………………………………………………………………..……………………….224</a:t>
            </a:r>
          </a:p>
          <a:p>
            <a:pPr marL="0" indent="0" algn="just">
              <a:lnSpc>
                <a:spcPct val="100000"/>
              </a:lnSpc>
              <a:buNone/>
            </a:pPr>
            <a:r>
              <a:rPr lang="en-CA" sz="2000" dirty="0"/>
              <a:t>	</a:t>
            </a:r>
            <a:r>
              <a:rPr lang="en-CA" sz="2000" dirty="0">
                <a:hlinkClick r:id="rId6" action="ppaction://hlinksldjump"/>
              </a:rPr>
              <a:t>Routing Simulator</a:t>
            </a:r>
            <a:r>
              <a:rPr lang="en-CA" sz="2000" dirty="0"/>
              <a:t>…………………………………………….…………………………………………..……………………….228</a:t>
            </a:r>
          </a:p>
          <a:p>
            <a:pPr marL="0" indent="0" algn="just">
              <a:lnSpc>
                <a:spcPct val="100000"/>
              </a:lnSpc>
              <a:buNone/>
            </a:pPr>
            <a:endParaRPr lang="en-CA" sz="2000" dirty="0"/>
          </a:p>
          <a:p>
            <a:pPr marL="0" indent="0" algn="just">
              <a:lnSpc>
                <a:spcPct val="100000"/>
              </a:lnSpc>
              <a:buNone/>
            </a:pPr>
            <a:r>
              <a:rPr lang="en-CA" sz="2000" dirty="0"/>
              <a:t> </a:t>
            </a:r>
          </a:p>
          <a:p>
            <a:pPr marL="0" indent="0" algn="just">
              <a:lnSpc>
                <a:spcPct val="100000"/>
              </a:lnSpc>
              <a:buNone/>
            </a:pPr>
            <a:endParaRPr lang="en-CA" sz="2000" dirty="0"/>
          </a:p>
          <a:p>
            <a:pPr marL="0" indent="0" algn="just">
              <a:lnSpc>
                <a:spcPct val="100000"/>
              </a:lnSpc>
              <a:buNone/>
            </a:pPr>
            <a:endParaRPr lang="en-CA" dirty="0"/>
          </a:p>
        </p:txBody>
      </p:sp>
    </p:spTree>
    <p:extLst>
      <p:ext uri="{BB962C8B-B14F-4D97-AF65-F5344CB8AC3E}">
        <p14:creationId xmlns:p14="http://schemas.microsoft.com/office/powerpoint/2010/main" val="295594452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6FB113A-6CB6-42EA-A8E1-35ABAF444CA5}"/>
              </a:ext>
            </a:extLst>
          </p:cNvPr>
          <p:cNvSpPr>
            <a:spLocks noGrp="1"/>
          </p:cNvSpPr>
          <p:nvPr>
            <p:ph type="title"/>
            <p:custDataLst>
              <p:tags r:id="rId1"/>
            </p:custDataLst>
          </p:nvPr>
        </p:nvSpPr>
        <p:spPr/>
        <p:txBody>
          <a:bodyPr/>
          <a:lstStyle/>
          <a:p>
            <a:r>
              <a:rPr lang="fr-CA"/>
              <a:t>Mobile Equipment</a:t>
            </a:r>
            <a:endParaRPr lang="en-CA"/>
          </a:p>
        </p:txBody>
      </p:sp>
      <p:sp>
        <p:nvSpPr>
          <p:cNvPr id="3" name="Content Placeholder 2">
            <a:extLst>
              <a:ext uri="{FF2B5EF4-FFF2-40B4-BE49-F238E27FC236}">
                <a16:creationId xmlns:a16="http://schemas.microsoft.com/office/drawing/2014/main" xmlns="" id="{C88FFBBE-DFC4-49D5-9EB7-018331A9CD6E}"/>
              </a:ext>
            </a:extLst>
          </p:cNvPr>
          <p:cNvSpPr>
            <a:spLocks noGrp="1"/>
          </p:cNvSpPr>
          <p:nvPr>
            <p:ph idx="1"/>
            <p:custDataLst>
              <p:tags r:id="rId2"/>
            </p:custDataLst>
          </p:nvPr>
        </p:nvSpPr>
        <p:spPr>
          <a:xfrm>
            <a:off x="838200" y="1314450"/>
            <a:ext cx="5466347" cy="4862513"/>
          </a:xfrm>
        </p:spPr>
        <p:txBody>
          <a:bodyPr/>
          <a:lstStyle/>
          <a:p>
            <a:pPr marL="0" indent="0" algn="just">
              <a:lnSpc>
                <a:spcPct val="200000"/>
              </a:lnSpc>
              <a:buNone/>
            </a:pPr>
            <a:r>
              <a:rPr lang="fr-CA">
                <a:solidFill>
                  <a:schemeClr val="accent2"/>
                </a:solidFill>
              </a:rPr>
              <a:t>6.4</a:t>
            </a:r>
            <a:r>
              <a:rPr lang="fr-CA"/>
              <a:t> A new </a:t>
            </a:r>
            <a:r>
              <a:rPr lang="fr-CA" err="1"/>
              <a:t>window</a:t>
            </a:r>
            <a:r>
              <a:rPr lang="fr-CA"/>
              <a:t> </a:t>
            </a:r>
            <a:r>
              <a:rPr lang="fr-CA" err="1"/>
              <a:t>will</a:t>
            </a:r>
            <a:r>
              <a:rPr lang="fr-CA"/>
              <a:t> </a:t>
            </a:r>
            <a:r>
              <a:rPr lang="fr-CA" err="1"/>
              <a:t>appear</a:t>
            </a:r>
            <a:r>
              <a:rPr lang="fr-CA"/>
              <a:t>. Enter a description of the mobile </a:t>
            </a:r>
            <a:r>
              <a:rPr lang="fr-CA" err="1"/>
              <a:t>equipment</a:t>
            </a:r>
            <a:r>
              <a:rPr lang="fr-CA"/>
              <a:t>. </a:t>
            </a:r>
          </a:p>
          <a:p>
            <a:pPr marL="0" indent="0">
              <a:lnSpc>
                <a:spcPct val="200000"/>
              </a:lnSpc>
              <a:buNone/>
            </a:pPr>
            <a:r>
              <a:rPr lang="fr-CA">
                <a:solidFill>
                  <a:schemeClr val="accent2"/>
                </a:solidFill>
              </a:rPr>
              <a:t>6.5</a:t>
            </a:r>
            <a:r>
              <a:rPr lang="fr-CA"/>
              <a:t> Click on Continue. </a:t>
            </a:r>
          </a:p>
        </p:txBody>
      </p:sp>
      <p:pic>
        <p:nvPicPr>
          <p:cNvPr id="5" name="Picture 4">
            <a:extLst>
              <a:ext uri="{FF2B5EF4-FFF2-40B4-BE49-F238E27FC236}">
                <a16:creationId xmlns:a16="http://schemas.microsoft.com/office/drawing/2014/main" xmlns="" id="{BC65E5E3-27B7-4F07-950B-82C46AC5AD20}"/>
              </a:ext>
            </a:extLst>
          </p:cNvPr>
          <p:cNvPicPr>
            <a:picLocks noChangeAspect="1"/>
          </p:cNvPicPr>
          <p:nvPr>
            <p:custDataLst>
              <p:tags r:id="rId3"/>
            </p:custDataLst>
          </p:nvPr>
        </p:nvPicPr>
        <p:blipFill>
          <a:blip r:embed="rId5"/>
          <a:stretch>
            <a:fillRect/>
          </a:stretch>
        </p:blipFill>
        <p:spPr>
          <a:xfrm>
            <a:off x="7117528" y="270108"/>
            <a:ext cx="3423291" cy="5906855"/>
          </a:xfrm>
          <a:prstGeom prst="rect">
            <a:avLst/>
          </a:prstGeom>
        </p:spPr>
      </p:pic>
    </p:spTree>
    <p:extLst>
      <p:ext uri="{BB962C8B-B14F-4D97-AF65-F5344CB8AC3E}">
        <p14:creationId xmlns:p14="http://schemas.microsoft.com/office/powerpoint/2010/main" val="251047396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AAFD13F-296B-46FB-B1AA-209237768343}"/>
              </a:ext>
            </a:extLst>
          </p:cNvPr>
          <p:cNvSpPr>
            <a:spLocks noGrp="1"/>
          </p:cNvSpPr>
          <p:nvPr>
            <p:ph type="title"/>
            <p:custDataLst>
              <p:tags r:id="rId1"/>
            </p:custDataLst>
          </p:nvPr>
        </p:nvSpPr>
        <p:spPr/>
        <p:txBody>
          <a:bodyPr/>
          <a:lstStyle/>
          <a:p>
            <a:r>
              <a:rPr lang="fr-CA"/>
              <a:t>Mobile Equipment</a:t>
            </a:r>
            <a:endParaRPr lang="en-CA"/>
          </a:p>
        </p:txBody>
      </p:sp>
      <p:sp>
        <p:nvSpPr>
          <p:cNvPr id="4" name="Content Placeholder 2">
            <a:extLst>
              <a:ext uri="{FF2B5EF4-FFF2-40B4-BE49-F238E27FC236}">
                <a16:creationId xmlns:a16="http://schemas.microsoft.com/office/drawing/2014/main" xmlns="" id="{28A3C585-B40B-45BC-A4D4-5A11C01DC710}"/>
              </a:ext>
            </a:extLst>
          </p:cNvPr>
          <p:cNvSpPr>
            <a:spLocks noGrp="1"/>
          </p:cNvSpPr>
          <p:nvPr>
            <p:ph idx="1"/>
            <p:custDataLst>
              <p:tags r:id="rId2"/>
            </p:custDataLst>
          </p:nvPr>
        </p:nvSpPr>
        <p:spPr>
          <a:xfrm>
            <a:off x="628650" y="1026696"/>
            <a:ext cx="11220450" cy="5131218"/>
          </a:xfrm>
        </p:spPr>
        <p:txBody>
          <a:bodyPr/>
          <a:lstStyle/>
          <a:p>
            <a:pPr marL="0" indent="0" algn="just">
              <a:lnSpc>
                <a:spcPct val="110000"/>
              </a:lnSpc>
              <a:buNone/>
            </a:pPr>
            <a:r>
              <a:rPr lang="fr-CA" sz="2200" dirty="0">
                <a:solidFill>
                  <a:schemeClr val="accent2"/>
                </a:solidFill>
              </a:rPr>
              <a:t>6.6</a:t>
            </a:r>
            <a:r>
              <a:rPr lang="fr-CA" sz="2200" dirty="0"/>
              <a:t> </a:t>
            </a:r>
            <a:r>
              <a:rPr lang="en-US" sz="2200" dirty="0"/>
              <a:t>You will be automatically redirected to the Mobile Equipment Details view.</a:t>
            </a:r>
            <a:r>
              <a:rPr lang="fr-CA" sz="2200" dirty="0"/>
              <a:t> Enter as </a:t>
            </a:r>
            <a:r>
              <a:rPr lang="fr-CA" sz="2200" dirty="0" err="1"/>
              <a:t>many</a:t>
            </a:r>
            <a:r>
              <a:rPr lang="fr-CA" sz="2200" dirty="0"/>
              <a:t> location classes as </a:t>
            </a:r>
            <a:r>
              <a:rPr lang="fr-CA" sz="2200" dirty="0" err="1"/>
              <a:t>you</a:t>
            </a:r>
            <a:r>
              <a:rPr lang="fr-CA" sz="2200" dirty="0"/>
              <a:t> </a:t>
            </a:r>
            <a:r>
              <a:rPr lang="fr-CA" sz="2200" dirty="0" err="1"/>
              <a:t>want</a:t>
            </a:r>
            <a:r>
              <a:rPr lang="fr-CA" sz="2200" dirty="0"/>
              <a:t> by:</a:t>
            </a:r>
          </a:p>
          <a:p>
            <a:pPr lvl="1" algn="just">
              <a:lnSpc>
                <a:spcPct val="110000"/>
              </a:lnSpc>
              <a:buFont typeface="Wingdings" panose="05000000000000000000" pitchFamily="2" charset="2"/>
              <a:buChar char="ü"/>
            </a:pPr>
            <a:r>
              <a:rPr lang="en-US" sz="2200" dirty="0"/>
              <a:t> Entering the Location Class,</a:t>
            </a:r>
          </a:p>
          <a:p>
            <a:pPr lvl="1" algn="just">
              <a:lnSpc>
                <a:spcPct val="110000"/>
              </a:lnSpc>
              <a:buFont typeface="Wingdings" panose="05000000000000000000" pitchFamily="2" charset="2"/>
              <a:buChar char="ü"/>
            </a:pPr>
            <a:r>
              <a:rPr lang="en-US" sz="2200" dirty="0"/>
              <a:t> Modifying the Capability if necessary, </a:t>
            </a:r>
          </a:p>
          <a:p>
            <a:pPr lvl="1" algn="just">
              <a:lnSpc>
                <a:spcPct val="110000"/>
              </a:lnSpc>
              <a:buFont typeface="Wingdings" panose="05000000000000000000" pitchFamily="2" charset="2"/>
              <a:buChar char="ü"/>
            </a:pPr>
            <a:r>
              <a:rPr lang="en-US" sz="2200" dirty="0"/>
              <a:t> Clicking on Add.</a:t>
            </a:r>
          </a:p>
          <a:p>
            <a:pPr marL="0" indent="0" algn="just">
              <a:lnSpc>
                <a:spcPct val="110000"/>
              </a:lnSpc>
              <a:buNone/>
            </a:pPr>
            <a:r>
              <a:rPr lang="en-US" sz="2200" dirty="0"/>
              <a:t>An explanation of the fields is given in the next slide.</a:t>
            </a:r>
          </a:p>
          <a:p>
            <a:pPr marL="0" indent="0" algn="just">
              <a:lnSpc>
                <a:spcPct val="110000"/>
              </a:lnSpc>
              <a:buNone/>
            </a:pPr>
            <a:endParaRPr lang="en-US" sz="2200" dirty="0"/>
          </a:p>
          <a:p>
            <a:pPr marL="0" indent="0" algn="just">
              <a:lnSpc>
                <a:spcPct val="110000"/>
              </a:lnSpc>
              <a:buNone/>
            </a:pPr>
            <a:endParaRPr lang="fr-CA" sz="2200" dirty="0"/>
          </a:p>
        </p:txBody>
      </p:sp>
      <p:pic>
        <p:nvPicPr>
          <p:cNvPr id="6" name="Picture 5">
            <a:extLst>
              <a:ext uri="{FF2B5EF4-FFF2-40B4-BE49-F238E27FC236}">
                <a16:creationId xmlns:a16="http://schemas.microsoft.com/office/drawing/2014/main" xmlns="" id="{4C82C45B-B642-444B-9BDE-9C73ECB16804}"/>
              </a:ext>
            </a:extLst>
          </p:cNvPr>
          <p:cNvPicPr>
            <a:picLocks noChangeAspect="1"/>
          </p:cNvPicPr>
          <p:nvPr>
            <p:custDataLst>
              <p:tags r:id="rId3"/>
            </p:custDataLst>
          </p:nvPr>
        </p:nvPicPr>
        <p:blipFill rotWithShape="1">
          <a:blip r:embed="rId5"/>
          <a:srcRect b="5668"/>
          <a:stretch/>
        </p:blipFill>
        <p:spPr>
          <a:xfrm>
            <a:off x="342900" y="3672515"/>
            <a:ext cx="10858500" cy="2717099"/>
          </a:xfrm>
          <a:prstGeom prst="rect">
            <a:avLst/>
          </a:prstGeom>
        </p:spPr>
      </p:pic>
    </p:spTree>
    <p:extLst>
      <p:ext uri="{BB962C8B-B14F-4D97-AF65-F5344CB8AC3E}">
        <p14:creationId xmlns:p14="http://schemas.microsoft.com/office/powerpoint/2010/main" val="79751286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BC76990-3683-4C0A-8BA4-8279A1AB62D6}"/>
              </a:ext>
            </a:extLst>
          </p:cNvPr>
          <p:cNvSpPr>
            <a:spLocks noGrp="1"/>
          </p:cNvSpPr>
          <p:nvPr>
            <p:ph type="title"/>
            <p:custDataLst>
              <p:tags r:id="rId1"/>
            </p:custDataLst>
          </p:nvPr>
        </p:nvSpPr>
        <p:spPr/>
        <p:txBody>
          <a:bodyPr/>
          <a:lstStyle/>
          <a:p>
            <a:r>
              <a:rPr lang="fr-CA"/>
              <a:t>Mobile Equipment</a:t>
            </a:r>
            <a:endParaRPr lang="en-CA"/>
          </a:p>
        </p:txBody>
      </p:sp>
      <p:sp>
        <p:nvSpPr>
          <p:cNvPr id="4" name="Content Placeholder 2">
            <a:extLst>
              <a:ext uri="{FF2B5EF4-FFF2-40B4-BE49-F238E27FC236}">
                <a16:creationId xmlns:a16="http://schemas.microsoft.com/office/drawing/2014/main" xmlns="" id="{C49F5392-5962-46F9-886C-B415BC97220A}"/>
              </a:ext>
            </a:extLst>
          </p:cNvPr>
          <p:cNvSpPr>
            <a:spLocks noGrp="1"/>
          </p:cNvSpPr>
          <p:nvPr>
            <p:ph idx="1"/>
            <p:custDataLst>
              <p:tags r:id="rId2"/>
            </p:custDataLst>
          </p:nvPr>
        </p:nvSpPr>
        <p:spPr>
          <a:xfrm>
            <a:off x="971550" y="1360695"/>
            <a:ext cx="10515600" cy="4136609"/>
          </a:xfrm>
        </p:spPr>
        <p:txBody>
          <a:bodyPr/>
          <a:lstStyle/>
          <a:p>
            <a:pPr marL="0" indent="0" algn="just">
              <a:lnSpc>
                <a:spcPct val="110000"/>
              </a:lnSpc>
              <a:buNone/>
            </a:pPr>
            <a:r>
              <a:rPr lang="fr-CA" sz="2200">
                <a:solidFill>
                  <a:schemeClr val="accent2"/>
                </a:solidFill>
              </a:rPr>
              <a:t>6.6</a:t>
            </a:r>
            <a:r>
              <a:rPr lang="fr-CA" sz="2200"/>
              <a:t> (</a:t>
            </a:r>
            <a:r>
              <a:rPr lang="fr-CA" sz="2200" err="1"/>
              <a:t>Continued</a:t>
            </a:r>
            <a:r>
              <a:rPr lang="fr-CA" sz="2200"/>
              <a:t>)</a:t>
            </a:r>
            <a:endParaRPr lang="en-US" sz="2200"/>
          </a:p>
          <a:p>
            <a:pPr marL="0" indent="0" algn="just">
              <a:lnSpc>
                <a:spcPct val="110000"/>
              </a:lnSpc>
              <a:buNone/>
            </a:pPr>
            <a:endParaRPr lang="en-US" sz="2200"/>
          </a:p>
          <a:p>
            <a:pPr marL="0" indent="0" algn="just">
              <a:lnSpc>
                <a:spcPct val="110000"/>
              </a:lnSpc>
              <a:buNone/>
            </a:pPr>
            <a:endParaRPr lang="fr-CA" sz="2200"/>
          </a:p>
        </p:txBody>
      </p:sp>
      <p:graphicFrame>
        <p:nvGraphicFramePr>
          <p:cNvPr id="6" name="Table 5">
            <a:extLst>
              <a:ext uri="{FF2B5EF4-FFF2-40B4-BE49-F238E27FC236}">
                <a16:creationId xmlns:a16="http://schemas.microsoft.com/office/drawing/2014/main" xmlns="" id="{6DBB1463-43D4-4560-B78D-625C43D2E3D1}"/>
              </a:ext>
            </a:extLst>
          </p:cNvPr>
          <p:cNvGraphicFramePr>
            <a:graphicFrameLocks noGrp="1"/>
          </p:cNvGraphicFramePr>
          <p:nvPr>
            <p:custDataLst>
              <p:tags r:id="rId3"/>
            </p:custDataLst>
            <p:extLst>
              <p:ext uri="{D42A27DB-BD31-4B8C-83A1-F6EECF244321}">
                <p14:modId xmlns:p14="http://schemas.microsoft.com/office/powerpoint/2010/main" val="3536040183"/>
              </p:ext>
            </p:extLst>
          </p:nvPr>
        </p:nvGraphicFramePr>
        <p:xfrm>
          <a:off x="638175" y="2085473"/>
          <a:ext cx="10915650" cy="4114800"/>
        </p:xfrm>
        <a:graphic>
          <a:graphicData uri="http://schemas.openxmlformats.org/drawingml/2006/table">
            <a:tbl>
              <a:tblPr firstRow="1" bandRow="1">
                <a:tableStyleId>{F5AB1C69-6EDB-4FF4-983F-18BD219EF322}</a:tableStyleId>
              </a:tblPr>
              <a:tblGrid>
                <a:gridCol w="1768141">
                  <a:extLst>
                    <a:ext uri="{9D8B030D-6E8A-4147-A177-3AD203B41FA5}">
                      <a16:colId xmlns:a16="http://schemas.microsoft.com/office/drawing/2014/main" xmlns="" val="3807936760"/>
                    </a:ext>
                  </a:extLst>
                </a:gridCol>
                <a:gridCol w="9147509">
                  <a:extLst>
                    <a:ext uri="{9D8B030D-6E8A-4147-A177-3AD203B41FA5}">
                      <a16:colId xmlns:a16="http://schemas.microsoft.com/office/drawing/2014/main" xmlns="" val="3719687500"/>
                    </a:ext>
                  </a:extLst>
                </a:gridCol>
              </a:tblGrid>
              <a:tr h="307761">
                <a:tc>
                  <a:txBody>
                    <a:bodyPr/>
                    <a:lstStyle/>
                    <a:p>
                      <a:r>
                        <a:rPr lang="fr-CA" sz="1800"/>
                        <a:t>Field</a:t>
                      </a:r>
                      <a:endParaRPr lang="en-CA" sz="1800"/>
                    </a:p>
                  </a:txBody>
                  <a:tcPr/>
                </a:tc>
                <a:tc>
                  <a:txBody>
                    <a:bodyPr/>
                    <a:lstStyle/>
                    <a:p>
                      <a:r>
                        <a:rPr lang="fr-CA" sz="1800" err="1"/>
                        <a:t>Explanation</a:t>
                      </a:r>
                      <a:endParaRPr lang="en-CA" sz="1800"/>
                    </a:p>
                  </a:txBody>
                  <a:tcPr/>
                </a:tc>
                <a:extLst>
                  <a:ext uri="{0D108BD9-81ED-4DB2-BD59-A6C34878D82A}">
                    <a16:rowId xmlns:a16="http://schemas.microsoft.com/office/drawing/2014/main" xmlns="" val="420440674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CA" sz="1800" kern="1200">
                          <a:solidFill>
                            <a:schemeClr val="tx1">
                              <a:lumMod val="50000"/>
                              <a:lumOff val="50000"/>
                            </a:schemeClr>
                          </a:solidFill>
                          <a:latin typeface="+mn-lt"/>
                          <a:ea typeface="+mn-ea"/>
                          <a:cs typeface="+mn-cs"/>
                        </a:rPr>
                        <a:t>Location Class</a:t>
                      </a:r>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800" kern="1200">
                          <a:solidFill>
                            <a:schemeClr val="tx1">
                              <a:lumMod val="50000"/>
                              <a:lumOff val="50000"/>
                            </a:schemeClr>
                          </a:solidFill>
                          <a:latin typeface="+mn-lt"/>
                          <a:ea typeface="+mn-ea"/>
                          <a:cs typeface="+mn-cs"/>
                        </a:rPr>
                        <a:t>Each mobile equipment type is assigned one or more location classes which define the locations the equipment type may access. The location class refers to the type of storage unit. Each location is assigned a location class.</a:t>
                      </a:r>
                    </a:p>
                    <a:p>
                      <a:pPr marL="0" marR="0" lvl="0" indent="0" algn="just" defTabSz="914400" rtl="0" eaLnBrk="1" fontAlgn="auto" latinLnBrk="0" hangingPunct="1">
                        <a:lnSpc>
                          <a:spcPct val="100000"/>
                        </a:lnSpc>
                        <a:spcBef>
                          <a:spcPts val="0"/>
                        </a:spcBef>
                        <a:spcAft>
                          <a:spcPts val="0"/>
                        </a:spcAft>
                        <a:buClrTx/>
                        <a:buSzTx/>
                        <a:buFontTx/>
                        <a:buNone/>
                        <a:tabLst/>
                        <a:defRPr/>
                      </a:pPr>
                      <a:endParaRPr lang="en-US" sz="1800" kern="1200">
                        <a:solidFill>
                          <a:schemeClr val="tx1">
                            <a:lumMod val="50000"/>
                            <a:lumOff val="50000"/>
                          </a:schemeClr>
                        </a:solidFill>
                        <a:latin typeface="+mn-lt"/>
                        <a:ea typeface="+mn-ea"/>
                        <a:cs typeface="+mn-cs"/>
                      </a:endParaRPr>
                    </a:p>
                  </a:txBody>
                  <a:tcPr/>
                </a:tc>
                <a:extLst>
                  <a:ext uri="{0D108BD9-81ED-4DB2-BD59-A6C34878D82A}">
                    <a16:rowId xmlns:a16="http://schemas.microsoft.com/office/drawing/2014/main" xmlns="" val="35467343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CA" sz="1800" kern="1200" err="1">
                          <a:solidFill>
                            <a:schemeClr val="tx1">
                              <a:lumMod val="50000"/>
                              <a:lumOff val="50000"/>
                            </a:schemeClr>
                          </a:solidFill>
                          <a:latin typeface="+mn-lt"/>
                          <a:ea typeface="+mn-ea"/>
                          <a:cs typeface="+mn-cs"/>
                        </a:rPr>
                        <a:t>Capability</a:t>
                      </a:r>
                      <a:endParaRPr lang="en-CA" sz="1800" kern="1200">
                        <a:solidFill>
                          <a:schemeClr val="tx1">
                            <a:lumMod val="50000"/>
                            <a:lumOff val="50000"/>
                          </a:schemeClr>
                        </a:solidFill>
                        <a:latin typeface="+mn-lt"/>
                        <a:ea typeface="+mn-ea"/>
                        <a:cs typeface="+mn-cs"/>
                      </a:endParaRPr>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800" kern="1200">
                          <a:solidFill>
                            <a:schemeClr val="tx1">
                              <a:lumMod val="50000"/>
                              <a:lumOff val="50000"/>
                            </a:schemeClr>
                          </a:solidFill>
                          <a:latin typeface="+mn-lt"/>
                          <a:ea typeface="+mn-ea"/>
                          <a:cs typeface="+mn-cs"/>
                        </a:rPr>
                        <a:t>Different options are available. At a specific class of location: </a:t>
                      </a:r>
                    </a:p>
                    <a:p>
                      <a:pPr marL="0" marR="0" lvl="0" indent="0" algn="just" defTabSz="914400" rtl="0" eaLnBrk="1" fontAlgn="auto" latinLnBrk="0" hangingPunct="1">
                        <a:lnSpc>
                          <a:spcPct val="100000"/>
                        </a:lnSpc>
                        <a:spcBef>
                          <a:spcPts val="0"/>
                        </a:spcBef>
                        <a:spcAft>
                          <a:spcPts val="0"/>
                        </a:spcAft>
                        <a:buClrTx/>
                        <a:buSzTx/>
                        <a:buFontTx/>
                        <a:buNone/>
                        <a:tabLst/>
                        <a:defRPr/>
                      </a:pPr>
                      <a:endParaRPr lang="en-US" sz="1800" kern="1200">
                        <a:solidFill>
                          <a:schemeClr val="tx1">
                            <a:lumMod val="50000"/>
                            <a:lumOff val="50000"/>
                          </a:schemeClr>
                        </a:solidFill>
                        <a:latin typeface="+mn-lt"/>
                        <a:ea typeface="+mn-ea"/>
                        <a:cs typeface="+mn-cs"/>
                      </a:endParaRP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1" kern="1200">
                          <a:solidFill>
                            <a:schemeClr val="tx1">
                              <a:lumMod val="50000"/>
                              <a:lumOff val="50000"/>
                            </a:schemeClr>
                          </a:solidFill>
                          <a:latin typeface="+mn-lt"/>
                          <a:ea typeface="+mn-ea"/>
                          <a:cs typeface="+mn-cs"/>
                        </a:rPr>
                        <a:t>Full Loads </a:t>
                      </a:r>
                      <a:r>
                        <a:rPr lang="en-US" sz="1800" kern="1200">
                          <a:solidFill>
                            <a:schemeClr val="tx1">
                              <a:lumMod val="50000"/>
                              <a:lumOff val="50000"/>
                            </a:schemeClr>
                          </a:solidFill>
                          <a:latin typeface="+mn-lt"/>
                          <a:ea typeface="+mn-ea"/>
                          <a:cs typeface="+mn-cs"/>
                        </a:rPr>
                        <a:t>indicates that a full load can be handled for a mobile equipment type, </a:t>
                      </a:r>
                    </a:p>
                    <a:p>
                      <a:pPr marL="0" marR="0" lvl="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800" kern="1200">
                        <a:solidFill>
                          <a:schemeClr val="tx1">
                            <a:lumMod val="50000"/>
                            <a:lumOff val="50000"/>
                          </a:schemeClr>
                        </a:solidFill>
                        <a:latin typeface="+mn-lt"/>
                        <a:ea typeface="+mn-ea"/>
                        <a:cs typeface="+mn-cs"/>
                      </a:endParaRP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1" kern="1200">
                          <a:solidFill>
                            <a:schemeClr val="tx1">
                              <a:lumMod val="50000"/>
                              <a:lumOff val="50000"/>
                            </a:schemeClr>
                          </a:solidFill>
                          <a:latin typeface="+mn-lt"/>
                          <a:ea typeface="+mn-ea"/>
                          <a:cs typeface="+mn-cs"/>
                        </a:rPr>
                        <a:t>Partial Loads </a:t>
                      </a:r>
                      <a:r>
                        <a:rPr lang="en-US" sz="1800" kern="1200">
                          <a:solidFill>
                            <a:schemeClr val="tx1">
                              <a:lumMod val="50000"/>
                              <a:lumOff val="50000"/>
                            </a:schemeClr>
                          </a:solidFill>
                          <a:latin typeface="+mn-lt"/>
                          <a:ea typeface="+mn-ea"/>
                          <a:cs typeface="+mn-cs"/>
                        </a:rPr>
                        <a:t>indicates that a partial load can be handled for a mobile equipment type,</a:t>
                      </a:r>
                    </a:p>
                    <a:p>
                      <a:pPr marL="0" marR="0" lvl="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800" kern="1200">
                        <a:solidFill>
                          <a:schemeClr val="tx1">
                            <a:lumMod val="50000"/>
                            <a:lumOff val="50000"/>
                          </a:schemeClr>
                        </a:solidFill>
                        <a:latin typeface="+mn-lt"/>
                        <a:ea typeface="+mn-ea"/>
                        <a:cs typeface="+mn-cs"/>
                      </a:endParaRP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1" i="0" kern="1200">
                          <a:solidFill>
                            <a:schemeClr val="tx1">
                              <a:lumMod val="50000"/>
                              <a:lumOff val="50000"/>
                            </a:schemeClr>
                          </a:solidFill>
                          <a:latin typeface="+mn-lt"/>
                          <a:ea typeface="+mn-ea"/>
                          <a:cs typeface="+mn-cs"/>
                        </a:rPr>
                        <a:t>Both</a:t>
                      </a:r>
                      <a:r>
                        <a:rPr lang="en-US" sz="1800" kern="1200">
                          <a:solidFill>
                            <a:schemeClr val="tx1">
                              <a:lumMod val="50000"/>
                              <a:lumOff val="50000"/>
                            </a:schemeClr>
                          </a:solidFill>
                          <a:latin typeface="+mn-lt"/>
                          <a:ea typeface="+mn-ea"/>
                          <a:cs typeface="+mn-cs"/>
                        </a:rPr>
                        <a:t> </a:t>
                      </a:r>
                      <a:r>
                        <a:rPr lang="en-US" sz="1800" b="1" kern="1200">
                          <a:solidFill>
                            <a:schemeClr val="tx1">
                              <a:lumMod val="50000"/>
                              <a:lumOff val="50000"/>
                            </a:schemeClr>
                          </a:solidFill>
                          <a:latin typeface="+mn-lt"/>
                          <a:ea typeface="+mn-ea"/>
                          <a:cs typeface="+mn-cs"/>
                        </a:rPr>
                        <a:t>Full and Partial Loads </a:t>
                      </a:r>
                      <a:r>
                        <a:rPr lang="en-US" sz="1800" kern="1200">
                          <a:solidFill>
                            <a:schemeClr val="tx1">
                              <a:lumMod val="50000"/>
                              <a:lumOff val="50000"/>
                            </a:schemeClr>
                          </a:solidFill>
                          <a:latin typeface="+mn-lt"/>
                          <a:ea typeface="+mn-ea"/>
                          <a:cs typeface="+mn-cs"/>
                        </a:rPr>
                        <a:t>indicates that either a full load or a partial load can be handled for a mobile equipment type.</a:t>
                      </a:r>
                    </a:p>
                    <a:p>
                      <a:pPr marL="0" marR="0" lvl="0" indent="0" algn="just" defTabSz="914400" rtl="0" eaLnBrk="1" fontAlgn="auto" latinLnBrk="0" hangingPunct="1">
                        <a:lnSpc>
                          <a:spcPct val="100000"/>
                        </a:lnSpc>
                        <a:spcBef>
                          <a:spcPts val="0"/>
                        </a:spcBef>
                        <a:spcAft>
                          <a:spcPts val="0"/>
                        </a:spcAft>
                        <a:buClrTx/>
                        <a:buSzTx/>
                        <a:buFontTx/>
                        <a:buNone/>
                        <a:tabLst/>
                        <a:defRPr/>
                      </a:pPr>
                      <a:endParaRPr lang="en-US" sz="1800" kern="1200">
                        <a:solidFill>
                          <a:schemeClr val="tx1">
                            <a:lumMod val="50000"/>
                            <a:lumOff val="50000"/>
                          </a:schemeClr>
                        </a:solidFill>
                        <a:latin typeface="+mn-lt"/>
                        <a:ea typeface="+mn-ea"/>
                        <a:cs typeface="+mn-cs"/>
                      </a:endParaRPr>
                    </a:p>
                  </a:txBody>
                  <a:tcPr/>
                </a:tc>
                <a:extLst>
                  <a:ext uri="{0D108BD9-81ED-4DB2-BD59-A6C34878D82A}">
                    <a16:rowId xmlns:a16="http://schemas.microsoft.com/office/drawing/2014/main" xmlns="" val="455727233"/>
                  </a:ext>
                </a:extLst>
              </a:tr>
            </a:tbl>
          </a:graphicData>
        </a:graphic>
      </p:graphicFrame>
    </p:spTree>
    <p:extLst>
      <p:ext uri="{BB962C8B-B14F-4D97-AF65-F5344CB8AC3E}">
        <p14:creationId xmlns:p14="http://schemas.microsoft.com/office/powerpoint/2010/main" val="243652701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AAFD13F-296B-46FB-B1AA-209237768343}"/>
              </a:ext>
            </a:extLst>
          </p:cNvPr>
          <p:cNvSpPr>
            <a:spLocks noGrp="1"/>
          </p:cNvSpPr>
          <p:nvPr>
            <p:ph type="title"/>
            <p:custDataLst>
              <p:tags r:id="rId1"/>
            </p:custDataLst>
          </p:nvPr>
        </p:nvSpPr>
        <p:spPr/>
        <p:txBody>
          <a:bodyPr/>
          <a:lstStyle/>
          <a:p>
            <a:r>
              <a:rPr lang="fr-CA"/>
              <a:t>Mobile Equipment</a:t>
            </a:r>
            <a:endParaRPr lang="en-CA"/>
          </a:p>
        </p:txBody>
      </p:sp>
      <p:sp>
        <p:nvSpPr>
          <p:cNvPr id="4" name="Content Placeholder 2">
            <a:extLst>
              <a:ext uri="{FF2B5EF4-FFF2-40B4-BE49-F238E27FC236}">
                <a16:creationId xmlns:a16="http://schemas.microsoft.com/office/drawing/2014/main" xmlns="" id="{28A3C585-B40B-45BC-A4D4-5A11C01DC710}"/>
              </a:ext>
            </a:extLst>
          </p:cNvPr>
          <p:cNvSpPr>
            <a:spLocks noGrp="1"/>
          </p:cNvSpPr>
          <p:nvPr>
            <p:ph idx="1"/>
            <p:custDataLst>
              <p:tags r:id="rId2"/>
            </p:custDataLst>
          </p:nvPr>
        </p:nvSpPr>
        <p:spPr>
          <a:xfrm>
            <a:off x="628650" y="1103898"/>
            <a:ext cx="11563350" cy="5033963"/>
          </a:xfrm>
        </p:spPr>
        <p:txBody>
          <a:bodyPr/>
          <a:lstStyle/>
          <a:p>
            <a:pPr marL="0" indent="0">
              <a:lnSpc>
                <a:spcPct val="130000"/>
              </a:lnSpc>
              <a:buNone/>
            </a:pPr>
            <a:r>
              <a:rPr lang="fr-CA">
                <a:solidFill>
                  <a:schemeClr val="accent2"/>
                </a:solidFill>
              </a:rPr>
              <a:t>6.7</a:t>
            </a:r>
            <a:r>
              <a:rPr lang="fr-CA"/>
              <a:t> </a:t>
            </a:r>
            <a:r>
              <a:rPr lang="en-US" sz="2400"/>
              <a:t>Once all location classes properly added, click on Submit. </a:t>
            </a:r>
          </a:p>
          <a:p>
            <a:pPr marL="0" indent="0">
              <a:lnSpc>
                <a:spcPct val="130000"/>
              </a:lnSpc>
              <a:buNone/>
            </a:pPr>
            <a:endParaRPr lang="fr-CA"/>
          </a:p>
        </p:txBody>
      </p:sp>
      <p:pic>
        <p:nvPicPr>
          <p:cNvPr id="8" name="Picture 7">
            <a:extLst>
              <a:ext uri="{FF2B5EF4-FFF2-40B4-BE49-F238E27FC236}">
                <a16:creationId xmlns:a16="http://schemas.microsoft.com/office/drawing/2014/main" xmlns="" id="{BC7FD912-5492-4ED0-B54E-3E85971438D9}"/>
              </a:ext>
            </a:extLst>
          </p:cNvPr>
          <p:cNvPicPr>
            <a:picLocks noChangeAspect="1"/>
          </p:cNvPicPr>
          <p:nvPr>
            <p:custDataLst>
              <p:tags r:id="rId3"/>
            </p:custDataLst>
          </p:nvPr>
        </p:nvPicPr>
        <p:blipFill>
          <a:blip r:embed="rId5"/>
          <a:stretch>
            <a:fillRect/>
          </a:stretch>
        </p:blipFill>
        <p:spPr>
          <a:xfrm>
            <a:off x="660734" y="1806884"/>
            <a:ext cx="9182100" cy="4478446"/>
          </a:xfrm>
          <a:prstGeom prst="rect">
            <a:avLst/>
          </a:prstGeom>
        </p:spPr>
      </p:pic>
    </p:spTree>
    <p:extLst>
      <p:ext uri="{BB962C8B-B14F-4D97-AF65-F5344CB8AC3E}">
        <p14:creationId xmlns:p14="http://schemas.microsoft.com/office/powerpoint/2010/main" val="88644009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7E11BA5-4443-49D9-88B0-08FCFF9B05B6}"/>
              </a:ext>
            </a:extLst>
          </p:cNvPr>
          <p:cNvSpPr>
            <a:spLocks noGrp="1"/>
          </p:cNvSpPr>
          <p:nvPr>
            <p:ph type="title"/>
            <p:custDataLst>
              <p:tags r:id="rId1"/>
            </p:custDataLst>
          </p:nvPr>
        </p:nvSpPr>
        <p:spPr/>
        <p:txBody>
          <a:bodyPr/>
          <a:lstStyle/>
          <a:p>
            <a:r>
              <a:rPr lang="fr-CA"/>
              <a:t>Mobile Equipment</a:t>
            </a:r>
            <a:endParaRPr lang="en-CA"/>
          </a:p>
        </p:txBody>
      </p:sp>
      <p:sp>
        <p:nvSpPr>
          <p:cNvPr id="4" name="Content Placeholder 2">
            <a:extLst>
              <a:ext uri="{FF2B5EF4-FFF2-40B4-BE49-F238E27FC236}">
                <a16:creationId xmlns:a16="http://schemas.microsoft.com/office/drawing/2014/main" xmlns="" id="{519D5511-1587-476D-9B34-640C0A9D0FE1}"/>
              </a:ext>
            </a:extLst>
          </p:cNvPr>
          <p:cNvSpPr>
            <a:spLocks noGrp="1"/>
          </p:cNvSpPr>
          <p:nvPr>
            <p:ph idx="1"/>
            <p:custDataLst>
              <p:tags r:id="rId2"/>
            </p:custDataLst>
          </p:nvPr>
        </p:nvSpPr>
        <p:spPr>
          <a:xfrm>
            <a:off x="838200" y="1162050"/>
            <a:ext cx="10515600" cy="5014913"/>
          </a:xfrm>
        </p:spPr>
        <p:txBody>
          <a:bodyPr/>
          <a:lstStyle/>
          <a:p>
            <a:pPr marL="457200" indent="-457200" algn="just">
              <a:lnSpc>
                <a:spcPct val="150000"/>
              </a:lnSpc>
              <a:buFont typeface="+mj-lt"/>
              <a:buAutoNum type="arabicPeriod" startAt="7"/>
            </a:pPr>
            <a:r>
              <a:rPr lang="en-US" u="sng" dirty="0"/>
              <a:t>If you want to update a mobile equipment</a:t>
            </a:r>
            <a:r>
              <a:rPr lang="en-US" dirty="0"/>
              <a:t>, do this:</a:t>
            </a:r>
          </a:p>
          <a:p>
            <a:pPr marL="457200" lvl="1" indent="0" algn="just">
              <a:lnSpc>
                <a:spcPct val="150000"/>
              </a:lnSpc>
              <a:buNone/>
            </a:pPr>
            <a:r>
              <a:rPr lang="en-US" sz="2400" dirty="0">
                <a:solidFill>
                  <a:schemeClr val="accent2"/>
                </a:solidFill>
              </a:rPr>
              <a:t>7.1</a:t>
            </a:r>
            <a:r>
              <a:rPr lang="en-US" sz="2400" dirty="0"/>
              <a:t> Perform a search to retrieve the mobile equipment you wish to update and click on View Record Details.</a:t>
            </a:r>
          </a:p>
          <a:p>
            <a:pPr marL="457200" indent="-457200" algn="just">
              <a:buFont typeface="+mj-lt"/>
              <a:buAutoNum type="arabicPeriod" startAt="7"/>
            </a:pPr>
            <a:endParaRPr lang="en-CA" dirty="0"/>
          </a:p>
        </p:txBody>
      </p:sp>
      <p:pic>
        <p:nvPicPr>
          <p:cNvPr id="6" name="Picture 5">
            <a:extLst>
              <a:ext uri="{FF2B5EF4-FFF2-40B4-BE49-F238E27FC236}">
                <a16:creationId xmlns:a16="http://schemas.microsoft.com/office/drawing/2014/main" xmlns="" id="{44ED9EFF-1577-4876-92F1-7FE2CF33110E}"/>
              </a:ext>
            </a:extLst>
          </p:cNvPr>
          <p:cNvPicPr>
            <a:picLocks noChangeAspect="1"/>
          </p:cNvPicPr>
          <p:nvPr>
            <p:custDataLst>
              <p:tags r:id="rId3"/>
            </p:custDataLst>
          </p:nvPr>
        </p:nvPicPr>
        <p:blipFill>
          <a:blip r:embed="rId5"/>
          <a:stretch>
            <a:fillRect/>
          </a:stretch>
        </p:blipFill>
        <p:spPr>
          <a:xfrm>
            <a:off x="304800" y="3418649"/>
            <a:ext cx="11582400" cy="2277301"/>
          </a:xfrm>
          <a:prstGeom prst="rect">
            <a:avLst/>
          </a:prstGeom>
        </p:spPr>
      </p:pic>
    </p:spTree>
    <p:extLst>
      <p:ext uri="{BB962C8B-B14F-4D97-AF65-F5344CB8AC3E}">
        <p14:creationId xmlns:p14="http://schemas.microsoft.com/office/powerpoint/2010/main" val="307827781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FB2B2C7-C871-43A0-981A-A620420A3846}"/>
              </a:ext>
            </a:extLst>
          </p:cNvPr>
          <p:cNvSpPr>
            <a:spLocks noGrp="1"/>
          </p:cNvSpPr>
          <p:nvPr>
            <p:ph type="title"/>
            <p:custDataLst>
              <p:tags r:id="rId1"/>
            </p:custDataLst>
          </p:nvPr>
        </p:nvSpPr>
        <p:spPr/>
        <p:txBody>
          <a:bodyPr/>
          <a:lstStyle/>
          <a:p>
            <a:r>
              <a:rPr lang="fr-CA"/>
              <a:t>Mobile Equipment</a:t>
            </a:r>
            <a:endParaRPr lang="en-CA"/>
          </a:p>
        </p:txBody>
      </p:sp>
      <p:sp>
        <p:nvSpPr>
          <p:cNvPr id="3" name="Content Placeholder 2">
            <a:extLst>
              <a:ext uri="{FF2B5EF4-FFF2-40B4-BE49-F238E27FC236}">
                <a16:creationId xmlns:a16="http://schemas.microsoft.com/office/drawing/2014/main" xmlns="" id="{7A18097C-E3F0-4E6C-AEE3-8778833D9389}"/>
              </a:ext>
            </a:extLst>
          </p:cNvPr>
          <p:cNvSpPr>
            <a:spLocks noGrp="1"/>
          </p:cNvSpPr>
          <p:nvPr>
            <p:ph idx="1"/>
            <p:custDataLst>
              <p:tags r:id="rId2"/>
            </p:custDataLst>
          </p:nvPr>
        </p:nvSpPr>
        <p:spPr>
          <a:xfrm>
            <a:off x="838200" y="1471617"/>
            <a:ext cx="10515600" cy="4819650"/>
          </a:xfrm>
        </p:spPr>
        <p:txBody>
          <a:bodyPr/>
          <a:lstStyle/>
          <a:p>
            <a:pPr marL="0" indent="0">
              <a:buNone/>
            </a:pPr>
            <a:r>
              <a:rPr lang="en-US" dirty="0">
                <a:solidFill>
                  <a:schemeClr val="accent2"/>
                </a:solidFill>
              </a:rPr>
              <a:t>7</a:t>
            </a:r>
            <a:r>
              <a:rPr lang="en-US" sz="2400" dirty="0">
                <a:solidFill>
                  <a:schemeClr val="accent2"/>
                </a:solidFill>
              </a:rPr>
              <a:t>.2</a:t>
            </a:r>
            <a:r>
              <a:rPr lang="en-US" sz="2400" dirty="0"/>
              <a:t> In the </a:t>
            </a:r>
            <a:r>
              <a:rPr lang="en-US" sz="2400" b="1" dirty="0"/>
              <a:t>General</a:t>
            </a:r>
            <a:r>
              <a:rPr lang="en-US" sz="2400" dirty="0"/>
              <a:t> </a:t>
            </a:r>
            <a:r>
              <a:rPr lang="en-US" dirty="0"/>
              <a:t>section, </a:t>
            </a:r>
            <a:r>
              <a:rPr lang="en-US" sz="2400" dirty="0"/>
              <a:t>update the description if need be. </a:t>
            </a:r>
          </a:p>
          <a:p>
            <a:pPr marL="0" indent="0">
              <a:buNone/>
            </a:pPr>
            <a:endParaRPr lang="en-CA" dirty="0"/>
          </a:p>
        </p:txBody>
      </p:sp>
      <p:pic>
        <p:nvPicPr>
          <p:cNvPr id="6" name="Picture 5">
            <a:extLst>
              <a:ext uri="{FF2B5EF4-FFF2-40B4-BE49-F238E27FC236}">
                <a16:creationId xmlns:a16="http://schemas.microsoft.com/office/drawing/2014/main" xmlns="" id="{E7030BE4-FB16-4FD4-A98C-4AD959B1FB98}"/>
              </a:ext>
            </a:extLst>
          </p:cNvPr>
          <p:cNvPicPr>
            <a:picLocks noChangeAspect="1"/>
          </p:cNvPicPr>
          <p:nvPr>
            <p:custDataLst>
              <p:tags r:id="rId3"/>
            </p:custDataLst>
          </p:nvPr>
        </p:nvPicPr>
        <p:blipFill>
          <a:blip r:embed="rId5"/>
          <a:stretch>
            <a:fillRect/>
          </a:stretch>
        </p:blipFill>
        <p:spPr>
          <a:xfrm>
            <a:off x="980185" y="2228379"/>
            <a:ext cx="5179588" cy="2757962"/>
          </a:xfrm>
          <a:prstGeom prst="rect">
            <a:avLst/>
          </a:prstGeom>
        </p:spPr>
      </p:pic>
    </p:spTree>
    <p:extLst>
      <p:ext uri="{BB962C8B-B14F-4D97-AF65-F5344CB8AC3E}">
        <p14:creationId xmlns:p14="http://schemas.microsoft.com/office/powerpoint/2010/main" val="371619852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FB2B2C7-C871-43A0-981A-A620420A3846}"/>
              </a:ext>
            </a:extLst>
          </p:cNvPr>
          <p:cNvSpPr>
            <a:spLocks noGrp="1"/>
          </p:cNvSpPr>
          <p:nvPr>
            <p:ph type="title"/>
            <p:custDataLst>
              <p:tags r:id="rId1"/>
            </p:custDataLst>
          </p:nvPr>
        </p:nvSpPr>
        <p:spPr/>
        <p:txBody>
          <a:bodyPr/>
          <a:lstStyle/>
          <a:p>
            <a:r>
              <a:rPr lang="fr-CA"/>
              <a:t>Mobile Equipment</a:t>
            </a:r>
            <a:endParaRPr lang="en-CA"/>
          </a:p>
        </p:txBody>
      </p:sp>
      <p:sp>
        <p:nvSpPr>
          <p:cNvPr id="3" name="Content Placeholder 2">
            <a:extLst>
              <a:ext uri="{FF2B5EF4-FFF2-40B4-BE49-F238E27FC236}">
                <a16:creationId xmlns:a16="http://schemas.microsoft.com/office/drawing/2014/main" xmlns="" id="{7A18097C-E3F0-4E6C-AEE3-8778833D9389}"/>
              </a:ext>
            </a:extLst>
          </p:cNvPr>
          <p:cNvSpPr>
            <a:spLocks noGrp="1"/>
          </p:cNvSpPr>
          <p:nvPr>
            <p:ph idx="1"/>
            <p:custDataLst>
              <p:tags r:id="rId2"/>
            </p:custDataLst>
          </p:nvPr>
        </p:nvSpPr>
        <p:spPr>
          <a:xfrm>
            <a:off x="495300" y="1333500"/>
            <a:ext cx="5470925" cy="4843463"/>
          </a:xfrm>
        </p:spPr>
        <p:txBody>
          <a:bodyPr/>
          <a:lstStyle/>
          <a:p>
            <a:pPr marL="0" indent="0" algn="just">
              <a:lnSpc>
                <a:spcPct val="150000"/>
              </a:lnSpc>
              <a:buNone/>
            </a:pPr>
            <a:r>
              <a:rPr lang="en-US" sz="2200">
                <a:solidFill>
                  <a:schemeClr val="accent2"/>
                </a:solidFill>
              </a:rPr>
              <a:t>7.3</a:t>
            </a:r>
            <a:r>
              <a:rPr lang="en-US" sz="2200"/>
              <a:t> In the </a:t>
            </a:r>
            <a:r>
              <a:rPr lang="en-US" sz="2200" b="1"/>
              <a:t>Mobile Equipment Details</a:t>
            </a:r>
            <a:r>
              <a:rPr lang="en-US" sz="2200"/>
              <a:t> section, the location classes already associated with the mobile equipment will be listed. You can add more if necessary: </a:t>
            </a:r>
          </a:p>
          <a:p>
            <a:pPr algn="just">
              <a:lnSpc>
                <a:spcPct val="150000"/>
              </a:lnSpc>
              <a:buFont typeface="Wingdings" panose="05000000000000000000" pitchFamily="2" charset="2"/>
              <a:buChar char="ü"/>
            </a:pPr>
            <a:r>
              <a:rPr lang="en-US" sz="2200"/>
              <a:t> Enter the Location Class,</a:t>
            </a:r>
          </a:p>
          <a:p>
            <a:pPr algn="just">
              <a:lnSpc>
                <a:spcPct val="150000"/>
              </a:lnSpc>
              <a:buFont typeface="Wingdings" panose="05000000000000000000" pitchFamily="2" charset="2"/>
              <a:buChar char="ü"/>
            </a:pPr>
            <a:r>
              <a:rPr lang="en-US" sz="2200"/>
              <a:t>Modify the Capability if necessary, </a:t>
            </a:r>
          </a:p>
          <a:p>
            <a:pPr algn="just">
              <a:lnSpc>
                <a:spcPct val="150000"/>
              </a:lnSpc>
              <a:buFont typeface="Wingdings" panose="05000000000000000000" pitchFamily="2" charset="2"/>
              <a:buChar char="ü"/>
            </a:pPr>
            <a:r>
              <a:rPr lang="en-US" sz="2200"/>
              <a:t>Click on Add.</a:t>
            </a:r>
          </a:p>
          <a:p>
            <a:pPr marL="0" indent="0">
              <a:lnSpc>
                <a:spcPct val="150000"/>
              </a:lnSpc>
              <a:buNone/>
            </a:pPr>
            <a:endParaRPr lang="en-CA">
              <a:highlight>
                <a:srgbClr val="FFFF00"/>
              </a:highlight>
            </a:endParaRPr>
          </a:p>
        </p:txBody>
      </p:sp>
      <p:pic>
        <p:nvPicPr>
          <p:cNvPr id="5" name="Picture 4">
            <a:extLst>
              <a:ext uri="{FF2B5EF4-FFF2-40B4-BE49-F238E27FC236}">
                <a16:creationId xmlns:a16="http://schemas.microsoft.com/office/drawing/2014/main" xmlns="" id="{F3BA5768-1427-4F33-86FE-A42BD367C8E7}"/>
              </a:ext>
            </a:extLst>
          </p:cNvPr>
          <p:cNvPicPr>
            <a:picLocks noChangeAspect="1"/>
          </p:cNvPicPr>
          <p:nvPr>
            <p:custDataLst>
              <p:tags r:id="rId3"/>
            </p:custDataLst>
          </p:nvPr>
        </p:nvPicPr>
        <p:blipFill>
          <a:blip r:embed="rId6"/>
          <a:stretch>
            <a:fillRect/>
          </a:stretch>
        </p:blipFill>
        <p:spPr>
          <a:xfrm>
            <a:off x="6096000" y="1504950"/>
            <a:ext cx="5879301" cy="4116464"/>
          </a:xfrm>
          <a:prstGeom prst="rect">
            <a:avLst/>
          </a:prstGeom>
        </p:spPr>
      </p:pic>
    </p:spTree>
    <p:extLst>
      <p:ext uri="{BB962C8B-B14F-4D97-AF65-F5344CB8AC3E}">
        <p14:creationId xmlns:p14="http://schemas.microsoft.com/office/powerpoint/2010/main" val="74486435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FB2B2C7-C871-43A0-981A-A620420A3846}"/>
              </a:ext>
            </a:extLst>
          </p:cNvPr>
          <p:cNvSpPr>
            <a:spLocks noGrp="1"/>
          </p:cNvSpPr>
          <p:nvPr>
            <p:ph type="title"/>
            <p:custDataLst>
              <p:tags r:id="rId1"/>
            </p:custDataLst>
          </p:nvPr>
        </p:nvSpPr>
        <p:spPr/>
        <p:txBody>
          <a:bodyPr/>
          <a:lstStyle/>
          <a:p>
            <a:r>
              <a:rPr lang="fr-CA"/>
              <a:t>Mobile Equipment</a:t>
            </a:r>
            <a:endParaRPr lang="en-CA"/>
          </a:p>
        </p:txBody>
      </p:sp>
      <p:sp>
        <p:nvSpPr>
          <p:cNvPr id="3" name="Content Placeholder 2">
            <a:extLst>
              <a:ext uri="{FF2B5EF4-FFF2-40B4-BE49-F238E27FC236}">
                <a16:creationId xmlns:a16="http://schemas.microsoft.com/office/drawing/2014/main" xmlns="" id="{7A18097C-E3F0-4E6C-AEE3-8778833D9389}"/>
              </a:ext>
            </a:extLst>
          </p:cNvPr>
          <p:cNvSpPr>
            <a:spLocks noGrp="1"/>
          </p:cNvSpPr>
          <p:nvPr>
            <p:ph idx="1"/>
            <p:custDataLst>
              <p:tags r:id="rId2"/>
            </p:custDataLst>
          </p:nvPr>
        </p:nvSpPr>
        <p:spPr>
          <a:xfrm>
            <a:off x="838200" y="1176335"/>
            <a:ext cx="10515600" cy="4900613"/>
          </a:xfrm>
        </p:spPr>
        <p:txBody>
          <a:bodyPr/>
          <a:lstStyle/>
          <a:p>
            <a:pPr marL="0" indent="0">
              <a:buNone/>
            </a:pPr>
            <a:r>
              <a:rPr lang="en-US">
                <a:solidFill>
                  <a:schemeClr val="accent2"/>
                </a:solidFill>
              </a:rPr>
              <a:t>7</a:t>
            </a:r>
            <a:r>
              <a:rPr lang="en-US" sz="2400">
                <a:solidFill>
                  <a:schemeClr val="accent2"/>
                </a:solidFill>
              </a:rPr>
              <a:t>.4</a:t>
            </a:r>
            <a:r>
              <a:rPr lang="en-US" sz="2400"/>
              <a:t> Once all location classes properly added, click on Submit. </a:t>
            </a:r>
          </a:p>
          <a:p>
            <a:pPr marL="0" indent="0">
              <a:buNone/>
            </a:pPr>
            <a:endParaRPr lang="en-CA"/>
          </a:p>
        </p:txBody>
      </p:sp>
      <p:pic>
        <p:nvPicPr>
          <p:cNvPr id="6" name="Picture 5">
            <a:extLst>
              <a:ext uri="{FF2B5EF4-FFF2-40B4-BE49-F238E27FC236}">
                <a16:creationId xmlns:a16="http://schemas.microsoft.com/office/drawing/2014/main" xmlns="" id="{F3AA6AB6-FF31-478D-B36F-8E02C1FF7B16}"/>
              </a:ext>
            </a:extLst>
          </p:cNvPr>
          <p:cNvPicPr>
            <a:picLocks noChangeAspect="1"/>
          </p:cNvPicPr>
          <p:nvPr>
            <p:custDataLst>
              <p:tags r:id="rId3"/>
            </p:custDataLst>
          </p:nvPr>
        </p:nvPicPr>
        <p:blipFill>
          <a:blip r:embed="rId5"/>
          <a:stretch>
            <a:fillRect/>
          </a:stretch>
        </p:blipFill>
        <p:spPr>
          <a:xfrm>
            <a:off x="838200" y="1721733"/>
            <a:ext cx="9353550" cy="4613977"/>
          </a:xfrm>
          <a:prstGeom prst="rect">
            <a:avLst/>
          </a:prstGeom>
        </p:spPr>
      </p:pic>
    </p:spTree>
    <p:extLst>
      <p:ext uri="{BB962C8B-B14F-4D97-AF65-F5344CB8AC3E}">
        <p14:creationId xmlns:p14="http://schemas.microsoft.com/office/powerpoint/2010/main" val="144072248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D0A18F3-9F12-464B-BC50-F741E79EDDDA}"/>
              </a:ext>
            </a:extLst>
          </p:cNvPr>
          <p:cNvSpPr>
            <a:spLocks noGrp="1"/>
          </p:cNvSpPr>
          <p:nvPr>
            <p:ph type="ctrTitle"/>
            <p:custDataLst>
              <p:tags r:id="rId1"/>
            </p:custDataLst>
          </p:nvPr>
        </p:nvSpPr>
        <p:spPr/>
        <p:txBody>
          <a:bodyPr/>
          <a:lstStyle/>
          <a:p>
            <a:r>
              <a:rPr lang="en-CA" sz="4400" b="1"/>
              <a:t>Mobile Equipment Details</a:t>
            </a:r>
          </a:p>
        </p:txBody>
      </p:sp>
    </p:spTree>
    <p:extLst>
      <p:ext uri="{BB962C8B-B14F-4D97-AF65-F5344CB8AC3E}">
        <p14:creationId xmlns:p14="http://schemas.microsoft.com/office/powerpoint/2010/main" val="61442250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12C30DD-3CDB-4BF7-BB15-802D6537754E}"/>
              </a:ext>
            </a:extLst>
          </p:cNvPr>
          <p:cNvSpPr>
            <a:spLocks noGrp="1"/>
          </p:cNvSpPr>
          <p:nvPr>
            <p:ph type="title"/>
            <p:custDataLst>
              <p:tags r:id="rId1"/>
            </p:custDataLst>
          </p:nvPr>
        </p:nvSpPr>
        <p:spPr/>
        <p:txBody>
          <a:bodyPr/>
          <a:lstStyle/>
          <a:p>
            <a:r>
              <a:rPr lang="fr-CA"/>
              <a:t>Mobile Equipment Details</a:t>
            </a:r>
            <a:endParaRPr lang="en-CA"/>
          </a:p>
        </p:txBody>
      </p:sp>
      <p:sp>
        <p:nvSpPr>
          <p:cNvPr id="8" name="Content Placeholder 2">
            <a:extLst>
              <a:ext uri="{FF2B5EF4-FFF2-40B4-BE49-F238E27FC236}">
                <a16:creationId xmlns:a16="http://schemas.microsoft.com/office/drawing/2014/main" xmlns="" id="{22D07A49-DCCF-4596-B459-F110CEA75CB0}"/>
              </a:ext>
            </a:extLst>
          </p:cNvPr>
          <p:cNvSpPr>
            <a:spLocks noGrp="1"/>
          </p:cNvSpPr>
          <p:nvPr>
            <p:ph idx="1"/>
            <p:custDataLst>
              <p:tags r:id="rId2"/>
            </p:custDataLst>
          </p:nvPr>
        </p:nvSpPr>
        <p:spPr>
          <a:xfrm>
            <a:off x="669387" y="1690688"/>
            <a:ext cx="10684413" cy="4387802"/>
          </a:xfrm>
        </p:spPr>
        <p:txBody>
          <a:bodyPr/>
          <a:lstStyle/>
          <a:p>
            <a:pPr algn="just">
              <a:lnSpc>
                <a:spcPct val="150000"/>
              </a:lnSpc>
            </a:pPr>
            <a:r>
              <a:rPr lang="en-US" sz="2200"/>
              <a:t>The Mobile Equipment Details resource is used to add, modify, and delete the records in the mobile equipment details table and query the records in the mobile equipment details table.</a:t>
            </a:r>
          </a:p>
          <a:p>
            <a:pPr algn="just">
              <a:lnSpc>
                <a:spcPct val="150000"/>
              </a:lnSpc>
            </a:pPr>
            <a:r>
              <a:rPr lang="en-US" sz="2200"/>
              <a:t>When launched directly from the portal, </a:t>
            </a:r>
            <a:r>
              <a:rPr lang="en-US" sz="2200" b="1"/>
              <a:t>this view can be used to edit existing records via Excel or the search results grid</a:t>
            </a:r>
            <a:r>
              <a:rPr lang="en-US" sz="2200"/>
              <a:t>. In addition, record-level actions may be executed. </a:t>
            </a:r>
          </a:p>
          <a:p>
            <a:pPr algn="just">
              <a:lnSpc>
                <a:spcPct val="150000"/>
              </a:lnSpc>
            </a:pPr>
            <a:r>
              <a:rPr lang="en-US" sz="2200"/>
              <a:t>However, </a:t>
            </a:r>
            <a:r>
              <a:rPr lang="en-US" sz="2200" b="1" u="sng"/>
              <a:t>the Details page does not allow editing</a:t>
            </a:r>
            <a:r>
              <a:rPr lang="en-US" sz="2200"/>
              <a:t>.</a:t>
            </a:r>
          </a:p>
        </p:txBody>
      </p:sp>
    </p:spTree>
    <p:extLst>
      <p:ext uri="{BB962C8B-B14F-4D97-AF65-F5344CB8AC3E}">
        <p14:creationId xmlns:p14="http://schemas.microsoft.com/office/powerpoint/2010/main" val="11123975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D0A18F3-9F12-464B-BC50-F741E79EDDDA}"/>
              </a:ext>
            </a:extLst>
          </p:cNvPr>
          <p:cNvSpPr>
            <a:spLocks noGrp="1"/>
          </p:cNvSpPr>
          <p:nvPr>
            <p:ph type="ctrTitle"/>
            <p:custDataLst>
              <p:tags r:id="rId1"/>
            </p:custDataLst>
          </p:nvPr>
        </p:nvSpPr>
        <p:spPr/>
        <p:txBody>
          <a:bodyPr/>
          <a:lstStyle/>
          <a:p>
            <a:r>
              <a:rPr lang="en-CA" sz="4400" b="1"/>
              <a:t>Warehouse Options</a:t>
            </a:r>
          </a:p>
        </p:txBody>
      </p:sp>
    </p:spTree>
    <p:extLst>
      <p:ext uri="{BB962C8B-B14F-4D97-AF65-F5344CB8AC3E}">
        <p14:creationId xmlns:p14="http://schemas.microsoft.com/office/powerpoint/2010/main" val="307571032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1A014F7-DE4D-40E1-860D-4E9FEC2BB033}"/>
              </a:ext>
            </a:extLst>
          </p:cNvPr>
          <p:cNvSpPr>
            <a:spLocks noGrp="1"/>
          </p:cNvSpPr>
          <p:nvPr>
            <p:ph type="title"/>
            <p:custDataLst>
              <p:tags r:id="rId1"/>
            </p:custDataLst>
          </p:nvPr>
        </p:nvSpPr>
        <p:spPr/>
        <p:txBody>
          <a:bodyPr/>
          <a:lstStyle/>
          <a:p>
            <a:r>
              <a:rPr lang="fr-CA"/>
              <a:t>Mobile Equipment Details</a:t>
            </a:r>
            <a:endParaRPr lang="en-CA"/>
          </a:p>
        </p:txBody>
      </p:sp>
      <p:pic>
        <p:nvPicPr>
          <p:cNvPr id="4" name="Picture 3">
            <a:extLst>
              <a:ext uri="{FF2B5EF4-FFF2-40B4-BE49-F238E27FC236}">
                <a16:creationId xmlns:a16="http://schemas.microsoft.com/office/drawing/2014/main" xmlns="" id="{8766ED3C-6427-45F5-BCE0-4DF886CD3837}"/>
              </a:ext>
            </a:extLst>
          </p:cNvPr>
          <p:cNvPicPr>
            <a:picLocks noChangeAspect="1"/>
          </p:cNvPicPr>
          <p:nvPr>
            <p:custDataLst>
              <p:tags r:id="rId2"/>
            </p:custDataLst>
          </p:nvPr>
        </p:nvPicPr>
        <p:blipFill>
          <a:blip r:embed="rId6"/>
          <a:stretch>
            <a:fillRect/>
          </a:stretch>
        </p:blipFill>
        <p:spPr>
          <a:xfrm>
            <a:off x="8015997" y="365125"/>
            <a:ext cx="3373000" cy="5875254"/>
          </a:xfrm>
          <a:prstGeom prst="rect">
            <a:avLst/>
          </a:prstGeom>
        </p:spPr>
      </p:pic>
      <p:sp>
        <p:nvSpPr>
          <p:cNvPr id="9" name="Content Placeholder 2">
            <a:extLst>
              <a:ext uri="{FF2B5EF4-FFF2-40B4-BE49-F238E27FC236}">
                <a16:creationId xmlns:a16="http://schemas.microsoft.com/office/drawing/2014/main" xmlns="" id="{924122C6-8C6D-42F0-B6F7-AD0CE017A5F5}"/>
              </a:ext>
            </a:extLst>
          </p:cNvPr>
          <p:cNvSpPr>
            <a:spLocks noGrp="1"/>
          </p:cNvSpPr>
          <p:nvPr>
            <p:ph idx="1"/>
            <p:custDataLst>
              <p:tags r:id="rId3"/>
            </p:custDataLst>
          </p:nvPr>
        </p:nvSpPr>
        <p:spPr>
          <a:xfrm>
            <a:off x="669387" y="1312622"/>
            <a:ext cx="6742066" cy="4733783"/>
          </a:xfrm>
        </p:spPr>
        <p:txBody>
          <a:bodyPr/>
          <a:lstStyle/>
          <a:p>
            <a:pPr marL="457200" indent="-457200" algn="just">
              <a:lnSpc>
                <a:spcPct val="150000"/>
              </a:lnSpc>
              <a:buFont typeface="+mj-lt"/>
              <a:buAutoNum type="arabicPeriod"/>
            </a:pPr>
            <a:r>
              <a:rPr lang="en-US" sz="2300"/>
              <a:t>With a </a:t>
            </a:r>
            <a:r>
              <a:rPr lang="en-US" sz="2300" u="sng"/>
              <a:t>desktop computer</a:t>
            </a:r>
            <a:r>
              <a:rPr lang="en-US" sz="2300"/>
              <a:t>, select the </a:t>
            </a:r>
            <a:r>
              <a:rPr lang="en-US" sz="2300" b="1"/>
              <a:t>WMS System Administration</a:t>
            </a:r>
            <a:r>
              <a:rPr lang="en-US" sz="2300"/>
              <a:t> resource.</a:t>
            </a:r>
          </a:p>
          <a:p>
            <a:pPr marL="457200" indent="-457200" algn="just">
              <a:lnSpc>
                <a:spcPct val="150000"/>
              </a:lnSpc>
              <a:buFont typeface="+mj-lt"/>
              <a:buAutoNum type="arabicPeriod"/>
            </a:pPr>
            <a:r>
              <a:rPr lang="en-US" sz="2300"/>
              <a:t>Under WMS System Administration, click on </a:t>
            </a:r>
            <a:r>
              <a:rPr lang="en-US" sz="2300" b="1"/>
              <a:t>Configuration.</a:t>
            </a:r>
            <a:endParaRPr lang="en-US" sz="2300"/>
          </a:p>
          <a:p>
            <a:pPr marL="457200" indent="-457200" algn="just">
              <a:lnSpc>
                <a:spcPct val="150000"/>
              </a:lnSpc>
              <a:buFont typeface="+mj-lt"/>
              <a:buAutoNum type="arabicPeriod"/>
            </a:pPr>
            <a:r>
              <a:rPr lang="en-US" sz="2300"/>
              <a:t>Under Configuration, click on </a:t>
            </a:r>
            <a:r>
              <a:rPr lang="en-US" sz="2300" b="1"/>
              <a:t>WMS Warehouse Setup.</a:t>
            </a:r>
            <a:endParaRPr lang="en-US" sz="2300"/>
          </a:p>
          <a:p>
            <a:pPr marL="457200" indent="-457200" algn="just">
              <a:lnSpc>
                <a:spcPct val="150000"/>
              </a:lnSpc>
              <a:buFont typeface="+mj-lt"/>
              <a:buAutoNum type="arabicPeriod"/>
            </a:pPr>
            <a:r>
              <a:rPr lang="en-US" sz="2300"/>
              <a:t>Under WMS Warehouse Setup, click on </a:t>
            </a:r>
            <a:r>
              <a:rPr lang="en-US" sz="2300" b="1"/>
              <a:t>Mobile Equipment Details.</a:t>
            </a:r>
            <a:endParaRPr lang="en-US" sz="2300"/>
          </a:p>
          <a:p>
            <a:pPr marL="0" indent="0" algn="just">
              <a:lnSpc>
                <a:spcPct val="150000"/>
              </a:lnSpc>
              <a:buNone/>
            </a:pPr>
            <a:endParaRPr lang="en-US" sz="2200"/>
          </a:p>
        </p:txBody>
      </p:sp>
    </p:spTree>
    <p:extLst>
      <p:ext uri="{BB962C8B-B14F-4D97-AF65-F5344CB8AC3E}">
        <p14:creationId xmlns:p14="http://schemas.microsoft.com/office/powerpoint/2010/main" val="7282048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A2B3C63-DEBC-466B-BF04-8AC573E06D36}"/>
              </a:ext>
            </a:extLst>
          </p:cNvPr>
          <p:cNvSpPr>
            <a:spLocks noGrp="1"/>
          </p:cNvSpPr>
          <p:nvPr>
            <p:ph type="title"/>
            <p:custDataLst>
              <p:tags r:id="rId1"/>
            </p:custDataLst>
          </p:nvPr>
        </p:nvSpPr>
        <p:spPr/>
        <p:txBody>
          <a:bodyPr/>
          <a:lstStyle/>
          <a:p>
            <a:r>
              <a:rPr lang="fr-CA"/>
              <a:t>Mobile Equipment Details</a:t>
            </a:r>
            <a:endParaRPr lang="en-CA"/>
          </a:p>
        </p:txBody>
      </p:sp>
      <p:sp>
        <p:nvSpPr>
          <p:cNvPr id="3" name="Content Placeholder 2">
            <a:extLst>
              <a:ext uri="{FF2B5EF4-FFF2-40B4-BE49-F238E27FC236}">
                <a16:creationId xmlns:a16="http://schemas.microsoft.com/office/drawing/2014/main" xmlns="" id="{D197749D-8986-4F12-A5B5-8501A66C7FD6}"/>
              </a:ext>
            </a:extLst>
          </p:cNvPr>
          <p:cNvSpPr>
            <a:spLocks noGrp="1"/>
          </p:cNvSpPr>
          <p:nvPr>
            <p:ph idx="1"/>
            <p:custDataLst>
              <p:tags r:id="rId2"/>
            </p:custDataLst>
          </p:nvPr>
        </p:nvSpPr>
        <p:spPr>
          <a:xfrm>
            <a:off x="838200" y="1047750"/>
            <a:ext cx="10515600" cy="4938713"/>
          </a:xfrm>
        </p:spPr>
        <p:txBody>
          <a:bodyPr/>
          <a:lstStyle/>
          <a:p>
            <a:pPr marL="457200" indent="-457200" algn="just">
              <a:lnSpc>
                <a:spcPct val="130000"/>
              </a:lnSpc>
              <a:buFont typeface="+mj-lt"/>
              <a:buAutoNum type="arabicPeriod" startAt="5"/>
            </a:pPr>
            <a:r>
              <a:rPr lang="en-US" sz="2200" dirty="0"/>
              <a:t>The Mobile Equipment Details view will show you all mobile equipment types existing in the WMS as well as their associated locations classes.</a:t>
            </a:r>
            <a:endParaRPr lang="en-CA" sz="2200" dirty="0"/>
          </a:p>
        </p:txBody>
      </p:sp>
      <p:pic>
        <p:nvPicPr>
          <p:cNvPr id="7" name="Picture 6">
            <a:extLst>
              <a:ext uri="{FF2B5EF4-FFF2-40B4-BE49-F238E27FC236}">
                <a16:creationId xmlns:a16="http://schemas.microsoft.com/office/drawing/2014/main" xmlns="" id="{7420545D-7F9B-40FA-B05C-A5D8628EF07B}"/>
              </a:ext>
            </a:extLst>
          </p:cNvPr>
          <p:cNvPicPr>
            <a:picLocks noChangeAspect="1"/>
          </p:cNvPicPr>
          <p:nvPr>
            <p:custDataLst>
              <p:tags r:id="rId3"/>
            </p:custDataLst>
          </p:nvPr>
        </p:nvPicPr>
        <p:blipFill>
          <a:blip r:embed="rId15"/>
          <a:stretch>
            <a:fillRect/>
          </a:stretch>
        </p:blipFill>
        <p:spPr>
          <a:xfrm>
            <a:off x="209550" y="2145416"/>
            <a:ext cx="11826292" cy="2859289"/>
          </a:xfrm>
          <a:prstGeom prst="rect">
            <a:avLst/>
          </a:prstGeom>
        </p:spPr>
      </p:pic>
      <p:cxnSp>
        <p:nvCxnSpPr>
          <p:cNvPr id="8" name="Straight Arrow Connector 7">
            <a:extLst>
              <a:ext uri="{FF2B5EF4-FFF2-40B4-BE49-F238E27FC236}">
                <a16:creationId xmlns:a16="http://schemas.microsoft.com/office/drawing/2014/main" xmlns="" id="{1462EAED-E68E-41C4-8376-CF69EB41530D}"/>
              </a:ext>
            </a:extLst>
          </p:cNvPr>
          <p:cNvCxnSpPr>
            <a:cxnSpLocks/>
          </p:cNvCxnSpPr>
          <p:nvPr>
            <p:custDataLst>
              <p:tags r:id="rId4"/>
            </p:custDataLst>
          </p:nvPr>
        </p:nvCxnSpPr>
        <p:spPr>
          <a:xfrm>
            <a:off x="1341917" y="4382740"/>
            <a:ext cx="0" cy="755315"/>
          </a:xfrm>
          <a:prstGeom prst="straightConnector1">
            <a:avLst/>
          </a:prstGeom>
          <a:ln w="19050">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11" name="Rectangle 10">
            <a:extLst>
              <a:ext uri="{FF2B5EF4-FFF2-40B4-BE49-F238E27FC236}">
                <a16:creationId xmlns:a16="http://schemas.microsoft.com/office/drawing/2014/main" xmlns="" id="{2E7EC114-6A2C-4EE2-B342-209500A5518B}"/>
              </a:ext>
            </a:extLst>
          </p:cNvPr>
          <p:cNvSpPr/>
          <p:nvPr>
            <p:custDataLst>
              <p:tags r:id="rId5"/>
            </p:custDataLst>
          </p:nvPr>
        </p:nvSpPr>
        <p:spPr>
          <a:xfrm>
            <a:off x="65567" y="5243131"/>
            <a:ext cx="2971800" cy="923330"/>
          </a:xfrm>
          <a:prstGeom prst="rect">
            <a:avLst/>
          </a:prstGeom>
        </p:spPr>
        <p:txBody>
          <a:bodyPr wrap="square">
            <a:spAutoFit/>
          </a:bodyPr>
          <a:lstStyle/>
          <a:p>
            <a:pPr algn="ctr"/>
            <a:r>
              <a:rPr lang="en-US">
                <a:solidFill>
                  <a:srgbClr val="000000"/>
                </a:solidFill>
              </a:rPr>
              <a:t>Type of mobile equipment a user needs to perform tasks.</a:t>
            </a:r>
          </a:p>
          <a:p>
            <a:pPr algn="just"/>
            <a:endParaRPr lang="en-CA">
              <a:solidFill>
                <a:srgbClr val="000000"/>
              </a:solidFill>
            </a:endParaRPr>
          </a:p>
        </p:txBody>
      </p:sp>
      <p:sp>
        <p:nvSpPr>
          <p:cNvPr id="13" name="Rectangle 12">
            <a:extLst>
              <a:ext uri="{FF2B5EF4-FFF2-40B4-BE49-F238E27FC236}">
                <a16:creationId xmlns:a16="http://schemas.microsoft.com/office/drawing/2014/main" xmlns="" id="{03BE251A-87BE-4B5B-94A0-9464417D3410}"/>
              </a:ext>
            </a:extLst>
          </p:cNvPr>
          <p:cNvSpPr/>
          <p:nvPr>
            <p:custDataLst>
              <p:tags r:id="rId6"/>
            </p:custDataLst>
          </p:nvPr>
        </p:nvSpPr>
        <p:spPr>
          <a:xfrm>
            <a:off x="3960520" y="5099955"/>
            <a:ext cx="4095751" cy="1477328"/>
          </a:xfrm>
          <a:prstGeom prst="rect">
            <a:avLst/>
          </a:prstGeom>
        </p:spPr>
        <p:txBody>
          <a:bodyPr wrap="square">
            <a:spAutoFit/>
          </a:bodyPr>
          <a:lstStyle/>
          <a:p>
            <a:pPr algn="just"/>
            <a:r>
              <a:rPr lang="en-US">
                <a:solidFill>
                  <a:srgbClr val="000000"/>
                </a:solidFill>
              </a:rPr>
              <a:t>Location class associated with the mobile equipment type which defines the location the equipment type may access. It refers to the type of storage unit. </a:t>
            </a:r>
          </a:p>
          <a:p>
            <a:pPr algn="just"/>
            <a:endParaRPr lang="en-CA">
              <a:solidFill>
                <a:srgbClr val="000000"/>
              </a:solidFill>
            </a:endParaRPr>
          </a:p>
        </p:txBody>
      </p:sp>
      <p:sp>
        <p:nvSpPr>
          <p:cNvPr id="15" name="Rectangle 14">
            <a:extLst>
              <a:ext uri="{FF2B5EF4-FFF2-40B4-BE49-F238E27FC236}">
                <a16:creationId xmlns:a16="http://schemas.microsoft.com/office/drawing/2014/main" xmlns="" id="{5A555E0B-7EEA-4C0A-8B61-4C760FDFD31E}"/>
              </a:ext>
            </a:extLst>
          </p:cNvPr>
          <p:cNvSpPr/>
          <p:nvPr>
            <p:custDataLst>
              <p:tags r:id="rId7"/>
            </p:custDataLst>
          </p:nvPr>
        </p:nvSpPr>
        <p:spPr>
          <a:xfrm>
            <a:off x="8352653" y="5099479"/>
            <a:ext cx="3686948" cy="1754326"/>
          </a:xfrm>
          <a:prstGeom prst="rect">
            <a:avLst/>
          </a:prstGeom>
        </p:spPr>
        <p:txBody>
          <a:bodyPr wrap="square">
            <a:spAutoFit/>
          </a:bodyPr>
          <a:lstStyle/>
          <a:p>
            <a:pPr algn="just"/>
            <a:r>
              <a:rPr lang="en-US">
                <a:solidFill>
                  <a:srgbClr val="000000"/>
                </a:solidFill>
              </a:rPr>
              <a:t>This indicates either a full load, a partial load or both can be handled for this mobile equipment type at a specific class of location.</a:t>
            </a:r>
          </a:p>
          <a:p>
            <a:pPr algn="just"/>
            <a:endParaRPr lang="en-US">
              <a:solidFill>
                <a:srgbClr val="000000"/>
              </a:solidFill>
            </a:endParaRPr>
          </a:p>
          <a:p>
            <a:pPr algn="just"/>
            <a:endParaRPr lang="en-CA">
              <a:solidFill>
                <a:srgbClr val="000000"/>
              </a:solidFill>
            </a:endParaRPr>
          </a:p>
        </p:txBody>
      </p:sp>
      <p:cxnSp>
        <p:nvCxnSpPr>
          <p:cNvPr id="17" name="Straight Connector 16">
            <a:extLst>
              <a:ext uri="{FF2B5EF4-FFF2-40B4-BE49-F238E27FC236}">
                <a16:creationId xmlns:a16="http://schemas.microsoft.com/office/drawing/2014/main" xmlns="" id="{3A5B7FE1-0D2C-4498-9CE3-DEF2D3F5CB37}"/>
              </a:ext>
            </a:extLst>
          </p:cNvPr>
          <p:cNvCxnSpPr/>
          <p:nvPr>
            <p:custDataLst>
              <p:tags r:id="rId8"/>
            </p:custDataLst>
          </p:nvPr>
        </p:nvCxnSpPr>
        <p:spPr>
          <a:xfrm>
            <a:off x="1341917" y="4382740"/>
            <a:ext cx="1286983"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xmlns="" id="{62FADFB7-ECF0-486C-A3F6-E1DE00C0665C}"/>
              </a:ext>
            </a:extLst>
          </p:cNvPr>
          <p:cNvCxnSpPr/>
          <p:nvPr>
            <p:custDataLst>
              <p:tags r:id="rId9"/>
            </p:custDataLst>
          </p:nvPr>
        </p:nvCxnSpPr>
        <p:spPr>
          <a:xfrm>
            <a:off x="9742967" y="4382740"/>
            <a:ext cx="1286983"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xmlns="" id="{ACCD722A-161A-453F-A095-B0D2C9B863B2}"/>
              </a:ext>
            </a:extLst>
          </p:cNvPr>
          <p:cNvCxnSpPr>
            <a:cxnSpLocks/>
          </p:cNvCxnSpPr>
          <p:nvPr>
            <p:custDataLst>
              <p:tags r:id="rId10"/>
            </p:custDataLst>
          </p:nvPr>
        </p:nvCxnSpPr>
        <p:spPr>
          <a:xfrm>
            <a:off x="11019317" y="4382264"/>
            <a:ext cx="0" cy="660541"/>
          </a:xfrm>
          <a:prstGeom prst="straightConnector1">
            <a:avLst/>
          </a:prstGeom>
          <a:ln w="19050">
            <a:solidFill>
              <a:srgbClr val="FF0000"/>
            </a:solidFill>
            <a:tailEnd type="triangle"/>
          </a:ln>
        </p:spPr>
        <p:style>
          <a:lnRef idx="1">
            <a:schemeClr val="accent2"/>
          </a:lnRef>
          <a:fillRef idx="0">
            <a:schemeClr val="accent2"/>
          </a:fillRef>
          <a:effectRef idx="0">
            <a:schemeClr val="accent2"/>
          </a:effectRef>
          <a:fontRef idx="minor">
            <a:schemeClr val="tx1"/>
          </a:fontRef>
        </p:style>
      </p:cxnSp>
      <p:cxnSp>
        <p:nvCxnSpPr>
          <p:cNvPr id="21" name="Straight Connector 20">
            <a:extLst>
              <a:ext uri="{FF2B5EF4-FFF2-40B4-BE49-F238E27FC236}">
                <a16:creationId xmlns:a16="http://schemas.microsoft.com/office/drawing/2014/main" xmlns="" id="{2AE915EB-6BFC-4F37-81C1-4FB9A9B2E5E0}"/>
              </a:ext>
            </a:extLst>
          </p:cNvPr>
          <p:cNvCxnSpPr>
            <a:cxnSpLocks/>
          </p:cNvCxnSpPr>
          <p:nvPr>
            <p:custDataLst>
              <p:tags r:id="rId11"/>
            </p:custDataLst>
          </p:nvPr>
        </p:nvCxnSpPr>
        <p:spPr>
          <a:xfrm>
            <a:off x="5086350" y="4350849"/>
            <a:ext cx="76200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xmlns="" id="{46EB5166-0CEA-4729-839E-ECE5364F4EF0}"/>
              </a:ext>
            </a:extLst>
          </p:cNvPr>
          <p:cNvCxnSpPr>
            <a:cxnSpLocks/>
          </p:cNvCxnSpPr>
          <p:nvPr>
            <p:custDataLst>
              <p:tags r:id="rId12"/>
            </p:custDataLst>
          </p:nvPr>
        </p:nvCxnSpPr>
        <p:spPr>
          <a:xfrm>
            <a:off x="5086350" y="4369899"/>
            <a:ext cx="0" cy="729580"/>
          </a:xfrm>
          <a:prstGeom prst="straightConnector1">
            <a:avLst/>
          </a:prstGeom>
          <a:ln w="19050">
            <a:solidFill>
              <a:srgbClr val="FF0000"/>
            </a:solidFill>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42526626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D0A18F3-9F12-464B-BC50-F741E79EDDDA}"/>
              </a:ext>
            </a:extLst>
          </p:cNvPr>
          <p:cNvSpPr>
            <a:spLocks noGrp="1"/>
          </p:cNvSpPr>
          <p:nvPr>
            <p:ph type="ctrTitle"/>
            <p:custDataLst>
              <p:tags r:id="rId1"/>
            </p:custDataLst>
          </p:nvPr>
        </p:nvSpPr>
        <p:spPr/>
        <p:txBody>
          <a:bodyPr/>
          <a:lstStyle/>
          <a:p>
            <a:r>
              <a:rPr lang="en-CA" sz="4400" b="1"/>
              <a:t>Warehouse Searches </a:t>
            </a:r>
          </a:p>
        </p:txBody>
      </p:sp>
    </p:spTree>
    <p:extLst>
      <p:ext uri="{BB962C8B-B14F-4D97-AF65-F5344CB8AC3E}">
        <p14:creationId xmlns:p14="http://schemas.microsoft.com/office/powerpoint/2010/main" val="342488621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12C30DD-3CDB-4BF7-BB15-802D6537754E}"/>
              </a:ext>
            </a:extLst>
          </p:cNvPr>
          <p:cNvSpPr>
            <a:spLocks noGrp="1"/>
          </p:cNvSpPr>
          <p:nvPr>
            <p:ph type="title"/>
            <p:custDataLst>
              <p:tags r:id="rId1"/>
            </p:custDataLst>
          </p:nvPr>
        </p:nvSpPr>
        <p:spPr/>
        <p:txBody>
          <a:bodyPr/>
          <a:lstStyle/>
          <a:p>
            <a:r>
              <a:rPr lang="fr-CA"/>
              <a:t>Warehouse </a:t>
            </a:r>
            <a:r>
              <a:rPr lang="fr-CA" err="1"/>
              <a:t>Searches</a:t>
            </a:r>
            <a:r>
              <a:rPr lang="fr-CA"/>
              <a:t> </a:t>
            </a:r>
            <a:endParaRPr lang="en-CA"/>
          </a:p>
        </p:txBody>
      </p:sp>
      <p:sp>
        <p:nvSpPr>
          <p:cNvPr id="8" name="Content Placeholder 2">
            <a:extLst>
              <a:ext uri="{FF2B5EF4-FFF2-40B4-BE49-F238E27FC236}">
                <a16:creationId xmlns:a16="http://schemas.microsoft.com/office/drawing/2014/main" xmlns="" id="{22D07A49-DCCF-4596-B459-F110CEA75CB0}"/>
              </a:ext>
            </a:extLst>
          </p:cNvPr>
          <p:cNvSpPr>
            <a:spLocks noGrp="1"/>
          </p:cNvSpPr>
          <p:nvPr>
            <p:ph idx="1"/>
            <p:custDataLst>
              <p:tags r:id="rId2"/>
            </p:custDataLst>
          </p:nvPr>
        </p:nvSpPr>
        <p:spPr>
          <a:xfrm>
            <a:off x="838201" y="1371600"/>
            <a:ext cx="10406062" cy="4601346"/>
          </a:xfrm>
        </p:spPr>
        <p:txBody>
          <a:bodyPr/>
          <a:lstStyle/>
          <a:p>
            <a:pPr algn="just">
              <a:lnSpc>
                <a:spcPct val="150000"/>
              </a:lnSpc>
            </a:pPr>
            <a:r>
              <a:rPr lang="en-US" sz="2100"/>
              <a:t>The Warehouse Searches resource is used to add, modify, copy, and delete the records in the warehouse searches table and query the records in the warehouse searches table. </a:t>
            </a:r>
          </a:p>
          <a:p>
            <a:pPr algn="just">
              <a:lnSpc>
                <a:spcPct val="150000"/>
              </a:lnSpc>
            </a:pPr>
            <a:r>
              <a:rPr lang="en-US" sz="2100"/>
              <a:t>Warehouse search paths are used to select inventory that matches line items in outbound orders, or to select inventory to be used in replenishment commands.</a:t>
            </a:r>
          </a:p>
          <a:p>
            <a:pPr algn="just">
              <a:lnSpc>
                <a:spcPct val="150000"/>
              </a:lnSpc>
            </a:pPr>
            <a:r>
              <a:rPr lang="en-US" sz="2100"/>
              <a:t>A set of rules can be assigned to a single warehouse search path. Each rule is assigned a priority, indicating the sequence in which the rule is to be examined. The search will attempt to locate inventory one rule at a time in the section specified by the rule and with the search method specified. </a:t>
            </a:r>
          </a:p>
        </p:txBody>
      </p:sp>
    </p:spTree>
    <p:extLst>
      <p:ext uri="{BB962C8B-B14F-4D97-AF65-F5344CB8AC3E}">
        <p14:creationId xmlns:p14="http://schemas.microsoft.com/office/powerpoint/2010/main" val="395081624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1A014F7-DE4D-40E1-860D-4E9FEC2BB033}"/>
              </a:ext>
            </a:extLst>
          </p:cNvPr>
          <p:cNvSpPr>
            <a:spLocks noGrp="1"/>
          </p:cNvSpPr>
          <p:nvPr>
            <p:ph type="title"/>
            <p:custDataLst>
              <p:tags r:id="rId1"/>
            </p:custDataLst>
          </p:nvPr>
        </p:nvSpPr>
        <p:spPr/>
        <p:txBody>
          <a:bodyPr/>
          <a:lstStyle/>
          <a:p>
            <a:r>
              <a:rPr lang="fr-CA"/>
              <a:t>Warehouse </a:t>
            </a:r>
            <a:r>
              <a:rPr lang="fr-CA" err="1"/>
              <a:t>Searches</a:t>
            </a:r>
            <a:r>
              <a:rPr lang="fr-CA"/>
              <a:t> </a:t>
            </a:r>
            <a:endParaRPr lang="en-CA"/>
          </a:p>
        </p:txBody>
      </p:sp>
      <p:pic>
        <p:nvPicPr>
          <p:cNvPr id="4" name="Picture 3">
            <a:extLst>
              <a:ext uri="{FF2B5EF4-FFF2-40B4-BE49-F238E27FC236}">
                <a16:creationId xmlns:a16="http://schemas.microsoft.com/office/drawing/2014/main" xmlns="" id="{57CD8BFB-6EB3-4F1E-ADAE-B869C1A1AA07}"/>
              </a:ext>
            </a:extLst>
          </p:cNvPr>
          <p:cNvPicPr>
            <a:picLocks noChangeAspect="1"/>
          </p:cNvPicPr>
          <p:nvPr>
            <p:custDataLst>
              <p:tags r:id="rId2"/>
            </p:custDataLst>
          </p:nvPr>
        </p:nvPicPr>
        <p:blipFill>
          <a:blip r:embed="rId6"/>
          <a:stretch>
            <a:fillRect/>
          </a:stretch>
        </p:blipFill>
        <p:spPr>
          <a:xfrm>
            <a:off x="8015996" y="166456"/>
            <a:ext cx="3506617" cy="6107994"/>
          </a:xfrm>
          <a:prstGeom prst="rect">
            <a:avLst/>
          </a:prstGeom>
        </p:spPr>
      </p:pic>
      <p:sp>
        <p:nvSpPr>
          <p:cNvPr id="9" name="Content Placeholder 2">
            <a:extLst>
              <a:ext uri="{FF2B5EF4-FFF2-40B4-BE49-F238E27FC236}">
                <a16:creationId xmlns:a16="http://schemas.microsoft.com/office/drawing/2014/main" xmlns="" id="{18B49360-CA07-4502-835D-F2A9996A2FEE}"/>
              </a:ext>
            </a:extLst>
          </p:cNvPr>
          <p:cNvSpPr>
            <a:spLocks noGrp="1"/>
          </p:cNvSpPr>
          <p:nvPr>
            <p:ph idx="1"/>
            <p:custDataLst>
              <p:tags r:id="rId3"/>
            </p:custDataLst>
          </p:nvPr>
        </p:nvSpPr>
        <p:spPr>
          <a:xfrm>
            <a:off x="669387" y="1312622"/>
            <a:ext cx="6742066" cy="4733783"/>
          </a:xfrm>
        </p:spPr>
        <p:txBody>
          <a:bodyPr/>
          <a:lstStyle/>
          <a:p>
            <a:pPr marL="457200" indent="-457200" algn="just">
              <a:lnSpc>
                <a:spcPct val="150000"/>
              </a:lnSpc>
              <a:buFont typeface="+mj-lt"/>
              <a:buAutoNum type="arabicPeriod"/>
            </a:pPr>
            <a:r>
              <a:rPr lang="en-US" sz="2300"/>
              <a:t>With a </a:t>
            </a:r>
            <a:r>
              <a:rPr lang="en-US" sz="2300" u="sng"/>
              <a:t>desktop computer</a:t>
            </a:r>
            <a:r>
              <a:rPr lang="en-US" sz="2300"/>
              <a:t>, select the </a:t>
            </a:r>
            <a:r>
              <a:rPr lang="en-US" sz="2300" b="1"/>
              <a:t>WMS System Administration</a:t>
            </a:r>
            <a:r>
              <a:rPr lang="en-US" sz="2300"/>
              <a:t> resource.</a:t>
            </a:r>
          </a:p>
          <a:p>
            <a:pPr marL="457200" indent="-457200" algn="just">
              <a:lnSpc>
                <a:spcPct val="150000"/>
              </a:lnSpc>
              <a:buFont typeface="+mj-lt"/>
              <a:buAutoNum type="arabicPeriod"/>
            </a:pPr>
            <a:r>
              <a:rPr lang="en-US" sz="2300"/>
              <a:t>Under WMS System Administration, click on </a:t>
            </a:r>
            <a:r>
              <a:rPr lang="en-US" sz="2300" b="1"/>
              <a:t>Configuration.</a:t>
            </a:r>
            <a:endParaRPr lang="en-US" sz="2300"/>
          </a:p>
          <a:p>
            <a:pPr marL="457200" indent="-457200" algn="just">
              <a:lnSpc>
                <a:spcPct val="150000"/>
              </a:lnSpc>
              <a:buFont typeface="+mj-lt"/>
              <a:buAutoNum type="arabicPeriod"/>
            </a:pPr>
            <a:r>
              <a:rPr lang="en-US" sz="2300"/>
              <a:t>Under Configuration, click on </a:t>
            </a:r>
            <a:r>
              <a:rPr lang="en-US" sz="2300" b="1"/>
              <a:t>WMS Warehouse Setup.</a:t>
            </a:r>
            <a:endParaRPr lang="en-US" sz="2300"/>
          </a:p>
          <a:p>
            <a:pPr marL="457200" indent="-457200" algn="just">
              <a:lnSpc>
                <a:spcPct val="150000"/>
              </a:lnSpc>
              <a:buFont typeface="+mj-lt"/>
              <a:buAutoNum type="arabicPeriod"/>
            </a:pPr>
            <a:r>
              <a:rPr lang="en-US" sz="2300"/>
              <a:t>Under WMS Warehouse Setup, click on </a:t>
            </a:r>
            <a:r>
              <a:rPr lang="en-US" sz="2300" b="1"/>
              <a:t>Warehouse Searches.</a:t>
            </a:r>
            <a:endParaRPr lang="en-US" sz="2300"/>
          </a:p>
          <a:p>
            <a:pPr marL="0" indent="0" algn="just">
              <a:lnSpc>
                <a:spcPct val="150000"/>
              </a:lnSpc>
              <a:buNone/>
            </a:pPr>
            <a:endParaRPr lang="en-US" sz="2200"/>
          </a:p>
        </p:txBody>
      </p:sp>
    </p:spTree>
    <p:extLst>
      <p:ext uri="{BB962C8B-B14F-4D97-AF65-F5344CB8AC3E}">
        <p14:creationId xmlns:p14="http://schemas.microsoft.com/office/powerpoint/2010/main" val="25496221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2382C30-0564-4270-A4D1-0CEF13448F2E}"/>
              </a:ext>
            </a:extLst>
          </p:cNvPr>
          <p:cNvSpPr>
            <a:spLocks noGrp="1"/>
          </p:cNvSpPr>
          <p:nvPr>
            <p:ph type="title"/>
            <p:custDataLst>
              <p:tags r:id="rId1"/>
            </p:custDataLst>
          </p:nvPr>
        </p:nvSpPr>
        <p:spPr/>
        <p:txBody>
          <a:bodyPr/>
          <a:lstStyle/>
          <a:p>
            <a:r>
              <a:rPr lang="fr-CA"/>
              <a:t>Warehouse </a:t>
            </a:r>
            <a:r>
              <a:rPr lang="fr-CA" err="1"/>
              <a:t>Searches</a:t>
            </a:r>
            <a:r>
              <a:rPr lang="fr-CA"/>
              <a:t> </a:t>
            </a:r>
            <a:endParaRPr lang="en-CA"/>
          </a:p>
        </p:txBody>
      </p:sp>
      <p:sp>
        <p:nvSpPr>
          <p:cNvPr id="3" name="Content Placeholder 2">
            <a:extLst>
              <a:ext uri="{FF2B5EF4-FFF2-40B4-BE49-F238E27FC236}">
                <a16:creationId xmlns:a16="http://schemas.microsoft.com/office/drawing/2014/main" xmlns="" id="{45EB9E66-99EA-4FDB-93B0-E4A835B5D931}"/>
              </a:ext>
            </a:extLst>
          </p:cNvPr>
          <p:cNvSpPr>
            <a:spLocks noGrp="1"/>
          </p:cNvSpPr>
          <p:nvPr>
            <p:ph idx="1"/>
            <p:custDataLst>
              <p:tags r:id="rId2"/>
            </p:custDataLst>
          </p:nvPr>
        </p:nvSpPr>
        <p:spPr>
          <a:xfrm>
            <a:off x="838200" y="1085850"/>
            <a:ext cx="10515600" cy="5091113"/>
          </a:xfrm>
        </p:spPr>
        <p:txBody>
          <a:bodyPr/>
          <a:lstStyle/>
          <a:p>
            <a:pPr marL="457200" indent="-457200">
              <a:lnSpc>
                <a:spcPct val="150000"/>
              </a:lnSpc>
              <a:buFont typeface="+mj-lt"/>
              <a:buAutoNum type="arabicPeriod" startAt="5"/>
            </a:pPr>
            <a:r>
              <a:rPr lang="fr-CA" err="1"/>
              <a:t>From</a:t>
            </a:r>
            <a:r>
              <a:rPr lang="fr-CA"/>
              <a:t> the new </a:t>
            </a:r>
            <a:r>
              <a:rPr lang="fr-CA" err="1"/>
              <a:t>window</a:t>
            </a:r>
            <a:r>
              <a:rPr lang="fr-CA"/>
              <a:t>, </a:t>
            </a:r>
            <a:r>
              <a:rPr lang="en-US"/>
              <a:t>the different warehouse searches </a:t>
            </a:r>
            <a:r>
              <a:rPr lang="en-US" sz="2400"/>
              <a:t>already configured in the WMS </a:t>
            </a:r>
            <a:r>
              <a:rPr lang="en-US"/>
              <a:t>will be listed.</a:t>
            </a:r>
          </a:p>
          <a:p>
            <a:pPr marL="457200" indent="-457200">
              <a:lnSpc>
                <a:spcPct val="150000"/>
              </a:lnSpc>
              <a:buFont typeface="+mj-lt"/>
              <a:buAutoNum type="arabicPeriod" startAt="5"/>
            </a:pPr>
            <a:r>
              <a:rPr lang="en-US" u="sng"/>
              <a:t>If you want to create a warehouse search path</a:t>
            </a:r>
            <a:r>
              <a:rPr lang="en-US"/>
              <a:t>, do this:</a:t>
            </a:r>
          </a:p>
          <a:p>
            <a:pPr marL="0" indent="0">
              <a:lnSpc>
                <a:spcPct val="150000"/>
              </a:lnSpc>
              <a:buNone/>
            </a:pPr>
            <a:r>
              <a:rPr lang="fr-CA"/>
              <a:t>	</a:t>
            </a:r>
            <a:r>
              <a:rPr lang="fr-CA">
                <a:solidFill>
                  <a:schemeClr val="accent2"/>
                </a:solidFill>
              </a:rPr>
              <a:t>6.1</a:t>
            </a:r>
            <a:r>
              <a:rPr lang="fr-CA"/>
              <a:t> Click on </a:t>
            </a:r>
            <a:r>
              <a:rPr lang="fr-CA" err="1"/>
              <a:t>Create</a:t>
            </a:r>
            <a:r>
              <a:rPr lang="fr-CA"/>
              <a:t> at the </a:t>
            </a:r>
            <a:r>
              <a:rPr lang="fr-CA" err="1"/>
              <a:t>bottom</a:t>
            </a:r>
            <a:r>
              <a:rPr lang="fr-CA"/>
              <a:t> right of </a:t>
            </a:r>
            <a:r>
              <a:rPr lang="fr-CA" err="1"/>
              <a:t>your</a:t>
            </a:r>
            <a:r>
              <a:rPr lang="fr-CA"/>
              <a:t> screen.</a:t>
            </a:r>
          </a:p>
          <a:p>
            <a:pPr marL="0" indent="0">
              <a:lnSpc>
                <a:spcPct val="150000"/>
              </a:lnSpc>
              <a:buNone/>
            </a:pPr>
            <a:endParaRPr lang="fr-CA"/>
          </a:p>
          <a:p>
            <a:pPr marL="0" indent="0">
              <a:lnSpc>
                <a:spcPct val="150000"/>
              </a:lnSpc>
              <a:buNone/>
            </a:pPr>
            <a:endParaRPr lang="fr-CA"/>
          </a:p>
          <a:p>
            <a:pPr marL="0" indent="0">
              <a:lnSpc>
                <a:spcPct val="150000"/>
              </a:lnSpc>
              <a:buNone/>
            </a:pPr>
            <a:endParaRPr lang="fr-CA"/>
          </a:p>
          <a:p>
            <a:pPr marL="0" indent="0">
              <a:lnSpc>
                <a:spcPct val="150000"/>
              </a:lnSpc>
              <a:buNone/>
            </a:pPr>
            <a:endParaRPr lang="fr-CA"/>
          </a:p>
          <a:p>
            <a:pPr marL="0" indent="0">
              <a:lnSpc>
                <a:spcPct val="150000"/>
              </a:lnSpc>
              <a:buNone/>
            </a:pPr>
            <a:endParaRPr lang="en-US"/>
          </a:p>
          <a:p>
            <a:pPr marL="0" indent="0">
              <a:lnSpc>
                <a:spcPct val="150000"/>
              </a:lnSpc>
              <a:buNone/>
            </a:pPr>
            <a:endParaRPr lang="en-CA"/>
          </a:p>
        </p:txBody>
      </p:sp>
      <p:pic>
        <p:nvPicPr>
          <p:cNvPr id="6" name="Picture 5">
            <a:extLst>
              <a:ext uri="{FF2B5EF4-FFF2-40B4-BE49-F238E27FC236}">
                <a16:creationId xmlns:a16="http://schemas.microsoft.com/office/drawing/2014/main" xmlns="" id="{CA4F79A4-1288-4357-8C3C-084D7670F605}"/>
              </a:ext>
            </a:extLst>
          </p:cNvPr>
          <p:cNvPicPr>
            <a:picLocks noChangeAspect="1"/>
          </p:cNvPicPr>
          <p:nvPr>
            <p:custDataLst>
              <p:tags r:id="rId3"/>
            </p:custDataLst>
          </p:nvPr>
        </p:nvPicPr>
        <p:blipFill>
          <a:blip r:embed="rId5"/>
          <a:stretch>
            <a:fillRect/>
          </a:stretch>
        </p:blipFill>
        <p:spPr>
          <a:xfrm>
            <a:off x="328863" y="4002000"/>
            <a:ext cx="11534273" cy="1770150"/>
          </a:xfrm>
          <a:prstGeom prst="rect">
            <a:avLst/>
          </a:prstGeom>
        </p:spPr>
      </p:pic>
    </p:spTree>
    <p:extLst>
      <p:ext uri="{BB962C8B-B14F-4D97-AF65-F5344CB8AC3E}">
        <p14:creationId xmlns:p14="http://schemas.microsoft.com/office/powerpoint/2010/main" val="293051052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D2371E5-35F3-44DC-BF8D-64877E82694B}"/>
              </a:ext>
            </a:extLst>
          </p:cNvPr>
          <p:cNvSpPr>
            <a:spLocks noGrp="1"/>
          </p:cNvSpPr>
          <p:nvPr>
            <p:ph type="title"/>
            <p:custDataLst>
              <p:tags r:id="rId1"/>
            </p:custDataLst>
          </p:nvPr>
        </p:nvSpPr>
        <p:spPr/>
        <p:txBody>
          <a:bodyPr/>
          <a:lstStyle/>
          <a:p>
            <a:r>
              <a:rPr lang="fr-CA"/>
              <a:t>Warehouse </a:t>
            </a:r>
            <a:r>
              <a:rPr lang="fr-CA" err="1"/>
              <a:t>Searches</a:t>
            </a:r>
            <a:r>
              <a:rPr lang="fr-CA"/>
              <a:t> </a:t>
            </a:r>
            <a:endParaRPr lang="en-CA"/>
          </a:p>
        </p:txBody>
      </p:sp>
      <p:sp>
        <p:nvSpPr>
          <p:cNvPr id="3" name="Content Placeholder 2">
            <a:extLst>
              <a:ext uri="{FF2B5EF4-FFF2-40B4-BE49-F238E27FC236}">
                <a16:creationId xmlns:a16="http://schemas.microsoft.com/office/drawing/2014/main" xmlns="" id="{B6BBF437-1957-4D5D-AF6B-54DD5F8BBDFC}"/>
              </a:ext>
            </a:extLst>
          </p:cNvPr>
          <p:cNvSpPr>
            <a:spLocks noGrp="1"/>
          </p:cNvSpPr>
          <p:nvPr>
            <p:ph idx="1"/>
            <p:custDataLst>
              <p:tags r:id="rId2"/>
            </p:custDataLst>
          </p:nvPr>
        </p:nvSpPr>
        <p:spPr>
          <a:xfrm>
            <a:off x="838200" y="1347537"/>
            <a:ext cx="6236368" cy="4829426"/>
          </a:xfrm>
        </p:spPr>
        <p:txBody>
          <a:bodyPr/>
          <a:lstStyle/>
          <a:p>
            <a:pPr marL="0" indent="0" algn="just">
              <a:lnSpc>
                <a:spcPct val="150000"/>
              </a:lnSpc>
              <a:spcBef>
                <a:spcPts val="1000"/>
              </a:spcBef>
              <a:buClr>
                <a:srgbClr val="F58220"/>
              </a:buClr>
              <a:buNone/>
            </a:pPr>
            <a:r>
              <a:rPr lang="fr-CA">
                <a:solidFill>
                  <a:schemeClr val="accent2"/>
                </a:solidFill>
              </a:rPr>
              <a:t>6.2</a:t>
            </a:r>
            <a:r>
              <a:rPr lang="fr-CA"/>
              <a:t> </a:t>
            </a:r>
            <a:r>
              <a:rPr lang="fr-CA" sz="2400" err="1">
                <a:solidFill>
                  <a:schemeClr val="tx1">
                    <a:lumMod val="50000"/>
                    <a:lumOff val="50000"/>
                  </a:schemeClr>
                </a:solidFill>
              </a:rPr>
              <a:t>From</a:t>
            </a:r>
            <a:r>
              <a:rPr lang="fr-CA" sz="2400">
                <a:solidFill>
                  <a:schemeClr val="tx1">
                    <a:lumMod val="50000"/>
                    <a:lumOff val="50000"/>
                  </a:schemeClr>
                </a:solidFill>
              </a:rPr>
              <a:t> the new </a:t>
            </a:r>
            <a:r>
              <a:rPr lang="fr-CA" sz="2400" err="1">
                <a:solidFill>
                  <a:schemeClr val="tx1">
                    <a:lumMod val="50000"/>
                    <a:lumOff val="50000"/>
                  </a:schemeClr>
                </a:solidFill>
              </a:rPr>
              <a:t>window</a:t>
            </a:r>
            <a:r>
              <a:rPr lang="fr-CA" sz="2400">
                <a:solidFill>
                  <a:schemeClr val="tx1">
                    <a:lumMod val="50000"/>
                    <a:lumOff val="50000"/>
                  </a:schemeClr>
                </a:solidFill>
              </a:rPr>
              <a:t>, enter the </a:t>
            </a:r>
            <a:r>
              <a:rPr lang="fr-CA" sz="2400" err="1">
                <a:solidFill>
                  <a:schemeClr val="tx1">
                    <a:lumMod val="50000"/>
                    <a:lumOff val="50000"/>
                  </a:schemeClr>
                </a:solidFill>
              </a:rPr>
              <a:t>name</a:t>
            </a:r>
            <a:r>
              <a:rPr lang="fr-CA" sz="2400">
                <a:solidFill>
                  <a:schemeClr val="tx1">
                    <a:lumMod val="50000"/>
                    <a:lumOff val="50000"/>
                  </a:schemeClr>
                </a:solidFill>
              </a:rPr>
              <a:t> of the Warehouse </a:t>
            </a:r>
            <a:r>
              <a:rPr lang="fr-CA" sz="2400" err="1">
                <a:solidFill>
                  <a:schemeClr val="tx1">
                    <a:lumMod val="50000"/>
                    <a:lumOff val="50000"/>
                  </a:schemeClr>
                </a:solidFill>
              </a:rPr>
              <a:t>Search</a:t>
            </a:r>
            <a:r>
              <a:rPr lang="fr-CA" sz="2400">
                <a:solidFill>
                  <a:schemeClr val="tx1">
                    <a:lumMod val="50000"/>
                    <a:lumOff val="50000"/>
                  </a:schemeClr>
                </a:solidFill>
              </a:rPr>
              <a:t> Path.</a:t>
            </a:r>
          </a:p>
          <a:p>
            <a:pPr marL="0" indent="0" algn="just">
              <a:lnSpc>
                <a:spcPct val="150000"/>
              </a:lnSpc>
              <a:spcBef>
                <a:spcPts val="1000"/>
              </a:spcBef>
              <a:buClr>
                <a:srgbClr val="F58220"/>
              </a:buClr>
              <a:buNone/>
            </a:pPr>
            <a:r>
              <a:rPr lang="fr-CA">
                <a:solidFill>
                  <a:schemeClr val="accent2"/>
                </a:solidFill>
              </a:rPr>
              <a:t>6.3</a:t>
            </a:r>
            <a:r>
              <a:rPr lang="fr-CA"/>
              <a:t> </a:t>
            </a:r>
            <a:r>
              <a:rPr lang="fr-CA" sz="2400">
                <a:solidFill>
                  <a:schemeClr val="tx1">
                    <a:lumMod val="50000"/>
                    <a:lumOff val="50000"/>
                  </a:schemeClr>
                </a:solidFill>
              </a:rPr>
              <a:t>Click Continue.  </a:t>
            </a:r>
            <a:endParaRPr lang="en-US" sz="2400">
              <a:solidFill>
                <a:schemeClr val="tx1">
                  <a:lumMod val="50000"/>
                  <a:lumOff val="50000"/>
                </a:schemeClr>
              </a:solidFill>
            </a:endParaRPr>
          </a:p>
          <a:p>
            <a:pPr marL="0" indent="0">
              <a:buNone/>
            </a:pPr>
            <a:endParaRPr lang="en-CA"/>
          </a:p>
        </p:txBody>
      </p:sp>
      <p:grpSp>
        <p:nvGrpSpPr>
          <p:cNvPr id="7" name="Group 6">
            <a:extLst>
              <a:ext uri="{FF2B5EF4-FFF2-40B4-BE49-F238E27FC236}">
                <a16:creationId xmlns:a16="http://schemas.microsoft.com/office/drawing/2014/main" xmlns="" id="{9025D965-8E90-4791-994B-0AAEEA5AC506}"/>
              </a:ext>
            </a:extLst>
          </p:cNvPr>
          <p:cNvGrpSpPr/>
          <p:nvPr>
            <p:custDataLst>
              <p:tags r:id="rId3"/>
            </p:custDataLst>
          </p:nvPr>
        </p:nvGrpSpPr>
        <p:grpSpPr>
          <a:xfrm>
            <a:off x="7571874" y="365125"/>
            <a:ext cx="3781926" cy="5811838"/>
            <a:chOff x="7507485" y="1347537"/>
            <a:chExt cx="3413396" cy="5269778"/>
          </a:xfrm>
        </p:grpSpPr>
        <p:pic>
          <p:nvPicPr>
            <p:cNvPr id="5" name="Picture 4">
              <a:extLst>
                <a:ext uri="{FF2B5EF4-FFF2-40B4-BE49-F238E27FC236}">
                  <a16:creationId xmlns:a16="http://schemas.microsoft.com/office/drawing/2014/main" xmlns="" id="{290AB01F-4B01-4E45-8D72-69F53D314B3E}"/>
                </a:ext>
              </a:extLst>
            </p:cNvPr>
            <p:cNvPicPr>
              <a:picLocks noChangeAspect="1"/>
            </p:cNvPicPr>
            <p:nvPr/>
          </p:nvPicPr>
          <p:blipFill rotWithShape="1">
            <a:blip r:embed="rId5"/>
            <a:srcRect b="69339"/>
            <a:stretch/>
          </p:blipFill>
          <p:spPr>
            <a:xfrm>
              <a:off x="7507486" y="1347537"/>
              <a:ext cx="3413395" cy="2091617"/>
            </a:xfrm>
            <a:prstGeom prst="rect">
              <a:avLst/>
            </a:prstGeom>
          </p:spPr>
        </p:pic>
        <p:pic>
          <p:nvPicPr>
            <p:cNvPr id="6" name="Picture 5">
              <a:extLst>
                <a:ext uri="{FF2B5EF4-FFF2-40B4-BE49-F238E27FC236}">
                  <a16:creationId xmlns:a16="http://schemas.microsoft.com/office/drawing/2014/main" xmlns="" id="{9E9C01CC-74C4-493A-BF08-2A456FC1EE0B}"/>
                </a:ext>
              </a:extLst>
            </p:cNvPr>
            <p:cNvPicPr>
              <a:picLocks noChangeAspect="1"/>
            </p:cNvPicPr>
            <p:nvPr/>
          </p:nvPicPr>
          <p:blipFill rotWithShape="1">
            <a:blip r:embed="rId5"/>
            <a:srcRect t="42179" b="1"/>
            <a:stretch/>
          </p:blipFill>
          <p:spPr>
            <a:xfrm>
              <a:off x="7507485" y="2673100"/>
              <a:ext cx="3413395" cy="3944215"/>
            </a:xfrm>
            <a:prstGeom prst="rect">
              <a:avLst/>
            </a:prstGeom>
          </p:spPr>
        </p:pic>
      </p:grpSp>
    </p:spTree>
    <p:extLst>
      <p:ext uri="{BB962C8B-B14F-4D97-AF65-F5344CB8AC3E}">
        <p14:creationId xmlns:p14="http://schemas.microsoft.com/office/powerpoint/2010/main" val="352246660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6FB113A-6CB6-42EA-A8E1-35ABAF444CA5}"/>
              </a:ext>
            </a:extLst>
          </p:cNvPr>
          <p:cNvSpPr>
            <a:spLocks noGrp="1"/>
          </p:cNvSpPr>
          <p:nvPr>
            <p:ph type="title"/>
            <p:custDataLst>
              <p:tags r:id="rId1"/>
            </p:custDataLst>
          </p:nvPr>
        </p:nvSpPr>
        <p:spPr/>
        <p:txBody>
          <a:bodyPr/>
          <a:lstStyle/>
          <a:p>
            <a:r>
              <a:rPr lang="fr-CA"/>
              <a:t>Warehouse </a:t>
            </a:r>
            <a:r>
              <a:rPr lang="fr-CA" err="1"/>
              <a:t>Searches</a:t>
            </a:r>
            <a:r>
              <a:rPr lang="fr-CA"/>
              <a:t> </a:t>
            </a:r>
            <a:endParaRPr lang="en-CA"/>
          </a:p>
        </p:txBody>
      </p:sp>
      <p:sp>
        <p:nvSpPr>
          <p:cNvPr id="3" name="Content Placeholder 2">
            <a:extLst>
              <a:ext uri="{FF2B5EF4-FFF2-40B4-BE49-F238E27FC236}">
                <a16:creationId xmlns:a16="http://schemas.microsoft.com/office/drawing/2014/main" xmlns="" id="{C88FFBBE-DFC4-49D5-9EB7-018331A9CD6E}"/>
              </a:ext>
            </a:extLst>
          </p:cNvPr>
          <p:cNvSpPr>
            <a:spLocks noGrp="1"/>
          </p:cNvSpPr>
          <p:nvPr>
            <p:ph idx="1"/>
            <p:custDataLst>
              <p:tags r:id="rId2"/>
            </p:custDataLst>
          </p:nvPr>
        </p:nvSpPr>
        <p:spPr>
          <a:xfrm>
            <a:off x="838200" y="1155032"/>
            <a:ext cx="5938157" cy="5021931"/>
          </a:xfrm>
        </p:spPr>
        <p:txBody>
          <a:bodyPr/>
          <a:lstStyle/>
          <a:p>
            <a:pPr marL="0" indent="0" algn="just">
              <a:lnSpc>
                <a:spcPct val="200000"/>
              </a:lnSpc>
              <a:buNone/>
            </a:pPr>
            <a:r>
              <a:rPr lang="fr-CA">
                <a:solidFill>
                  <a:schemeClr val="accent2"/>
                </a:solidFill>
              </a:rPr>
              <a:t>6.4</a:t>
            </a:r>
            <a:r>
              <a:rPr lang="fr-CA"/>
              <a:t> </a:t>
            </a:r>
            <a:r>
              <a:rPr lang="en-US"/>
              <a:t>A new window will appear. </a:t>
            </a:r>
            <a:r>
              <a:rPr lang="fr-CA"/>
              <a:t>Enter a description of the </a:t>
            </a:r>
            <a:r>
              <a:rPr lang="fr-CA" err="1"/>
              <a:t>warehouse</a:t>
            </a:r>
            <a:r>
              <a:rPr lang="fr-CA"/>
              <a:t> </a:t>
            </a:r>
            <a:r>
              <a:rPr lang="fr-CA" err="1"/>
              <a:t>search</a:t>
            </a:r>
            <a:r>
              <a:rPr lang="fr-CA"/>
              <a:t> </a:t>
            </a:r>
            <a:r>
              <a:rPr lang="fr-CA" err="1"/>
              <a:t>path</a:t>
            </a:r>
            <a:r>
              <a:rPr lang="fr-CA"/>
              <a:t>. </a:t>
            </a:r>
          </a:p>
          <a:p>
            <a:pPr marL="0" indent="0" algn="just">
              <a:lnSpc>
                <a:spcPct val="200000"/>
              </a:lnSpc>
              <a:buNone/>
            </a:pPr>
            <a:r>
              <a:rPr lang="fr-CA">
                <a:solidFill>
                  <a:schemeClr val="accent2"/>
                </a:solidFill>
              </a:rPr>
              <a:t>6.5</a:t>
            </a:r>
            <a:r>
              <a:rPr lang="fr-CA"/>
              <a:t> Click on Continue. </a:t>
            </a:r>
          </a:p>
        </p:txBody>
      </p:sp>
      <p:pic>
        <p:nvPicPr>
          <p:cNvPr id="6" name="Picture 5">
            <a:extLst>
              <a:ext uri="{FF2B5EF4-FFF2-40B4-BE49-F238E27FC236}">
                <a16:creationId xmlns:a16="http://schemas.microsoft.com/office/drawing/2014/main" xmlns="" id="{C1C0DE30-70E9-420F-8DF5-83E11239647E}"/>
              </a:ext>
            </a:extLst>
          </p:cNvPr>
          <p:cNvPicPr>
            <a:picLocks noChangeAspect="1"/>
          </p:cNvPicPr>
          <p:nvPr>
            <p:custDataLst>
              <p:tags r:id="rId3"/>
            </p:custDataLst>
          </p:nvPr>
        </p:nvPicPr>
        <p:blipFill>
          <a:blip r:embed="rId5"/>
          <a:stretch>
            <a:fillRect/>
          </a:stretch>
        </p:blipFill>
        <p:spPr>
          <a:xfrm>
            <a:off x="7315897" y="365125"/>
            <a:ext cx="3267042" cy="5935411"/>
          </a:xfrm>
          <a:prstGeom prst="rect">
            <a:avLst/>
          </a:prstGeom>
        </p:spPr>
      </p:pic>
    </p:spTree>
    <p:extLst>
      <p:ext uri="{BB962C8B-B14F-4D97-AF65-F5344CB8AC3E}">
        <p14:creationId xmlns:p14="http://schemas.microsoft.com/office/powerpoint/2010/main" val="136904075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AAFD13F-296B-46FB-B1AA-209237768343}"/>
              </a:ext>
            </a:extLst>
          </p:cNvPr>
          <p:cNvSpPr>
            <a:spLocks noGrp="1"/>
          </p:cNvSpPr>
          <p:nvPr>
            <p:ph type="title"/>
            <p:custDataLst>
              <p:tags r:id="rId1"/>
            </p:custDataLst>
          </p:nvPr>
        </p:nvSpPr>
        <p:spPr/>
        <p:txBody>
          <a:bodyPr/>
          <a:lstStyle/>
          <a:p>
            <a:r>
              <a:rPr lang="fr-CA"/>
              <a:t>Warehouse </a:t>
            </a:r>
            <a:r>
              <a:rPr lang="fr-CA" err="1"/>
              <a:t>Searches</a:t>
            </a:r>
            <a:r>
              <a:rPr lang="fr-CA"/>
              <a:t> </a:t>
            </a:r>
            <a:endParaRPr lang="en-CA"/>
          </a:p>
        </p:txBody>
      </p:sp>
      <p:sp>
        <p:nvSpPr>
          <p:cNvPr id="4" name="Content Placeholder 2">
            <a:extLst>
              <a:ext uri="{FF2B5EF4-FFF2-40B4-BE49-F238E27FC236}">
                <a16:creationId xmlns:a16="http://schemas.microsoft.com/office/drawing/2014/main" xmlns="" id="{28A3C585-B40B-45BC-A4D4-5A11C01DC710}"/>
              </a:ext>
            </a:extLst>
          </p:cNvPr>
          <p:cNvSpPr>
            <a:spLocks noGrp="1"/>
          </p:cNvSpPr>
          <p:nvPr>
            <p:ph idx="1"/>
            <p:custDataLst>
              <p:tags r:id="rId2"/>
            </p:custDataLst>
          </p:nvPr>
        </p:nvSpPr>
        <p:spPr>
          <a:xfrm>
            <a:off x="438150" y="1027698"/>
            <a:ext cx="11410950" cy="5033963"/>
          </a:xfrm>
        </p:spPr>
        <p:txBody>
          <a:bodyPr/>
          <a:lstStyle/>
          <a:p>
            <a:pPr marL="0" indent="0" algn="just">
              <a:lnSpc>
                <a:spcPct val="120000"/>
              </a:lnSpc>
              <a:buNone/>
            </a:pPr>
            <a:r>
              <a:rPr lang="fr-CA" sz="2100">
                <a:solidFill>
                  <a:schemeClr val="accent2"/>
                </a:solidFill>
              </a:rPr>
              <a:t>6.6</a:t>
            </a:r>
            <a:r>
              <a:rPr lang="fr-CA" sz="2100"/>
              <a:t> </a:t>
            </a:r>
            <a:r>
              <a:rPr lang="en-US" sz="2100"/>
              <a:t>You will be automatically redirected to the Warehouse Search Details view.</a:t>
            </a:r>
            <a:r>
              <a:rPr lang="fr-CA" sz="2100"/>
              <a:t> Enter as </a:t>
            </a:r>
            <a:r>
              <a:rPr lang="fr-CA" sz="2100" err="1"/>
              <a:t>many</a:t>
            </a:r>
            <a:r>
              <a:rPr lang="fr-CA" sz="2100"/>
              <a:t> </a:t>
            </a:r>
            <a:r>
              <a:rPr lang="fr-CA" sz="2100" err="1"/>
              <a:t>search</a:t>
            </a:r>
            <a:r>
              <a:rPr lang="fr-CA" sz="2100"/>
              <a:t> </a:t>
            </a:r>
            <a:r>
              <a:rPr lang="fr-CA" sz="2100" err="1"/>
              <a:t>methods</a:t>
            </a:r>
            <a:r>
              <a:rPr lang="fr-CA" sz="2100"/>
              <a:t> as </a:t>
            </a:r>
            <a:r>
              <a:rPr lang="fr-CA" sz="2100" err="1"/>
              <a:t>you</a:t>
            </a:r>
            <a:r>
              <a:rPr lang="fr-CA" sz="2100"/>
              <a:t> </a:t>
            </a:r>
            <a:r>
              <a:rPr lang="fr-CA" sz="2100" err="1"/>
              <a:t>want</a:t>
            </a:r>
            <a:r>
              <a:rPr lang="fr-CA" sz="2100"/>
              <a:t> by:</a:t>
            </a:r>
          </a:p>
          <a:p>
            <a:pPr lvl="1" algn="just">
              <a:lnSpc>
                <a:spcPct val="120000"/>
              </a:lnSpc>
              <a:buFont typeface="Wingdings" panose="05000000000000000000" pitchFamily="2" charset="2"/>
              <a:buChar char="ü"/>
            </a:pPr>
            <a:endParaRPr lang="fr-CA" sz="2100"/>
          </a:p>
        </p:txBody>
      </p:sp>
      <p:sp>
        <p:nvSpPr>
          <p:cNvPr id="3" name="Content Placeholder 2">
            <a:extLst>
              <a:ext uri="{FF2B5EF4-FFF2-40B4-BE49-F238E27FC236}">
                <a16:creationId xmlns:a16="http://schemas.microsoft.com/office/drawing/2014/main" xmlns="" id="{BFDFF359-F3F9-487B-BD85-BD85DFEFFC16}"/>
              </a:ext>
            </a:extLst>
          </p:cNvPr>
          <p:cNvSpPr txBox="1">
            <a:spLocks/>
          </p:cNvSpPr>
          <p:nvPr>
            <p:custDataLst>
              <p:tags r:id="rId3"/>
            </p:custDataLst>
          </p:nvPr>
        </p:nvSpPr>
        <p:spPr>
          <a:xfrm>
            <a:off x="438150" y="1893109"/>
            <a:ext cx="10915650" cy="1831525"/>
          </a:xfrm>
          <a:prstGeom prst="rect">
            <a:avLst/>
          </a:prstGeom>
        </p:spPr>
        <p:txBody>
          <a:bodyPr numCol="2" spcCol="144000"/>
          <a:lstStyle>
            <a:lvl1pPr marL="228600" indent="-228600" algn="l" defTabSz="914400" rtl="0" eaLnBrk="1" latinLnBrk="0" hangingPunct="1">
              <a:lnSpc>
                <a:spcPct val="90000"/>
              </a:lnSpc>
              <a:spcBef>
                <a:spcPts val="1000"/>
              </a:spcBef>
              <a:buClr>
                <a:srgbClr val="F58220"/>
              </a:buClr>
              <a:buFont typeface="Arial" panose="020B0604020202020204" pitchFamily="34" charset="0"/>
              <a:buChar char="•"/>
              <a:defRPr sz="2400" kern="1200">
                <a:solidFill>
                  <a:schemeClr val="tx1">
                    <a:lumMod val="50000"/>
                    <a:lumOff val="50000"/>
                  </a:schemeClr>
                </a:solidFill>
                <a:latin typeface="+mn-lt"/>
                <a:ea typeface="+mn-ea"/>
                <a:cs typeface="+mn-cs"/>
              </a:defRPr>
            </a:lvl1pPr>
            <a:lvl2pPr marL="685800" indent="-228600" algn="l" defTabSz="914400" rtl="0" eaLnBrk="1" latinLnBrk="0" hangingPunct="1">
              <a:lnSpc>
                <a:spcPct val="90000"/>
              </a:lnSpc>
              <a:spcBef>
                <a:spcPts val="500"/>
              </a:spcBef>
              <a:buClr>
                <a:srgbClr val="F58220"/>
              </a:buClr>
              <a:buFont typeface="Arial" panose="020B0604020202020204" pitchFamily="34" charset="0"/>
              <a:buChar char="•"/>
              <a:defRPr sz="1800" kern="1200">
                <a:solidFill>
                  <a:schemeClr val="tx1">
                    <a:lumMod val="50000"/>
                    <a:lumOff val="50000"/>
                  </a:schemeClr>
                </a:solidFill>
                <a:latin typeface="+mn-lt"/>
                <a:ea typeface="+mn-ea"/>
                <a:cs typeface="+mn-cs"/>
              </a:defRPr>
            </a:lvl2pPr>
            <a:lvl3pPr marL="1143000" indent="-228600" algn="l" defTabSz="914400" rtl="0" eaLnBrk="1" latinLnBrk="0" hangingPunct="1">
              <a:lnSpc>
                <a:spcPct val="90000"/>
              </a:lnSpc>
              <a:spcBef>
                <a:spcPts val="500"/>
              </a:spcBef>
              <a:buClr>
                <a:srgbClr val="F58220"/>
              </a:buClr>
              <a:buFont typeface="Calibri" panose="020F0502020204030204" pitchFamily="34" charset="0"/>
              <a:buChar char="-"/>
              <a:defRPr sz="1400" kern="1200">
                <a:solidFill>
                  <a:schemeClr val="tx1">
                    <a:lumMod val="50000"/>
                    <a:lumOff val="50000"/>
                  </a:schemeClr>
                </a:solidFill>
                <a:latin typeface="+mn-lt"/>
                <a:ea typeface="+mn-ea"/>
                <a:cs typeface="+mn-cs"/>
              </a:defRPr>
            </a:lvl3pPr>
            <a:lvl4pPr marL="1600200" indent="-228600" algn="l" defTabSz="914400" rtl="0" eaLnBrk="1" latinLnBrk="0" hangingPunct="1">
              <a:lnSpc>
                <a:spcPct val="90000"/>
              </a:lnSpc>
              <a:spcBef>
                <a:spcPts val="500"/>
              </a:spcBef>
              <a:buClr>
                <a:srgbClr val="F58220"/>
              </a:buClr>
              <a:buFont typeface="Calibri" panose="020F0502020204030204" pitchFamily="34" charset="0"/>
              <a:buChar char="-"/>
              <a:defRPr sz="1400" kern="1200">
                <a:solidFill>
                  <a:schemeClr val="tx1">
                    <a:lumMod val="50000"/>
                    <a:lumOff val="50000"/>
                  </a:schemeClr>
                </a:solidFill>
                <a:latin typeface="+mn-lt"/>
                <a:ea typeface="+mn-ea"/>
                <a:cs typeface="+mn-cs"/>
              </a:defRPr>
            </a:lvl4pPr>
            <a:lvl5pPr marL="2057400" indent="-228600" algn="l" defTabSz="914400" rtl="0" eaLnBrk="1" latinLnBrk="0" hangingPunct="1">
              <a:lnSpc>
                <a:spcPct val="90000"/>
              </a:lnSpc>
              <a:spcBef>
                <a:spcPts val="500"/>
              </a:spcBef>
              <a:buClr>
                <a:srgbClr val="F58220"/>
              </a:buClr>
              <a:buFont typeface="Calibri" panose="020F0502020204030204" pitchFamily="34" charset="0"/>
              <a:buChar char="-"/>
              <a:defRPr sz="1400" kern="1200">
                <a:solidFill>
                  <a:schemeClr val="tx1">
                    <a:lumMod val="50000"/>
                    <a:lumOff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0000"/>
              </a:lnSpc>
              <a:buFont typeface="Wingdings" panose="05000000000000000000" pitchFamily="2" charset="2"/>
              <a:buChar char="ü"/>
            </a:pPr>
            <a:r>
              <a:rPr lang="en-US" sz="2100" dirty="0"/>
              <a:t> Entering a Priority, </a:t>
            </a:r>
          </a:p>
          <a:p>
            <a:pPr>
              <a:lnSpc>
                <a:spcPct val="110000"/>
              </a:lnSpc>
              <a:buFont typeface="Wingdings" panose="05000000000000000000" pitchFamily="2" charset="2"/>
              <a:buChar char="ü"/>
            </a:pPr>
            <a:r>
              <a:rPr lang="en-US" sz="2100" dirty="0"/>
              <a:t>Entering the section, </a:t>
            </a:r>
          </a:p>
          <a:p>
            <a:pPr>
              <a:lnSpc>
                <a:spcPct val="110000"/>
              </a:lnSpc>
              <a:buFont typeface="Wingdings" panose="05000000000000000000" pitchFamily="2" charset="2"/>
              <a:buChar char="ü"/>
            </a:pPr>
            <a:r>
              <a:rPr lang="en-US" sz="2100" dirty="0"/>
              <a:t>Selecting the search method from the drop-down menu, </a:t>
            </a:r>
          </a:p>
          <a:p>
            <a:pPr>
              <a:lnSpc>
                <a:spcPct val="110000"/>
              </a:lnSpc>
              <a:buFont typeface="Wingdings" panose="05000000000000000000" pitchFamily="2" charset="2"/>
              <a:buChar char="ü"/>
            </a:pPr>
            <a:r>
              <a:rPr lang="en-US" sz="2100" dirty="0"/>
              <a:t> Adding a FIFO window search if required,</a:t>
            </a:r>
          </a:p>
          <a:p>
            <a:pPr marL="0" indent="0">
              <a:lnSpc>
                <a:spcPct val="110000"/>
              </a:lnSpc>
              <a:buNone/>
            </a:pPr>
            <a:r>
              <a:rPr lang="en-US" sz="2100" dirty="0"/>
              <a:t>An explanation of the fields is given in the next slides. </a:t>
            </a:r>
          </a:p>
          <a:p>
            <a:pPr>
              <a:lnSpc>
                <a:spcPct val="110000"/>
              </a:lnSpc>
              <a:buFont typeface="Wingdings" panose="05000000000000000000" pitchFamily="2" charset="2"/>
              <a:buChar char="ü"/>
            </a:pPr>
            <a:r>
              <a:rPr lang="en-US" sz="2100" dirty="0"/>
              <a:t>Clicking on Add. </a:t>
            </a:r>
          </a:p>
        </p:txBody>
      </p:sp>
      <p:pic>
        <p:nvPicPr>
          <p:cNvPr id="8" name="Picture 7">
            <a:extLst>
              <a:ext uri="{FF2B5EF4-FFF2-40B4-BE49-F238E27FC236}">
                <a16:creationId xmlns:a16="http://schemas.microsoft.com/office/drawing/2014/main" xmlns="" id="{B604907B-85F1-484F-A6D5-8FFDE0F52671}"/>
              </a:ext>
            </a:extLst>
          </p:cNvPr>
          <p:cNvPicPr>
            <a:picLocks noChangeAspect="1"/>
          </p:cNvPicPr>
          <p:nvPr>
            <p:custDataLst>
              <p:tags r:id="rId4"/>
            </p:custDataLst>
          </p:nvPr>
        </p:nvPicPr>
        <p:blipFill rotWithShape="1">
          <a:blip r:embed="rId6"/>
          <a:srcRect b="5742"/>
          <a:stretch/>
        </p:blipFill>
        <p:spPr>
          <a:xfrm>
            <a:off x="772884" y="3774621"/>
            <a:ext cx="9906000" cy="2612571"/>
          </a:xfrm>
          <a:prstGeom prst="rect">
            <a:avLst/>
          </a:prstGeom>
        </p:spPr>
      </p:pic>
    </p:spTree>
    <p:extLst>
      <p:ext uri="{BB962C8B-B14F-4D97-AF65-F5344CB8AC3E}">
        <p14:creationId xmlns:p14="http://schemas.microsoft.com/office/powerpoint/2010/main" val="265266910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3772698-1804-44DB-A76A-3073D5641A2F}"/>
              </a:ext>
            </a:extLst>
          </p:cNvPr>
          <p:cNvSpPr>
            <a:spLocks noGrp="1"/>
          </p:cNvSpPr>
          <p:nvPr>
            <p:ph type="title"/>
            <p:custDataLst>
              <p:tags r:id="rId1"/>
            </p:custDataLst>
          </p:nvPr>
        </p:nvSpPr>
        <p:spPr/>
        <p:txBody>
          <a:bodyPr/>
          <a:lstStyle/>
          <a:p>
            <a:r>
              <a:rPr lang="fr-CA"/>
              <a:t>Warehouse </a:t>
            </a:r>
            <a:r>
              <a:rPr lang="fr-CA" err="1"/>
              <a:t>Searches</a:t>
            </a:r>
            <a:r>
              <a:rPr lang="fr-CA"/>
              <a:t> </a:t>
            </a:r>
            <a:endParaRPr lang="en-CA"/>
          </a:p>
        </p:txBody>
      </p:sp>
      <p:graphicFrame>
        <p:nvGraphicFramePr>
          <p:cNvPr id="5" name="Table 4">
            <a:extLst>
              <a:ext uri="{FF2B5EF4-FFF2-40B4-BE49-F238E27FC236}">
                <a16:creationId xmlns:a16="http://schemas.microsoft.com/office/drawing/2014/main" xmlns="" id="{E65000CA-67C9-4092-88B5-BA800E366570}"/>
              </a:ext>
            </a:extLst>
          </p:cNvPr>
          <p:cNvGraphicFramePr>
            <a:graphicFrameLocks noGrp="1"/>
          </p:cNvGraphicFramePr>
          <p:nvPr>
            <p:custDataLst>
              <p:tags r:id="rId2"/>
            </p:custDataLst>
            <p:extLst>
              <p:ext uri="{D42A27DB-BD31-4B8C-83A1-F6EECF244321}">
                <p14:modId xmlns:p14="http://schemas.microsoft.com/office/powerpoint/2010/main" val="3319562453"/>
              </p:ext>
            </p:extLst>
          </p:nvPr>
        </p:nvGraphicFramePr>
        <p:xfrm>
          <a:off x="609600" y="1684690"/>
          <a:ext cx="10744200" cy="4683760"/>
        </p:xfrm>
        <a:graphic>
          <a:graphicData uri="http://schemas.openxmlformats.org/drawingml/2006/table">
            <a:tbl>
              <a:tblPr firstRow="1" bandRow="1">
                <a:tableStyleId>{F5AB1C69-6EDB-4FF4-983F-18BD219EF322}</a:tableStyleId>
              </a:tblPr>
              <a:tblGrid>
                <a:gridCol w="1449053">
                  <a:extLst>
                    <a:ext uri="{9D8B030D-6E8A-4147-A177-3AD203B41FA5}">
                      <a16:colId xmlns:a16="http://schemas.microsoft.com/office/drawing/2014/main" xmlns="" val="3807936760"/>
                    </a:ext>
                  </a:extLst>
                </a:gridCol>
                <a:gridCol w="9295147">
                  <a:extLst>
                    <a:ext uri="{9D8B030D-6E8A-4147-A177-3AD203B41FA5}">
                      <a16:colId xmlns:a16="http://schemas.microsoft.com/office/drawing/2014/main" xmlns="" val="3719687500"/>
                    </a:ext>
                  </a:extLst>
                </a:gridCol>
              </a:tblGrid>
              <a:tr h="370840">
                <a:tc>
                  <a:txBody>
                    <a:bodyPr/>
                    <a:lstStyle/>
                    <a:p>
                      <a:r>
                        <a:rPr lang="fr-CA" sz="1800"/>
                        <a:t>Field</a:t>
                      </a:r>
                      <a:endParaRPr lang="en-CA" sz="1800"/>
                    </a:p>
                  </a:txBody>
                  <a:tcPr/>
                </a:tc>
                <a:tc>
                  <a:txBody>
                    <a:bodyPr/>
                    <a:lstStyle/>
                    <a:p>
                      <a:r>
                        <a:rPr lang="fr-CA" sz="1800" err="1"/>
                        <a:t>Explanation</a:t>
                      </a:r>
                      <a:endParaRPr lang="en-CA" sz="1800"/>
                    </a:p>
                  </a:txBody>
                  <a:tcPr/>
                </a:tc>
                <a:extLst>
                  <a:ext uri="{0D108BD9-81ED-4DB2-BD59-A6C34878D82A}">
                    <a16:rowId xmlns:a16="http://schemas.microsoft.com/office/drawing/2014/main" xmlns="" val="420440674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CA" sz="1800" kern="1200" err="1">
                          <a:solidFill>
                            <a:schemeClr val="tx1">
                              <a:lumMod val="50000"/>
                              <a:lumOff val="50000"/>
                            </a:schemeClr>
                          </a:solidFill>
                          <a:latin typeface="+mn-lt"/>
                          <a:ea typeface="+mn-ea"/>
                          <a:cs typeface="+mn-cs"/>
                        </a:rPr>
                        <a:t>Search</a:t>
                      </a:r>
                      <a:r>
                        <a:rPr lang="fr-CA" sz="1800" kern="1200">
                          <a:solidFill>
                            <a:schemeClr val="tx1">
                              <a:lumMod val="50000"/>
                              <a:lumOff val="50000"/>
                            </a:schemeClr>
                          </a:solidFill>
                          <a:latin typeface="+mn-lt"/>
                          <a:ea typeface="+mn-ea"/>
                          <a:cs typeface="+mn-cs"/>
                        </a:rPr>
                        <a:t> Method</a:t>
                      </a:r>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800" kern="1200">
                          <a:solidFill>
                            <a:schemeClr val="tx1">
                              <a:lumMod val="50000"/>
                              <a:lumOff val="50000"/>
                            </a:schemeClr>
                          </a:solidFill>
                          <a:latin typeface="+mn-lt"/>
                          <a:ea typeface="+mn-ea"/>
                          <a:cs typeface="+mn-cs"/>
                        </a:rPr>
                        <a:t>Different options are available. At a specific class of location: </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1" kern="1200">
                          <a:solidFill>
                            <a:schemeClr val="tx1">
                              <a:lumMod val="50000"/>
                              <a:lumOff val="50000"/>
                            </a:schemeClr>
                          </a:solidFill>
                          <a:latin typeface="+mn-lt"/>
                          <a:ea typeface="+mn-ea"/>
                          <a:cs typeface="+mn-cs"/>
                        </a:rPr>
                        <a:t>Clean Location </a:t>
                      </a:r>
                      <a:r>
                        <a:rPr lang="en-US" sz="1800" kern="1200">
                          <a:solidFill>
                            <a:schemeClr val="tx1">
                              <a:lumMod val="50000"/>
                              <a:lumOff val="50000"/>
                            </a:schemeClr>
                          </a:solidFill>
                          <a:latin typeface="+mn-lt"/>
                          <a:ea typeface="+mn-ea"/>
                          <a:cs typeface="+mn-cs"/>
                        </a:rPr>
                        <a:t>indicates that the WMS will search through locations with partial loads in the specified section to clean up locations. The WMS will pick inventory from the location with the least inventory. Note that inventory from a full load may be allocated.</a:t>
                      </a:r>
                    </a:p>
                    <a:p>
                      <a:pPr marL="0" marR="0" lvl="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500" kern="1200">
                        <a:solidFill>
                          <a:schemeClr val="tx1">
                            <a:lumMod val="50000"/>
                            <a:lumOff val="50000"/>
                          </a:schemeClr>
                        </a:solidFill>
                        <a:latin typeface="+mn-lt"/>
                        <a:ea typeface="+mn-ea"/>
                        <a:cs typeface="+mn-cs"/>
                      </a:endParaRP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1" kern="1200">
                          <a:solidFill>
                            <a:schemeClr val="tx1">
                              <a:lumMod val="50000"/>
                              <a:lumOff val="50000"/>
                            </a:schemeClr>
                          </a:solidFill>
                          <a:latin typeface="+mn-lt"/>
                          <a:ea typeface="+mn-ea"/>
                          <a:cs typeface="+mn-cs"/>
                        </a:rPr>
                        <a:t>Clean Partial </a:t>
                      </a:r>
                      <a:r>
                        <a:rPr lang="en-US" sz="1800" kern="1200">
                          <a:solidFill>
                            <a:schemeClr val="tx1">
                              <a:lumMod val="50000"/>
                              <a:lumOff val="50000"/>
                            </a:schemeClr>
                          </a:solidFill>
                          <a:latin typeface="+mn-lt"/>
                          <a:ea typeface="+mn-ea"/>
                          <a:cs typeface="+mn-cs"/>
                        </a:rPr>
                        <a:t>indicates that the WMS will search through locations with partial loads in the specified section to clean up partial loads. The WMS will pick the partial load only if the required quantity is equal to or greater than the quantity on the partial load. The smallest partial will be picked first. Select only inventory that will empty a partial load.</a:t>
                      </a:r>
                    </a:p>
                    <a:p>
                      <a:pPr marL="0" marR="0" lvl="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500" kern="1200">
                        <a:solidFill>
                          <a:schemeClr val="tx1">
                            <a:lumMod val="50000"/>
                            <a:lumOff val="50000"/>
                          </a:schemeClr>
                        </a:solidFill>
                        <a:latin typeface="+mn-lt"/>
                        <a:ea typeface="+mn-ea"/>
                        <a:cs typeface="+mn-cs"/>
                      </a:endParaRP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1" kern="1200">
                          <a:solidFill>
                            <a:schemeClr val="tx1">
                              <a:lumMod val="50000"/>
                              <a:lumOff val="50000"/>
                            </a:schemeClr>
                          </a:solidFill>
                          <a:latin typeface="+mn-lt"/>
                          <a:ea typeface="+mn-ea"/>
                          <a:cs typeface="+mn-cs"/>
                        </a:rPr>
                        <a:t>Full Case </a:t>
                      </a:r>
                      <a:r>
                        <a:rPr lang="en-US" sz="1800" b="0" kern="1200">
                          <a:solidFill>
                            <a:schemeClr val="tx1">
                              <a:lumMod val="50000"/>
                              <a:lumOff val="50000"/>
                            </a:schemeClr>
                          </a:solidFill>
                          <a:latin typeface="+mn-lt"/>
                          <a:ea typeface="+mn-ea"/>
                          <a:cs typeface="+mn-cs"/>
                        </a:rPr>
                        <a:t>i</a:t>
                      </a:r>
                      <a:r>
                        <a:rPr lang="en-US" sz="1800" kern="1200">
                          <a:solidFill>
                            <a:schemeClr val="tx1">
                              <a:lumMod val="50000"/>
                              <a:lumOff val="50000"/>
                            </a:schemeClr>
                          </a:solidFill>
                          <a:latin typeface="+mn-lt"/>
                          <a:ea typeface="+mn-ea"/>
                          <a:cs typeface="+mn-cs"/>
                        </a:rPr>
                        <a:t>ndicates that the WMS will search the specified section for full cases.</a:t>
                      </a:r>
                    </a:p>
                    <a:p>
                      <a:pPr marL="0" marR="0" lvl="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500" kern="1200">
                        <a:solidFill>
                          <a:schemeClr val="tx1">
                            <a:lumMod val="50000"/>
                            <a:lumOff val="50000"/>
                          </a:schemeClr>
                        </a:solidFill>
                        <a:latin typeface="+mn-lt"/>
                        <a:ea typeface="+mn-ea"/>
                        <a:cs typeface="+mn-cs"/>
                      </a:endParaRP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1" kern="1200">
                          <a:solidFill>
                            <a:schemeClr val="tx1">
                              <a:lumMod val="50000"/>
                              <a:lumOff val="50000"/>
                            </a:schemeClr>
                          </a:solidFill>
                          <a:latin typeface="+mn-lt"/>
                          <a:ea typeface="+mn-ea"/>
                          <a:cs typeface="+mn-cs"/>
                        </a:rPr>
                        <a:t>Full Load </a:t>
                      </a:r>
                      <a:r>
                        <a:rPr lang="en-US" sz="1800" kern="1200">
                          <a:solidFill>
                            <a:schemeClr val="tx1">
                              <a:lumMod val="50000"/>
                              <a:lumOff val="50000"/>
                            </a:schemeClr>
                          </a:solidFill>
                          <a:latin typeface="+mn-lt"/>
                          <a:ea typeface="+mn-ea"/>
                          <a:cs typeface="+mn-cs"/>
                        </a:rPr>
                        <a:t>indicates that the WMS will search the specified section for full loads.</a:t>
                      </a:r>
                    </a:p>
                    <a:p>
                      <a:pPr marL="0" marR="0" lvl="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500" kern="1200">
                        <a:solidFill>
                          <a:schemeClr val="tx1">
                            <a:lumMod val="50000"/>
                            <a:lumOff val="50000"/>
                          </a:schemeClr>
                        </a:solidFill>
                        <a:latin typeface="+mn-lt"/>
                        <a:ea typeface="+mn-ea"/>
                        <a:cs typeface="+mn-cs"/>
                      </a:endParaRP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1" kern="1200">
                          <a:solidFill>
                            <a:schemeClr val="tx1">
                              <a:lumMod val="50000"/>
                              <a:lumOff val="50000"/>
                            </a:schemeClr>
                          </a:solidFill>
                          <a:latin typeface="+mn-lt"/>
                          <a:ea typeface="+mn-ea"/>
                          <a:cs typeface="+mn-cs"/>
                        </a:rPr>
                        <a:t>Forward Pick</a:t>
                      </a:r>
                      <a:r>
                        <a:rPr lang="en-US" sz="1800" kern="1200">
                          <a:solidFill>
                            <a:schemeClr val="tx1">
                              <a:lumMod val="50000"/>
                              <a:lumOff val="50000"/>
                            </a:schemeClr>
                          </a:solidFill>
                          <a:latin typeface="+mn-lt"/>
                          <a:ea typeface="+mn-ea"/>
                          <a:cs typeface="+mn-cs"/>
                        </a:rPr>
                        <a:t> indicates that the WMS will search the specified section for inventory in forward pick locations.</a:t>
                      </a:r>
                    </a:p>
                    <a:p>
                      <a:pPr marL="0" marR="0" lvl="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500" kern="1200">
                        <a:solidFill>
                          <a:schemeClr val="tx1">
                            <a:lumMod val="50000"/>
                            <a:lumOff val="50000"/>
                          </a:schemeClr>
                        </a:solidFill>
                        <a:latin typeface="+mn-lt"/>
                        <a:ea typeface="+mn-ea"/>
                        <a:cs typeface="+mn-cs"/>
                      </a:endParaRP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1" kern="1200">
                          <a:solidFill>
                            <a:schemeClr val="tx1">
                              <a:lumMod val="50000"/>
                              <a:lumOff val="50000"/>
                            </a:schemeClr>
                          </a:solidFill>
                          <a:latin typeface="+mn-lt"/>
                          <a:ea typeface="+mn-ea"/>
                          <a:cs typeface="+mn-cs"/>
                        </a:rPr>
                        <a:t>Partial</a:t>
                      </a:r>
                      <a:r>
                        <a:rPr lang="en-US" sz="1800" kern="1200">
                          <a:solidFill>
                            <a:schemeClr val="tx1">
                              <a:lumMod val="50000"/>
                              <a:lumOff val="50000"/>
                            </a:schemeClr>
                          </a:solidFill>
                          <a:latin typeface="+mn-lt"/>
                          <a:ea typeface="+mn-ea"/>
                          <a:cs typeface="+mn-cs"/>
                        </a:rPr>
                        <a:t> indicates that the WMS will search the specified section for partial loads.</a:t>
                      </a:r>
                    </a:p>
                    <a:p>
                      <a:pPr marL="0" marR="0" lvl="0" indent="0" algn="just" defTabSz="914400" rtl="0" eaLnBrk="1" fontAlgn="auto" latinLnBrk="0" hangingPunct="1">
                        <a:lnSpc>
                          <a:spcPct val="100000"/>
                        </a:lnSpc>
                        <a:spcBef>
                          <a:spcPts val="0"/>
                        </a:spcBef>
                        <a:spcAft>
                          <a:spcPts val="0"/>
                        </a:spcAft>
                        <a:buClrTx/>
                        <a:buSzTx/>
                        <a:buFontTx/>
                        <a:buNone/>
                        <a:tabLst/>
                        <a:defRPr/>
                      </a:pPr>
                      <a:endParaRPr lang="en-US" sz="1800" kern="1200">
                        <a:solidFill>
                          <a:schemeClr val="tx1">
                            <a:lumMod val="50000"/>
                            <a:lumOff val="50000"/>
                          </a:schemeClr>
                        </a:solidFill>
                        <a:latin typeface="+mn-lt"/>
                        <a:ea typeface="+mn-ea"/>
                        <a:cs typeface="+mn-cs"/>
                      </a:endParaRPr>
                    </a:p>
                  </a:txBody>
                  <a:tcPr/>
                </a:tc>
                <a:extLst>
                  <a:ext uri="{0D108BD9-81ED-4DB2-BD59-A6C34878D82A}">
                    <a16:rowId xmlns:a16="http://schemas.microsoft.com/office/drawing/2014/main" xmlns="" val="354673435"/>
                  </a:ext>
                </a:extLst>
              </a:tr>
            </a:tbl>
          </a:graphicData>
        </a:graphic>
      </p:graphicFrame>
      <p:sp>
        <p:nvSpPr>
          <p:cNvPr id="6" name="Content Placeholder 2">
            <a:extLst>
              <a:ext uri="{FF2B5EF4-FFF2-40B4-BE49-F238E27FC236}">
                <a16:creationId xmlns:a16="http://schemas.microsoft.com/office/drawing/2014/main" xmlns="" id="{433FF2FC-1A6A-459C-90AC-A43831FC20FF}"/>
              </a:ext>
            </a:extLst>
          </p:cNvPr>
          <p:cNvSpPr>
            <a:spLocks noGrp="1"/>
          </p:cNvSpPr>
          <p:nvPr>
            <p:ph idx="1"/>
            <p:custDataLst>
              <p:tags r:id="rId3"/>
            </p:custDataLst>
          </p:nvPr>
        </p:nvSpPr>
        <p:spPr>
          <a:xfrm>
            <a:off x="593558" y="1091868"/>
            <a:ext cx="11410950" cy="5033963"/>
          </a:xfrm>
        </p:spPr>
        <p:txBody>
          <a:bodyPr/>
          <a:lstStyle/>
          <a:p>
            <a:pPr marL="0" indent="0" algn="just">
              <a:lnSpc>
                <a:spcPct val="120000"/>
              </a:lnSpc>
              <a:buNone/>
            </a:pPr>
            <a:r>
              <a:rPr lang="fr-CA" sz="2100">
                <a:solidFill>
                  <a:schemeClr val="accent2"/>
                </a:solidFill>
              </a:rPr>
              <a:t>6.6</a:t>
            </a:r>
            <a:r>
              <a:rPr lang="fr-CA" sz="2100"/>
              <a:t> (</a:t>
            </a:r>
            <a:r>
              <a:rPr lang="fr-CA" sz="2100" err="1"/>
              <a:t>Continued</a:t>
            </a:r>
            <a:r>
              <a:rPr lang="fr-CA" sz="2100"/>
              <a:t>)</a:t>
            </a:r>
          </a:p>
          <a:p>
            <a:pPr lvl="1" algn="just">
              <a:lnSpc>
                <a:spcPct val="120000"/>
              </a:lnSpc>
              <a:buFont typeface="Wingdings" panose="05000000000000000000" pitchFamily="2" charset="2"/>
              <a:buChar char="ü"/>
            </a:pPr>
            <a:endParaRPr lang="fr-CA" sz="2100"/>
          </a:p>
        </p:txBody>
      </p:sp>
    </p:spTree>
    <p:extLst>
      <p:ext uri="{BB962C8B-B14F-4D97-AF65-F5344CB8AC3E}">
        <p14:creationId xmlns:p14="http://schemas.microsoft.com/office/powerpoint/2010/main" val="20643280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279DB71-7D18-4A97-91DC-D67C39364319}"/>
              </a:ext>
            </a:extLst>
          </p:cNvPr>
          <p:cNvSpPr>
            <a:spLocks noGrp="1"/>
          </p:cNvSpPr>
          <p:nvPr>
            <p:ph type="title"/>
            <p:custDataLst>
              <p:tags r:id="rId1"/>
            </p:custDataLst>
          </p:nvPr>
        </p:nvSpPr>
        <p:spPr/>
        <p:txBody>
          <a:bodyPr/>
          <a:lstStyle/>
          <a:p>
            <a:r>
              <a:rPr lang="fr-CA"/>
              <a:t>Warehouse Options</a:t>
            </a:r>
            <a:endParaRPr lang="en-CA"/>
          </a:p>
        </p:txBody>
      </p:sp>
      <p:sp>
        <p:nvSpPr>
          <p:cNvPr id="4" name="Content Placeholder 2">
            <a:extLst>
              <a:ext uri="{FF2B5EF4-FFF2-40B4-BE49-F238E27FC236}">
                <a16:creationId xmlns:a16="http://schemas.microsoft.com/office/drawing/2014/main" xmlns="" id="{D0A8FC7C-ED75-44F7-980E-E8EBBE2EB1A2}"/>
              </a:ext>
            </a:extLst>
          </p:cNvPr>
          <p:cNvSpPr>
            <a:spLocks noGrp="1"/>
          </p:cNvSpPr>
          <p:nvPr>
            <p:ph idx="1"/>
            <p:custDataLst>
              <p:tags r:id="rId2"/>
            </p:custDataLst>
          </p:nvPr>
        </p:nvSpPr>
        <p:spPr>
          <a:xfrm>
            <a:off x="669387" y="1298713"/>
            <a:ext cx="10290161" cy="4415901"/>
          </a:xfrm>
        </p:spPr>
        <p:txBody>
          <a:bodyPr/>
          <a:lstStyle/>
          <a:p>
            <a:pPr algn="just">
              <a:lnSpc>
                <a:spcPct val="150000"/>
              </a:lnSpc>
            </a:pPr>
            <a:r>
              <a:rPr lang="en-US" sz="2000" dirty="0"/>
              <a:t>The Warehouse Options resource includes parameters that are initially populated during the WMS installation procedure.</a:t>
            </a:r>
          </a:p>
          <a:p>
            <a:pPr algn="just">
              <a:lnSpc>
                <a:spcPct val="150000"/>
              </a:lnSpc>
            </a:pPr>
            <a:r>
              <a:rPr lang="en-US" sz="2000" dirty="0"/>
              <a:t>This resource contains the general information such as the material selection parameters, default values for customer and vendor returns, definition of automatic cycle counts, definition of several system-wide parameters, etc.</a:t>
            </a:r>
          </a:p>
          <a:p>
            <a:pPr algn="just">
              <a:lnSpc>
                <a:spcPct val="150000"/>
              </a:lnSpc>
            </a:pPr>
            <a:r>
              <a:rPr lang="en-US" sz="2000" dirty="0"/>
              <a:t> This resource is used to maintain the parameters established in the warehouse, create new warehouses in the database and Query the parameters defined in the warehouse options table. </a:t>
            </a:r>
          </a:p>
          <a:p>
            <a:pPr algn="just">
              <a:lnSpc>
                <a:spcPct val="150000"/>
              </a:lnSpc>
            </a:pPr>
            <a:r>
              <a:rPr lang="en-US" sz="2000" dirty="0"/>
              <a:t>Since multiple WMS warehouses may be set up in the same database, when launching this resource, you are only given the warehouse record tied to your session parameter. </a:t>
            </a:r>
          </a:p>
        </p:txBody>
      </p:sp>
    </p:spTree>
    <p:extLst>
      <p:ext uri="{BB962C8B-B14F-4D97-AF65-F5344CB8AC3E}">
        <p14:creationId xmlns:p14="http://schemas.microsoft.com/office/powerpoint/2010/main" val="174137879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3772698-1804-44DB-A76A-3073D5641A2F}"/>
              </a:ext>
            </a:extLst>
          </p:cNvPr>
          <p:cNvSpPr>
            <a:spLocks noGrp="1"/>
          </p:cNvSpPr>
          <p:nvPr>
            <p:ph type="title"/>
            <p:custDataLst>
              <p:tags r:id="rId1"/>
            </p:custDataLst>
          </p:nvPr>
        </p:nvSpPr>
        <p:spPr/>
        <p:txBody>
          <a:bodyPr/>
          <a:lstStyle/>
          <a:p>
            <a:r>
              <a:rPr lang="fr-CA"/>
              <a:t>Warehouse </a:t>
            </a:r>
            <a:r>
              <a:rPr lang="fr-CA" err="1"/>
              <a:t>Searches</a:t>
            </a:r>
            <a:r>
              <a:rPr lang="fr-CA"/>
              <a:t> </a:t>
            </a:r>
            <a:endParaRPr lang="en-CA"/>
          </a:p>
        </p:txBody>
      </p:sp>
      <p:graphicFrame>
        <p:nvGraphicFramePr>
          <p:cNvPr id="5" name="Table 4">
            <a:extLst>
              <a:ext uri="{FF2B5EF4-FFF2-40B4-BE49-F238E27FC236}">
                <a16:creationId xmlns:a16="http://schemas.microsoft.com/office/drawing/2014/main" xmlns="" id="{E65000CA-67C9-4092-88B5-BA800E366570}"/>
              </a:ext>
            </a:extLst>
          </p:cNvPr>
          <p:cNvGraphicFramePr>
            <a:graphicFrameLocks noGrp="1"/>
          </p:cNvGraphicFramePr>
          <p:nvPr>
            <p:custDataLst>
              <p:tags r:id="rId2"/>
            </p:custDataLst>
            <p:extLst>
              <p:ext uri="{D42A27DB-BD31-4B8C-83A1-F6EECF244321}">
                <p14:modId xmlns:p14="http://schemas.microsoft.com/office/powerpoint/2010/main" val="309871250"/>
              </p:ext>
            </p:extLst>
          </p:nvPr>
        </p:nvGraphicFramePr>
        <p:xfrm>
          <a:off x="609600" y="2053656"/>
          <a:ext cx="10744200" cy="3662680"/>
        </p:xfrm>
        <a:graphic>
          <a:graphicData uri="http://schemas.openxmlformats.org/drawingml/2006/table">
            <a:tbl>
              <a:tblPr firstRow="1" bandRow="1">
                <a:tableStyleId>{F5AB1C69-6EDB-4FF4-983F-18BD219EF322}</a:tableStyleId>
              </a:tblPr>
              <a:tblGrid>
                <a:gridCol w="1449053">
                  <a:extLst>
                    <a:ext uri="{9D8B030D-6E8A-4147-A177-3AD203B41FA5}">
                      <a16:colId xmlns:a16="http://schemas.microsoft.com/office/drawing/2014/main" xmlns="" val="3807936760"/>
                    </a:ext>
                  </a:extLst>
                </a:gridCol>
                <a:gridCol w="9295147">
                  <a:extLst>
                    <a:ext uri="{9D8B030D-6E8A-4147-A177-3AD203B41FA5}">
                      <a16:colId xmlns:a16="http://schemas.microsoft.com/office/drawing/2014/main" xmlns="" val="3719687500"/>
                    </a:ext>
                  </a:extLst>
                </a:gridCol>
              </a:tblGrid>
              <a:tr h="370840">
                <a:tc>
                  <a:txBody>
                    <a:bodyPr/>
                    <a:lstStyle/>
                    <a:p>
                      <a:r>
                        <a:rPr lang="fr-CA" sz="1800"/>
                        <a:t>Field</a:t>
                      </a:r>
                      <a:endParaRPr lang="en-CA" sz="1800"/>
                    </a:p>
                  </a:txBody>
                  <a:tcPr/>
                </a:tc>
                <a:tc>
                  <a:txBody>
                    <a:bodyPr/>
                    <a:lstStyle/>
                    <a:p>
                      <a:r>
                        <a:rPr lang="fr-CA" sz="1800" err="1"/>
                        <a:t>Explanation</a:t>
                      </a:r>
                      <a:endParaRPr lang="en-CA" sz="1800"/>
                    </a:p>
                  </a:txBody>
                  <a:tcPr/>
                </a:tc>
                <a:extLst>
                  <a:ext uri="{0D108BD9-81ED-4DB2-BD59-A6C34878D82A}">
                    <a16:rowId xmlns:a16="http://schemas.microsoft.com/office/drawing/2014/main" xmlns="" val="420440674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CA" sz="1800" kern="1200" err="1">
                          <a:solidFill>
                            <a:schemeClr val="tx1">
                              <a:lumMod val="50000"/>
                              <a:lumOff val="50000"/>
                            </a:schemeClr>
                          </a:solidFill>
                          <a:latin typeface="+mn-lt"/>
                          <a:ea typeface="+mn-ea"/>
                          <a:cs typeface="+mn-cs"/>
                        </a:rPr>
                        <a:t>Priority</a:t>
                      </a:r>
                      <a:endParaRPr lang="fr-CA" sz="1800" kern="1200">
                        <a:solidFill>
                          <a:schemeClr val="tx1">
                            <a:lumMod val="50000"/>
                            <a:lumOff val="50000"/>
                          </a:schemeClr>
                        </a:solidFill>
                        <a:latin typeface="+mn-lt"/>
                        <a:ea typeface="+mn-ea"/>
                        <a:cs typeface="+mn-cs"/>
                      </a:endParaRPr>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800" kern="1200">
                          <a:solidFill>
                            <a:schemeClr val="tx1">
                              <a:lumMod val="50000"/>
                              <a:lumOff val="50000"/>
                            </a:schemeClr>
                          </a:solidFill>
                          <a:latin typeface="+mn-lt"/>
                          <a:ea typeface="+mn-ea"/>
                          <a:cs typeface="+mn-cs"/>
                        </a:rPr>
                        <a:t>This corresponds to the priority of the displayed entry within the search code, when the system selects inventory that matches line items in outbound orders, or to select inventory to be used in replenishment commands. Priority 1 represents the first choice for this warehouse search rule.</a:t>
                      </a:r>
                    </a:p>
                    <a:p>
                      <a:pPr marL="0" marR="0" lvl="0" indent="0" algn="just" defTabSz="914400" rtl="0" eaLnBrk="1" fontAlgn="auto" latinLnBrk="0" hangingPunct="1">
                        <a:lnSpc>
                          <a:spcPct val="100000"/>
                        </a:lnSpc>
                        <a:spcBef>
                          <a:spcPts val="0"/>
                        </a:spcBef>
                        <a:spcAft>
                          <a:spcPts val="0"/>
                        </a:spcAft>
                        <a:buClrTx/>
                        <a:buSzTx/>
                        <a:buFontTx/>
                        <a:buNone/>
                        <a:tabLst/>
                        <a:defRPr/>
                      </a:pPr>
                      <a:endParaRPr lang="en-US" sz="1800" kern="1200">
                        <a:solidFill>
                          <a:schemeClr val="tx1">
                            <a:lumMod val="50000"/>
                            <a:lumOff val="50000"/>
                          </a:schemeClr>
                        </a:solidFill>
                        <a:latin typeface="+mn-lt"/>
                        <a:ea typeface="+mn-ea"/>
                        <a:cs typeface="+mn-cs"/>
                      </a:endParaRPr>
                    </a:p>
                  </a:txBody>
                  <a:tcPr/>
                </a:tc>
                <a:extLst>
                  <a:ext uri="{0D108BD9-81ED-4DB2-BD59-A6C34878D82A}">
                    <a16:rowId xmlns:a16="http://schemas.microsoft.com/office/drawing/2014/main" xmlns="" val="35467343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CA" sz="1800" kern="1200">
                          <a:solidFill>
                            <a:schemeClr val="tx1">
                              <a:lumMod val="50000"/>
                              <a:lumOff val="50000"/>
                            </a:schemeClr>
                          </a:solidFill>
                          <a:latin typeface="+mn-lt"/>
                          <a:ea typeface="+mn-ea"/>
                          <a:cs typeface="+mn-cs"/>
                        </a:rPr>
                        <a:t>Section</a:t>
                      </a:r>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800" kern="1200">
                          <a:solidFill>
                            <a:schemeClr val="tx1">
                              <a:lumMod val="50000"/>
                              <a:lumOff val="50000"/>
                            </a:schemeClr>
                          </a:solidFill>
                          <a:latin typeface="+mn-lt"/>
                          <a:ea typeface="+mn-ea"/>
                          <a:cs typeface="+mn-cs"/>
                        </a:rPr>
                        <a:t>This corresponds to the warehouse section code for the locations to search. Locations are grouped into warehouse sections for inventory selection.</a:t>
                      </a:r>
                    </a:p>
                    <a:p>
                      <a:pPr marL="0" marR="0" lvl="0" indent="0" algn="just" defTabSz="914400" rtl="0" eaLnBrk="1" fontAlgn="auto" latinLnBrk="0" hangingPunct="1">
                        <a:lnSpc>
                          <a:spcPct val="100000"/>
                        </a:lnSpc>
                        <a:spcBef>
                          <a:spcPts val="0"/>
                        </a:spcBef>
                        <a:spcAft>
                          <a:spcPts val="0"/>
                        </a:spcAft>
                        <a:buClrTx/>
                        <a:buSzTx/>
                        <a:buFontTx/>
                        <a:buNone/>
                        <a:tabLst/>
                        <a:defRPr/>
                      </a:pPr>
                      <a:endParaRPr lang="en-US" sz="1800" kern="1200">
                        <a:solidFill>
                          <a:schemeClr val="tx1">
                            <a:lumMod val="50000"/>
                            <a:lumOff val="50000"/>
                          </a:schemeClr>
                        </a:solidFill>
                        <a:latin typeface="+mn-lt"/>
                        <a:ea typeface="+mn-ea"/>
                        <a:cs typeface="+mn-cs"/>
                      </a:endParaRPr>
                    </a:p>
                  </a:txBody>
                  <a:tcPr/>
                </a:tc>
                <a:extLst>
                  <a:ext uri="{0D108BD9-81ED-4DB2-BD59-A6C34878D82A}">
                    <a16:rowId xmlns:a16="http://schemas.microsoft.com/office/drawing/2014/main" xmlns="" val="58876738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a:solidFill>
                            <a:schemeClr val="tx1">
                              <a:lumMod val="50000"/>
                              <a:lumOff val="50000"/>
                            </a:schemeClr>
                          </a:solidFill>
                          <a:latin typeface="+mn-lt"/>
                          <a:ea typeface="+mn-ea"/>
                          <a:cs typeface="+mn-cs"/>
                        </a:rPr>
                        <a:t>FIFO Window Search</a:t>
                      </a:r>
                      <a:endParaRPr lang="fr-CA" sz="1800" kern="1200">
                        <a:solidFill>
                          <a:schemeClr val="tx1">
                            <a:lumMod val="50000"/>
                            <a:lumOff val="50000"/>
                          </a:schemeClr>
                        </a:solidFill>
                        <a:latin typeface="+mn-lt"/>
                        <a:ea typeface="+mn-ea"/>
                        <a:cs typeface="+mn-cs"/>
                      </a:endParaRPr>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800" kern="1200">
                          <a:solidFill>
                            <a:schemeClr val="tx1">
                              <a:lumMod val="50000"/>
                              <a:lumOff val="50000"/>
                            </a:schemeClr>
                          </a:solidFill>
                          <a:latin typeface="+mn-lt"/>
                          <a:ea typeface="+mn-ea"/>
                          <a:cs typeface="+mn-cs"/>
                        </a:rPr>
                        <a:t>If a FIFO search is specified here, the system will execute a second search for any product that exceeds the FIFO Window field in the Items resource. The FIFO window search is only executed if some product is found as a result of the warehouse search path specified here.</a:t>
                      </a:r>
                    </a:p>
                    <a:p>
                      <a:pPr marL="0" marR="0" lvl="0" indent="0" algn="just" defTabSz="914400" rtl="0" eaLnBrk="1" fontAlgn="auto" latinLnBrk="0" hangingPunct="1">
                        <a:lnSpc>
                          <a:spcPct val="100000"/>
                        </a:lnSpc>
                        <a:spcBef>
                          <a:spcPts val="0"/>
                        </a:spcBef>
                        <a:spcAft>
                          <a:spcPts val="0"/>
                        </a:spcAft>
                        <a:buClrTx/>
                        <a:buSzTx/>
                        <a:buFontTx/>
                        <a:buNone/>
                        <a:tabLst/>
                        <a:defRPr/>
                      </a:pPr>
                      <a:endParaRPr lang="en-US" sz="1800" kern="1200">
                        <a:solidFill>
                          <a:schemeClr val="tx1">
                            <a:lumMod val="50000"/>
                            <a:lumOff val="50000"/>
                          </a:schemeClr>
                        </a:solidFill>
                        <a:latin typeface="+mn-lt"/>
                        <a:ea typeface="+mn-ea"/>
                        <a:cs typeface="+mn-cs"/>
                      </a:endParaRPr>
                    </a:p>
                  </a:txBody>
                  <a:tcPr/>
                </a:tc>
                <a:extLst>
                  <a:ext uri="{0D108BD9-81ED-4DB2-BD59-A6C34878D82A}">
                    <a16:rowId xmlns:a16="http://schemas.microsoft.com/office/drawing/2014/main" xmlns="" val="3952893067"/>
                  </a:ext>
                </a:extLst>
              </a:tr>
            </a:tbl>
          </a:graphicData>
        </a:graphic>
      </p:graphicFrame>
      <p:sp>
        <p:nvSpPr>
          <p:cNvPr id="6" name="Content Placeholder 2">
            <a:extLst>
              <a:ext uri="{FF2B5EF4-FFF2-40B4-BE49-F238E27FC236}">
                <a16:creationId xmlns:a16="http://schemas.microsoft.com/office/drawing/2014/main" xmlns="" id="{433FF2FC-1A6A-459C-90AC-A43831FC20FF}"/>
              </a:ext>
            </a:extLst>
          </p:cNvPr>
          <p:cNvSpPr>
            <a:spLocks noGrp="1"/>
          </p:cNvSpPr>
          <p:nvPr>
            <p:ph idx="1"/>
            <p:custDataLst>
              <p:tags r:id="rId3"/>
            </p:custDataLst>
          </p:nvPr>
        </p:nvSpPr>
        <p:spPr>
          <a:xfrm>
            <a:off x="593558" y="1332498"/>
            <a:ext cx="11410950" cy="5033963"/>
          </a:xfrm>
        </p:spPr>
        <p:txBody>
          <a:bodyPr/>
          <a:lstStyle/>
          <a:p>
            <a:pPr marL="0" indent="0" algn="just">
              <a:lnSpc>
                <a:spcPct val="120000"/>
              </a:lnSpc>
              <a:buNone/>
            </a:pPr>
            <a:r>
              <a:rPr lang="fr-CA" sz="2100">
                <a:solidFill>
                  <a:schemeClr val="accent2"/>
                </a:solidFill>
              </a:rPr>
              <a:t>6.6</a:t>
            </a:r>
            <a:r>
              <a:rPr lang="fr-CA" sz="2100"/>
              <a:t> (</a:t>
            </a:r>
            <a:r>
              <a:rPr lang="fr-CA" sz="2100" err="1"/>
              <a:t>Continued</a:t>
            </a:r>
            <a:r>
              <a:rPr lang="fr-CA" sz="2100"/>
              <a:t>)</a:t>
            </a:r>
          </a:p>
          <a:p>
            <a:pPr lvl="1" algn="just">
              <a:lnSpc>
                <a:spcPct val="120000"/>
              </a:lnSpc>
              <a:buFont typeface="Wingdings" panose="05000000000000000000" pitchFamily="2" charset="2"/>
              <a:buChar char="ü"/>
            </a:pPr>
            <a:endParaRPr lang="fr-CA" sz="2100"/>
          </a:p>
        </p:txBody>
      </p:sp>
    </p:spTree>
    <p:extLst>
      <p:ext uri="{BB962C8B-B14F-4D97-AF65-F5344CB8AC3E}">
        <p14:creationId xmlns:p14="http://schemas.microsoft.com/office/powerpoint/2010/main" val="184273911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AAFD13F-296B-46FB-B1AA-209237768343}"/>
              </a:ext>
            </a:extLst>
          </p:cNvPr>
          <p:cNvSpPr>
            <a:spLocks noGrp="1"/>
          </p:cNvSpPr>
          <p:nvPr>
            <p:ph type="title"/>
            <p:custDataLst>
              <p:tags r:id="rId1"/>
            </p:custDataLst>
          </p:nvPr>
        </p:nvSpPr>
        <p:spPr/>
        <p:txBody>
          <a:bodyPr/>
          <a:lstStyle/>
          <a:p>
            <a:r>
              <a:rPr lang="fr-CA"/>
              <a:t>Warehouse </a:t>
            </a:r>
            <a:r>
              <a:rPr lang="fr-CA" err="1"/>
              <a:t>Searches</a:t>
            </a:r>
            <a:r>
              <a:rPr lang="fr-CA"/>
              <a:t> </a:t>
            </a:r>
            <a:endParaRPr lang="en-CA"/>
          </a:p>
        </p:txBody>
      </p:sp>
      <p:sp>
        <p:nvSpPr>
          <p:cNvPr id="4" name="Content Placeholder 2">
            <a:extLst>
              <a:ext uri="{FF2B5EF4-FFF2-40B4-BE49-F238E27FC236}">
                <a16:creationId xmlns:a16="http://schemas.microsoft.com/office/drawing/2014/main" xmlns="" id="{28A3C585-B40B-45BC-A4D4-5A11C01DC710}"/>
              </a:ext>
            </a:extLst>
          </p:cNvPr>
          <p:cNvSpPr>
            <a:spLocks noGrp="1"/>
          </p:cNvSpPr>
          <p:nvPr>
            <p:ph idx="1"/>
            <p:custDataLst>
              <p:tags r:id="rId2"/>
            </p:custDataLst>
          </p:nvPr>
        </p:nvSpPr>
        <p:spPr>
          <a:xfrm>
            <a:off x="674911" y="1027906"/>
            <a:ext cx="11563350" cy="5033963"/>
          </a:xfrm>
        </p:spPr>
        <p:txBody>
          <a:bodyPr/>
          <a:lstStyle/>
          <a:p>
            <a:pPr marL="0" indent="0">
              <a:lnSpc>
                <a:spcPct val="130000"/>
              </a:lnSpc>
              <a:buNone/>
            </a:pPr>
            <a:r>
              <a:rPr lang="fr-CA">
                <a:solidFill>
                  <a:schemeClr val="accent2"/>
                </a:solidFill>
              </a:rPr>
              <a:t>6.7</a:t>
            </a:r>
            <a:r>
              <a:rPr lang="fr-CA"/>
              <a:t> </a:t>
            </a:r>
            <a:r>
              <a:rPr lang="en-US" sz="2400"/>
              <a:t>Once all search methods properly added, click on Submit. </a:t>
            </a:r>
          </a:p>
          <a:p>
            <a:pPr marL="0" indent="0">
              <a:lnSpc>
                <a:spcPct val="130000"/>
              </a:lnSpc>
              <a:buNone/>
            </a:pPr>
            <a:endParaRPr lang="fr-CA"/>
          </a:p>
        </p:txBody>
      </p:sp>
      <p:pic>
        <p:nvPicPr>
          <p:cNvPr id="5" name="Picture 4">
            <a:extLst>
              <a:ext uri="{FF2B5EF4-FFF2-40B4-BE49-F238E27FC236}">
                <a16:creationId xmlns:a16="http://schemas.microsoft.com/office/drawing/2014/main" xmlns="" id="{E515B29E-8240-405F-9D1C-90127CB14257}"/>
              </a:ext>
            </a:extLst>
          </p:cNvPr>
          <p:cNvPicPr>
            <a:picLocks noChangeAspect="1"/>
          </p:cNvPicPr>
          <p:nvPr>
            <p:custDataLst>
              <p:tags r:id="rId3"/>
            </p:custDataLst>
          </p:nvPr>
        </p:nvPicPr>
        <p:blipFill>
          <a:blip r:embed="rId5"/>
          <a:stretch>
            <a:fillRect/>
          </a:stretch>
        </p:blipFill>
        <p:spPr>
          <a:xfrm>
            <a:off x="674911" y="1759172"/>
            <a:ext cx="9399814" cy="4604260"/>
          </a:xfrm>
          <a:prstGeom prst="rect">
            <a:avLst/>
          </a:prstGeom>
        </p:spPr>
      </p:pic>
    </p:spTree>
    <p:extLst>
      <p:ext uri="{BB962C8B-B14F-4D97-AF65-F5344CB8AC3E}">
        <p14:creationId xmlns:p14="http://schemas.microsoft.com/office/powerpoint/2010/main" val="176031963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7E11BA5-4443-49D9-88B0-08FCFF9B05B6}"/>
              </a:ext>
            </a:extLst>
          </p:cNvPr>
          <p:cNvSpPr>
            <a:spLocks noGrp="1"/>
          </p:cNvSpPr>
          <p:nvPr>
            <p:ph type="title"/>
            <p:custDataLst>
              <p:tags r:id="rId1"/>
            </p:custDataLst>
          </p:nvPr>
        </p:nvSpPr>
        <p:spPr/>
        <p:txBody>
          <a:bodyPr/>
          <a:lstStyle/>
          <a:p>
            <a:r>
              <a:rPr lang="fr-CA"/>
              <a:t>Warehouse </a:t>
            </a:r>
            <a:r>
              <a:rPr lang="fr-CA" err="1"/>
              <a:t>Searches</a:t>
            </a:r>
            <a:r>
              <a:rPr lang="fr-CA"/>
              <a:t> </a:t>
            </a:r>
            <a:endParaRPr lang="en-CA"/>
          </a:p>
        </p:txBody>
      </p:sp>
      <p:sp>
        <p:nvSpPr>
          <p:cNvPr id="4" name="Content Placeholder 2">
            <a:extLst>
              <a:ext uri="{FF2B5EF4-FFF2-40B4-BE49-F238E27FC236}">
                <a16:creationId xmlns:a16="http://schemas.microsoft.com/office/drawing/2014/main" xmlns="" id="{519D5511-1587-476D-9B34-640C0A9D0FE1}"/>
              </a:ext>
            </a:extLst>
          </p:cNvPr>
          <p:cNvSpPr>
            <a:spLocks noGrp="1"/>
          </p:cNvSpPr>
          <p:nvPr>
            <p:ph idx="1"/>
            <p:custDataLst>
              <p:tags r:id="rId2"/>
            </p:custDataLst>
          </p:nvPr>
        </p:nvSpPr>
        <p:spPr>
          <a:xfrm>
            <a:off x="838200" y="1162050"/>
            <a:ext cx="10515600" cy="5014913"/>
          </a:xfrm>
        </p:spPr>
        <p:txBody>
          <a:bodyPr/>
          <a:lstStyle/>
          <a:p>
            <a:pPr marL="457200" indent="-457200" algn="just">
              <a:lnSpc>
                <a:spcPct val="150000"/>
              </a:lnSpc>
              <a:buFont typeface="+mj-lt"/>
              <a:buAutoNum type="arabicPeriod" startAt="7"/>
            </a:pPr>
            <a:r>
              <a:rPr lang="en-US" u="sng" dirty="0"/>
              <a:t>If you want to update a warehouse search path</a:t>
            </a:r>
            <a:r>
              <a:rPr lang="en-US" dirty="0"/>
              <a:t>, do this:</a:t>
            </a:r>
          </a:p>
          <a:p>
            <a:pPr marL="457200" lvl="1" indent="0" algn="just">
              <a:lnSpc>
                <a:spcPct val="150000"/>
              </a:lnSpc>
              <a:buNone/>
            </a:pPr>
            <a:r>
              <a:rPr lang="en-US" sz="2400" dirty="0">
                <a:solidFill>
                  <a:schemeClr val="accent2"/>
                </a:solidFill>
              </a:rPr>
              <a:t>7.1</a:t>
            </a:r>
            <a:r>
              <a:rPr lang="en-US" sz="2400" dirty="0"/>
              <a:t> Perform a search to retrieve the warehouse search path you wish to update and click on View Record Details.</a:t>
            </a:r>
          </a:p>
          <a:p>
            <a:pPr marL="457200" indent="-457200" algn="just">
              <a:buFont typeface="+mj-lt"/>
              <a:buAutoNum type="arabicPeriod" startAt="7"/>
            </a:pPr>
            <a:endParaRPr lang="en-CA" dirty="0"/>
          </a:p>
        </p:txBody>
      </p:sp>
      <p:pic>
        <p:nvPicPr>
          <p:cNvPr id="5" name="Picture 4">
            <a:extLst>
              <a:ext uri="{FF2B5EF4-FFF2-40B4-BE49-F238E27FC236}">
                <a16:creationId xmlns:a16="http://schemas.microsoft.com/office/drawing/2014/main" xmlns="" id="{D2283B40-4603-4506-959F-44847E5AA95A}"/>
              </a:ext>
            </a:extLst>
          </p:cNvPr>
          <p:cNvPicPr>
            <a:picLocks noChangeAspect="1"/>
          </p:cNvPicPr>
          <p:nvPr>
            <p:custDataLst>
              <p:tags r:id="rId3"/>
            </p:custDataLst>
          </p:nvPr>
        </p:nvPicPr>
        <p:blipFill>
          <a:blip r:embed="rId5"/>
          <a:stretch>
            <a:fillRect/>
          </a:stretch>
        </p:blipFill>
        <p:spPr>
          <a:xfrm>
            <a:off x="342900" y="3220296"/>
            <a:ext cx="11506200" cy="2222054"/>
          </a:xfrm>
          <a:prstGeom prst="rect">
            <a:avLst/>
          </a:prstGeom>
        </p:spPr>
      </p:pic>
    </p:spTree>
    <p:extLst>
      <p:ext uri="{BB962C8B-B14F-4D97-AF65-F5344CB8AC3E}">
        <p14:creationId xmlns:p14="http://schemas.microsoft.com/office/powerpoint/2010/main" val="176218802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FB2B2C7-C871-43A0-981A-A620420A3846}"/>
              </a:ext>
            </a:extLst>
          </p:cNvPr>
          <p:cNvSpPr>
            <a:spLocks noGrp="1"/>
          </p:cNvSpPr>
          <p:nvPr>
            <p:ph type="title"/>
            <p:custDataLst>
              <p:tags r:id="rId1"/>
            </p:custDataLst>
          </p:nvPr>
        </p:nvSpPr>
        <p:spPr/>
        <p:txBody>
          <a:bodyPr/>
          <a:lstStyle/>
          <a:p>
            <a:r>
              <a:rPr lang="fr-CA"/>
              <a:t>Warehouse </a:t>
            </a:r>
            <a:r>
              <a:rPr lang="fr-CA" err="1"/>
              <a:t>Searches</a:t>
            </a:r>
            <a:r>
              <a:rPr lang="fr-CA"/>
              <a:t> </a:t>
            </a:r>
            <a:endParaRPr lang="en-CA"/>
          </a:p>
        </p:txBody>
      </p:sp>
      <p:sp>
        <p:nvSpPr>
          <p:cNvPr id="3" name="Content Placeholder 2">
            <a:extLst>
              <a:ext uri="{FF2B5EF4-FFF2-40B4-BE49-F238E27FC236}">
                <a16:creationId xmlns:a16="http://schemas.microsoft.com/office/drawing/2014/main" xmlns="" id="{7A18097C-E3F0-4E6C-AEE3-8778833D9389}"/>
              </a:ext>
            </a:extLst>
          </p:cNvPr>
          <p:cNvSpPr>
            <a:spLocks noGrp="1"/>
          </p:cNvSpPr>
          <p:nvPr>
            <p:ph idx="1"/>
            <p:custDataLst>
              <p:tags r:id="rId2"/>
            </p:custDataLst>
          </p:nvPr>
        </p:nvSpPr>
        <p:spPr>
          <a:xfrm>
            <a:off x="838200" y="1504945"/>
            <a:ext cx="10515600" cy="4486275"/>
          </a:xfrm>
        </p:spPr>
        <p:txBody>
          <a:bodyPr/>
          <a:lstStyle/>
          <a:p>
            <a:pPr marL="0" indent="0">
              <a:buNone/>
            </a:pPr>
            <a:r>
              <a:rPr lang="en-US" dirty="0">
                <a:solidFill>
                  <a:schemeClr val="accent2"/>
                </a:solidFill>
              </a:rPr>
              <a:t>7</a:t>
            </a:r>
            <a:r>
              <a:rPr lang="en-US" sz="2400" dirty="0">
                <a:solidFill>
                  <a:schemeClr val="accent2"/>
                </a:solidFill>
              </a:rPr>
              <a:t>.2</a:t>
            </a:r>
            <a:r>
              <a:rPr lang="en-US" sz="2400" dirty="0"/>
              <a:t> In the </a:t>
            </a:r>
            <a:r>
              <a:rPr lang="en-US" sz="2400" b="1" dirty="0"/>
              <a:t>General</a:t>
            </a:r>
            <a:r>
              <a:rPr lang="en-US" sz="2400" dirty="0"/>
              <a:t> </a:t>
            </a:r>
            <a:r>
              <a:rPr lang="en-US" dirty="0"/>
              <a:t>section, </a:t>
            </a:r>
            <a:r>
              <a:rPr lang="en-US" sz="2400" dirty="0"/>
              <a:t>update the description if need be. </a:t>
            </a:r>
          </a:p>
          <a:p>
            <a:pPr marL="0" indent="0">
              <a:buNone/>
            </a:pPr>
            <a:endParaRPr lang="en-CA" dirty="0"/>
          </a:p>
        </p:txBody>
      </p:sp>
      <p:pic>
        <p:nvPicPr>
          <p:cNvPr id="5" name="Picture 4">
            <a:extLst>
              <a:ext uri="{FF2B5EF4-FFF2-40B4-BE49-F238E27FC236}">
                <a16:creationId xmlns:a16="http://schemas.microsoft.com/office/drawing/2014/main" xmlns="" id="{A14FE372-C8E7-430D-9E89-5B6851C53B04}"/>
              </a:ext>
            </a:extLst>
          </p:cNvPr>
          <p:cNvPicPr>
            <a:picLocks noChangeAspect="1"/>
          </p:cNvPicPr>
          <p:nvPr>
            <p:custDataLst>
              <p:tags r:id="rId3"/>
            </p:custDataLst>
          </p:nvPr>
        </p:nvPicPr>
        <p:blipFill>
          <a:blip r:embed="rId5"/>
          <a:stretch>
            <a:fillRect/>
          </a:stretch>
        </p:blipFill>
        <p:spPr>
          <a:xfrm>
            <a:off x="876299" y="2323667"/>
            <a:ext cx="4556733" cy="2605517"/>
          </a:xfrm>
          <a:prstGeom prst="rect">
            <a:avLst/>
          </a:prstGeom>
        </p:spPr>
      </p:pic>
    </p:spTree>
    <p:extLst>
      <p:ext uri="{BB962C8B-B14F-4D97-AF65-F5344CB8AC3E}">
        <p14:creationId xmlns:p14="http://schemas.microsoft.com/office/powerpoint/2010/main" val="4621188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FB2B2C7-C871-43A0-981A-A620420A3846}"/>
              </a:ext>
            </a:extLst>
          </p:cNvPr>
          <p:cNvSpPr>
            <a:spLocks noGrp="1"/>
          </p:cNvSpPr>
          <p:nvPr>
            <p:ph type="title"/>
            <p:custDataLst>
              <p:tags r:id="rId1"/>
            </p:custDataLst>
          </p:nvPr>
        </p:nvSpPr>
        <p:spPr/>
        <p:txBody>
          <a:bodyPr/>
          <a:lstStyle/>
          <a:p>
            <a:r>
              <a:rPr lang="fr-CA"/>
              <a:t>Warehouse </a:t>
            </a:r>
            <a:r>
              <a:rPr lang="fr-CA" err="1"/>
              <a:t>Searches</a:t>
            </a:r>
            <a:r>
              <a:rPr lang="fr-CA"/>
              <a:t> </a:t>
            </a:r>
            <a:endParaRPr lang="en-CA"/>
          </a:p>
        </p:txBody>
      </p:sp>
      <p:sp>
        <p:nvSpPr>
          <p:cNvPr id="3" name="Content Placeholder 2">
            <a:extLst>
              <a:ext uri="{FF2B5EF4-FFF2-40B4-BE49-F238E27FC236}">
                <a16:creationId xmlns:a16="http://schemas.microsoft.com/office/drawing/2014/main" xmlns="" id="{7A18097C-E3F0-4E6C-AEE3-8778833D9389}"/>
              </a:ext>
            </a:extLst>
          </p:cNvPr>
          <p:cNvSpPr>
            <a:spLocks noGrp="1"/>
          </p:cNvSpPr>
          <p:nvPr>
            <p:ph idx="1"/>
            <p:custDataLst>
              <p:tags r:id="rId2"/>
            </p:custDataLst>
          </p:nvPr>
        </p:nvSpPr>
        <p:spPr>
          <a:xfrm>
            <a:off x="419100" y="1055910"/>
            <a:ext cx="11334750" cy="4843463"/>
          </a:xfrm>
        </p:spPr>
        <p:txBody>
          <a:bodyPr/>
          <a:lstStyle/>
          <a:p>
            <a:pPr marL="0" indent="0" algn="just">
              <a:lnSpc>
                <a:spcPct val="130000"/>
              </a:lnSpc>
              <a:buNone/>
            </a:pPr>
            <a:r>
              <a:rPr lang="en-US" sz="2100">
                <a:solidFill>
                  <a:schemeClr val="accent2"/>
                </a:solidFill>
              </a:rPr>
              <a:t>7.3</a:t>
            </a:r>
            <a:r>
              <a:rPr lang="en-US" sz="2100"/>
              <a:t> In the </a:t>
            </a:r>
            <a:r>
              <a:rPr lang="en-US" sz="2100" b="1"/>
              <a:t>Warehouse Search Details</a:t>
            </a:r>
            <a:r>
              <a:rPr lang="en-US" sz="2100"/>
              <a:t> section, the search methods already associated with the warehouse search path will be listed. You can add more if necessary: </a:t>
            </a:r>
          </a:p>
          <a:p>
            <a:pPr marL="0" indent="0" algn="just">
              <a:lnSpc>
                <a:spcPct val="130000"/>
              </a:lnSpc>
              <a:buNone/>
            </a:pPr>
            <a:endParaRPr lang="en-CA" sz="2100">
              <a:highlight>
                <a:srgbClr val="FFFF00"/>
              </a:highlight>
            </a:endParaRPr>
          </a:p>
        </p:txBody>
      </p:sp>
      <p:sp>
        <p:nvSpPr>
          <p:cNvPr id="7" name="Content Placeholder 2">
            <a:extLst>
              <a:ext uri="{FF2B5EF4-FFF2-40B4-BE49-F238E27FC236}">
                <a16:creationId xmlns:a16="http://schemas.microsoft.com/office/drawing/2014/main" xmlns="" id="{088D0E83-39E7-43E4-B5E4-1D11DE4A184B}"/>
              </a:ext>
            </a:extLst>
          </p:cNvPr>
          <p:cNvSpPr txBox="1">
            <a:spLocks/>
          </p:cNvSpPr>
          <p:nvPr>
            <p:custDataLst>
              <p:tags r:id="rId3"/>
            </p:custDataLst>
          </p:nvPr>
        </p:nvSpPr>
        <p:spPr>
          <a:xfrm>
            <a:off x="438150" y="1989361"/>
            <a:ext cx="11315700" cy="1831525"/>
          </a:xfrm>
          <a:prstGeom prst="rect">
            <a:avLst/>
          </a:prstGeom>
        </p:spPr>
        <p:txBody>
          <a:bodyPr numCol="2" spcCol="36000"/>
          <a:lstStyle>
            <a:lvl1pPr marL="228600" indent="-228600" algn="l" defTabSz="914400" rtl="0" eaLnBrk="1" latinLnBrk="0" hangingPunct="1">
              <a:lnSpc>
                <a:spcPct val="90000"/>
              </a:lnSpc>
              <a:spcBef>
                <a:spcPts val="1000"/>
              </a:spcBef>
              <a:buClr>
                <a:srgbClr val="F58220"/>
              </a:buClr>
              <a:buFont typeface="Arial" panose="020B0604020202020204" pitchFamily="34" charset="0"/>
              <a:buChar char="•"/>
              <a:defRPr sz="2400" kern="1200">
                <a:solidFill>
                  <a:schemeClr val="tx1">
                    <a:lumMod val="50000"/>
                    <a:lumOff val="50000"/>
                  </a:schemeClr>
                </a:solidFill>
                <a:latin typeface="+mn-lt"/>
                <a:ea typeface="+mn-ea"/>
                <a:cs typeface="+mn-cs"/>
              </a:defRPr>
            </a:lvl1pPr>
            <a:lvl2pPr marL="685800" indent="-228600" algn="l" defTabSz="914400" rtl="0" eaLnBrk="1" latinLnBrk="0" hangingPunct="1">
              <a:lnSpc>
                <a:spcPct val="90000"/>
              </a:lnSpc>
              <a:spcBef>
                <a:spcPts val="500"/>
              </a:spcBef>
              <a:buClr>
                <a:srgbClr val="F58220"/>
              </a:buClr>
              <a:buFont typeface="Arial" panose="020B0604020202020204" pitchFamily="34" charset="0"/>
              <a:buChar char="•"/>
              <a:defRPr sz="1800" kern="1200">
                <a:solidFill>
                  <a:schemeClr val="tx1">
                    <a:lumMod val="50000"/>
                    <a:lumOff val="50000"/>
                  </a:schemeClr>
                </a:solidFill>
                <a:latin typeface="+mn-lt"/>
                <a:ea typeface="+mn-ea"/>
                <a:cs typeface="+mn-cs"/>
              </a:defRPr>
            </a:lvl2pPr>
            <a:lvl3pPr marL="1143000" indent="-228600" algn="l" defTabSz="914400" rtl="0" eaLnBrk="1" latinLnBrk="0" hangingPunct="1">
              <a:lnSpc>
                <a:spcPct val="90000"/>
              </a:lnSpc>
              <a:spcBef>
                <a:spcPts val="500"/>
              </a:spcBef>
              <a:buClr>
                <a:srgbClr val="F58220"/>
              </a:buClr>
              <a:buFont typeface="Calibri" panose="020F0502020204030204" pitchFamily="34" charset="0"/>
              <a:buChar char="-"/>
              <a:defRPr sz="1400" kern="1200">
                <a:solidFill>
                  <a:schemeClr val="tx1">
                    <a:lumMod val="50000"/>
                    <a:lumOff val="50000"/>
                  </a:schemeClr>
                </a:solidFill>
                <a:latin typeface="+mn-lt"/>
                <a:ea typeface="+mn-ea"/>
                <a:cs typeface="+mn-cs"/>
              </a:defRPr>
            </a:lvl3pPr>
            <a:lvl4pPr marL="1600200" indent="-228600" algn="l" defTabSz="914400" rtl="0" eaLnBrk="1" latinLnBrk="0" hangingPunct="1">
              <a:lnSpc>
                <a:spcPct val="90000"/>
              </a:lnSpc>
              <a:spcBef>
                <a:spcPts val="500"/>
              </a:spcBef>
              <a:buClr>
                <a:srgbClr val="F58220"/>
              </a:buClr>
              <a:buFont typeface="Calibri" panose="020F0502020204030204" pitchFamily="34" charset="0"/>
              <a:buChar char="-"/>
              <a:defRPr sz="1400" kern="1200">
                <a:solidFill>
                  <a:schemeClr val="tx1">
                    <a:lumMod val="50000"/>
                    <a:lumOff val="50000"/>
                  </a:schemeClr>
                </a:solidFill>
                <a:latin typeface="+mn-lt"/>
                <a:ea typeface="+mn-ea"/>
                <a:cs typeface="+mn-cs"/>
              </a:defRPr>
            </a:lvl4pPr>
            <a:lvl5pPr marL="2057400" indent="-228600" algn="l" defTabSz="914400" rtl="0" eaLnBrk="1" latinLnBrk="0" hangingPunct="1">
              <a:lnSpc>
                <a:spcPct val="90000"/>
              </a:lnSpc>
              <a:spcBef>
                <a:spcPts val="500"/>
              </a:spcBef>
              <a:buClr>
                <a:srgbClr val="F58220"/>
              </a:buClr>
              <a:buFont typeface="Calibri" panose="020F0502020204030204" pitchFamily="34" charset="0"/>
              <a:buChar char="-"/>
              <a:defRPr sz="1400" kern="1200">
                <a:solidFill>
                  <a:schemeClr val="tx1">
                    <a:lumMod val="50000"/>
                    <a:lumOff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0000"/>
              </a:lnSpc>
              <a:buFont typeface="Wingdings" panose="05000000000000000000" pitchFamily="2" charset="2"/>
              <a:buChar char="ü"/>
            </a:pPr>
            <a:r>
              <a:rPr lang="en-US" sz="2100"/>
              <a:t> Enter a Priority, </a:t>
            </a:r>
          </a:p>
          <a:p>
            <a:pPr>
              <a:lnSpc>
                <a:spcPct val="110000"/>
              </a:lnSpc>
              <a:buFont typeface="Wingdings" panose="05000000000000000000" pitchFamily="2" charset="2"/>
              <a:buChar char="ü"/>
            </a:pPr>
            <a:r>
              <a:rPr lang="en-US" sz="2100"/>
              <a:t>Enter the section, </a:t>
            </a:r>
          </a:p>
          <a:p>
            <a:pPr>
              <a:lnSpc>
                <a:spcPct val="110000"/>
              </a:lnSpc>
              <a:buFont typeface="Wingdings" panose="05000000000000000000" pitchFamily="2" charset="2"/>
              <a:buChar char="ü"/>
            </a:pPr>
            <a:r>
              <a:rPr lang="en-US" sz="2100"/>
              <a:t>Select the search method from the drop-down menu, </a:t>
            </a:r>
          </a:p>
          <a:p>
            <a:pPr>
              <a:lnSpc>
                <a:spcPct val="110000"/>
              </a:lnSpc>
              <a:buFont typeface="Wingdings" panose="05000000000000000000" pitchFamily="2" charset="2"/>
              <a:buChar char="ü"/>
            </a:pPr>
            <a:r>
              <a:rPr lang="en-US" sz="2100"/>
              <a:t> Add a FIFO window search if required, </a:t>
            </a:r>
          </a:p>
          <a:p>
            <a:pPr>
              <a:lnSpc>
                <a:spcPct val="110000"/>
              </a:lnSpc>
              <a:buFont typeface="Wingdings" panose="05000000000000000000" pitchFamily="2" charset="2"/>
              <a:buChar char="ü"/>
            </a:pPr>
            <a:r>
              <a:rPr lang="en-US" sz="2100"/>
              <a:t>Click on Add. </a:t>
            </a:r>
          </a:p>
        </p:txBody>
      </p:sp>
      <p:pic>
        <p:nvPicPr>
          <p:cNvPr id="5" name="Picture 4">
            <a:extLst>
              <a:ext uri="{FF2B5EF4-FFF2-40B4-BE49-F238E27FC236}">
                <a16:creationId xmlns:a16="http://schemas.microsoft.com/office/drawing/2014/main" xmlns="" id="{C2F34394-898B-48B6-9E3F-F90BB3E215CA}"/>
              </a:ext>
            </a:extLst>
          </p:cNvPr>
          <p:cNvPicPr>
            <a:picLocks noChangeAspect="1"/>
          </p:cNvPicPr>
          <p:nvPr>
            <p:custDataLst>
              <p:tags r:id="rId4"/>
            </p:custDataLst>
          </p:nvPr>
        </p:nvPicPr>
        <p:blipFill>
          <a:blip r:embed="rId7"/>
          <a:stretch>
            <a:fillRect/>
          </a:stretch>
        </p:blipFill>
        <p:spPr>
          <a:xfrm>
            <a:off x="1595800" y="3428999"/>
            <a:ext cx="10225911" cy="2930857"/>
          </a:xfrm>
          <a:prstGeom prst="rect">
            <a:avLst/>
          </a:prstGeom>
        </p:spPr>
      </p:pic>
    </p:spTree>
    <p:extLst>
      <p:ext uri="{BB962C8B-B14F-4D97-AF65-F5344CB8AC3E}">
        <p14:creationId xmlns:p14="http://schemas.microsoft.com/office/powerpoint/2010/main" val="409212967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FB2B2C7-C871-43A0-981A-A620420A3846}"/>
              </a:ext>
            </a:extLst>
          </p:cNvPr>
          <p:cNvSpPr>
            <a:spLocks noGrp="1"/>
          </p:cNvSpPr>
          <p:nvPr>
            <p:ph type="title"/>
            <p:custDataLst>
              <p:tags r:id="rId1"/>
            </p:custDataLst>
          </p:nvPr>
        </p:nvSpPr>
        <p:spPr/>
        <p:txBody>
          <a:bodyPr/>
          <a:lstStyle/>
          <a:p>
            <a:r>
              <a:rPr lang="fr-CA"/>
              <a:t>Warehouse </a:t>
            </a:r>
            <a:r>
              <a:rPr lang="fr-CA" err="1"/>
              <a:t>Searches</a:t>
            </a:r>
            <a:r>
              <a:rPr lang="fr-CA"/>
              <a:t> </a:t>
            </a:r>
            <a:endParaRPr lang="en-CA"/>
          </a:p>
        </p:txBody>
      </p:sp>
      <p:sp>
        <p:nvSpPr>
          <p:cNvPr id="3" name="Content Placeholder 2">
            <a:extLst>
              <a:ext uri="{FF2B5EF4-FFF2-40B4-BE49-F238E27FC236}">
                <a16:creationId xmlns:a16="http://schemas.microsoft.com/office/drawing/2014/main" xmlns="" id="{7A18097C-E3F0-4E6C-AEE3-8778833D9389}"/>
              </a:ext>
            </a:extLst>
          </p:cNvPr>
          <p:cNvSpPr>
            <a:spLocks noGrp="1"/>
          </p:cNvSpPr>
          <p:nvPr>
            <p:ph idx="1"/>
            <p:custDataLst>
              <p:tags r:id="rId2"/>
            </p:custDataLst>
          </p:nvPr>
        </p:nvSpPr>
        <p:spPr>
          <a:xfrm>
            <a:off x="838200" y="1196140"/>
            <a:ext cx="10515600" cy="4900613"/>
          </a:xfrm>
        </p:spPr>
        <p:txBody>
          <a:bodyPr/>
          <a:lstStyle/>
          <a:p>
            <a:pPr marL="0" indent="0">
              <a:buNone/>
            </a:pPr>
            <a:r>
              <a:rPr lang="en-US" sz="2400">
                <a:solidFill>
                  <a:schemeClr val="accent2"/>
                </a:solidFill>
              </a:rPr>
              <a:t>7.4</a:t>
            </a:r>
            <a:r>
              <a:rPr lang="en-US" sz="2400"/>
              <a:t> Once all search methods properly added, click on Submit. </a:t>
            </a:r>
          </a:p>
          <a:p>
            <a:pPr marL="0" indent="0">
              <a:buNone/>
            </a:pPr>
            <a:endParaRPr lang="en-CA"/>
          </a:p>
        </p:txBody>
      </p:sp>
      <p:pic>
        <p:nvPicPr>
          <p:cNvPr id="5" name="Picture 4">
            <a:extLst>
              <a:ext uri="{FF2B5EF4-FFF2-40B4-BE49-F238E27FC236}">
                <a16:creationId xmlns:a16="http://schemas.microsoft.com/office/drawing/2014/main" xmlns="" id="{D2CE606D-6212-42BC-A069-26138EAE6E9A}"/>
              </a:ext>
            </a:extLst>
          </p:cNvPr>
          <p:cNvPicPr>
            <a:picLocks noChangeAspect="1"/>
          </p:cNvPicPr>
          <p:nvPr>
            <p:custDataLst>
              <p:tags r:id="rId3"/>
            </p:custDataLst>
          </p:nvPr>
        </p:nvPicPr>
        <p:blipFill>
          <a:blip r:embed="rId5"/>
          <a:stretch>
            <a:fillRect/>
          </a:stretch>
        </p:blipFill>
        <p:spPr>
          <a:xfrm>
            <a:off x="985159" y="1777871"/>
            <a:ext cx="9154886" cy="4480737"/>
          </a:xfrm>
          <a:prstGeom prst="rect">
            <a:avLst/>
          </a:prstGeom>
        </p:spPr>
      </p:pic>
    </p:spTree>
    <p:extLst>
      <p:ext uri="{BB962C8B-B14F-4D97-AF65-F5344CB8AC3E}">
        <p14:creationId xmlns:p14="http://schemas.microsoft.com/office/powerpoint/2010/main" val="241515132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D0A18F3-9F12-464B-BC50-F741E79EDDDA}"/>
              </a:ext>
            </a:extLst>
          </p:cNvPr>
          <p:cNvSpPr>
            <a:spLocks noGrp="1"/>
          </p:cNvSpPr>
          <p:nvPr>
            <p:ph type="ctrTitle"/>
            <p:custDataLst>
              <p:tags r:id="rId1"/>
            </p:custDataLst>
          </p:nvPr>
        </p:nvSpPr>
        <p:spPr/>
        <p:txBody>
          <a:bodyPr/>
          <a:lstStyle/>
          <a:p>
            <a:r>
              <a:rPr lang="en-CA" sz="4400" b="1"/>
              <a:t>Warehouse Searches Details </a:t>
            </a:r>
          </a:p>
        </p:txBody>
      </p:sp>
    </p:spTree>
    <p:extLst>
      <p:ext uri="{BB962C8B-B14F-4D97-AF65-F5344CB8AC3E}">
        <p14:creationId xmlns:p14="http://schemas.microsoft.com/office/powerpoint/2010/main" val="338718485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12C30DD-3CDB-4BF7-BB15-802D6537754E}"/>
              </a:ext>
            </a:extLst>
          </p:cNvPr>
          <p:cNvSpPr>
            <a:spLocks noGrp="1"/>
          </p:cNvSpPr>
          <p:nvPr>
            <p:ph type="title"/>
            <p:custDataLst>
              <p:tags r:id="rId1"/>
            </p:custDataLst>
          </p:nvPr>
        </p:nvSpPr>
        <p:spPr/>
        <p:txBody>
          <a:bodyPr/>
          <a:lstStyle/>
          <a:p>
            <a:r>
              <a:rPr lang="fr-CA"/>
              <a:t>Warehouse </a:t>
            </a:r>
            <a:r>
              <a:rPr lang="fr-CA" err="1"/>
              <a:t>Searches</a:t>
            </a:r>
            <a:r>
              <a:rPr lang="fr-CA"/>
              <a:t> Details </a:t>
            </a:r>
            <a:endParaRPr lang="en-CA"/>
          </a:p>
        </p:txBody>
      </p:sp>
      <p:sp>
        <p:nvSpPr>
          <p:cNvPr id="8" name="Content Placeholder 2">
            <a:extLst>
              <a:ext uri="{FF2B5EF4-FFF2-40B4-BE49-F238E27FC236}">
                <a16:creationId xmlns:a16="http://schemas.microsoft.com/office/drawing/2014/main" xmlns="" id="{22D07A49-DCCF-4596-B459-F110CEA75CB0}"/>
              </a:ext>
            </a:extLst>
          </p:cNvPr>
          <p:cNvSpPr>
            <a:spLocks noGrp="1"/>
          </p:cNvSpPr>
          <p:nvPr>
            <p:ph idx="1"/>
            <p:custDataLst>
              <p:tags r:id="rId2"/>
            </p:custDataLst>
          </p:nvPr>
        </p:nvSpPr>
        <p:spPr>
          <a:xfrm>
            <a:off x="669387" y="1690689"/>
            <a:ext cx="10515600" cy="3236154"/>
          </a:xfrm>
        </p:spPr>
        <p:txBody>
          <a:bodyPr/>
          <a:lstStyle/>
          <a:p>
            <a:pPr algn="just">
              <a:lnSpc>
                <a:spcPct val="150000"/>
              </a:lnSpc>
            </a:pPr>
            <a:r>
              <a:rPr lang="en-US" sz="2200" dirty="0"/>
              <a:t>The Warehouse Searches Details resource is used to view to add, modify, delete, and query warehouse search details.</a:t>
            </a:r>
          </a:p>
          <a:p>
            <a:pPr algn="just">
              <a:lnSpc>
                <a:spcPct val="150000"/>
              </a:lnSpc>
            </a:pPr>
            <a:r>
              <a:rPr lang="en-US" sz="2200" dirty="0"/>
              <a:t>When launched directly from the portal, this view can be used </a:t>
            </a:r>
            <a:r>
              <a:rPr lang="en-US" sz="2200" b="1" dirty="0"/>
              <a:t>to edit existing records via Excel or the search results grid</a:t>
            </a:r>
            <a:r>
              <a:rPr lang="en-US" sz="2200" dirty="0"/>
              <a:t>. In addition, record-level actions may be executed. </a:t>
            </a:r>
          </a:p>
          <a:p>
            <a:pPr algn="just">
              <a:lnSpc>
                <a:spcPct val="150000"/>
              </a:lnSpc>
            </a:pPr>
            <a:r>
              <a:rPr lang="en-US" sz="2200" dirty="0"/>
              <a:t>However, </a:t>
            </a:r>
            <a:r>
              <a:rPr lang="en-US" sz="2200" b="1" u="sng" dirty="0"/>
              <a:t>the Details page does not allow editing</a:t>
            </a:r>
            <a:r>
              <a:rPr lang="en-US" sz="2200" dirty="0"/>
              <a:t>.</a:t>
            </a:r>
          </a:p>
        </p:txBody>
      </p:sp>
    </p:spTree>
    <p:extLst>
      <p:ext uri="{BB962C8B-B14F-4D97-AF65-F5344CB8AC3E}">
        <p14:creationId xmlns:p14="http://schemas.microsoft.com/office/powerpoint/2010/main" val="300790012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1A014F7-DE4D-40E1-860D-4E9FEC2BB033}"/>
              </a:ext>
            </a:extLst>
          </p:cNvPr>
          <p:cNvSpPr>
            <a:spLocks noGrp="1"/>
          </p:cNvSpPr>
          <p:nvPr>
            <p:ph type="title"/>
            <p:custDataLst>
              <p:tags r:id="rId1"/>
            </p:custDataLst>
          </p:nvPr>
        </p:nvSpPr>
        <p:spPr/>
        <p:txBody>
          <a:bodyPr/>
          <a:lstStyle/>
          <a:p>
            <a:r>
              <a:rPr lang="fr-CA"/>
              <a:t>Warehouse </a:t>
            </a:r>
            <a:r>
              <a:rPr lang="fr-CA" err="1"/>
              <a:t>Searches</a:t>
            </a:r>
            <a:r>
              <a:rPr lang="fr-CA"/>
              <a:t> Details </a:t>
            </a:r>
            <a:endParaRPr lang="en-CA"/>
          </a:p>
        </p:txBody>
      </p:sp>
      <p:pic>
        <p:nvPicPr>
          <p:cNvPr id="4" name="Picture 3">
            <a:extLst>
              <a:ext uri="{FF2B5EF4-FFF2-40B4-BE49-F238E27FC236}">
                <a16:creationId xmlns:a16="http://schemas.microsoft.com/office/drawing/2014/main" xmlns="" id="{5B490496-E57A-470F-A49C-FEC13DF9E8EA}"/>
              </a:ext>
            </a:extLst>
          </p:cNvPr>
          <p:cNvPicPr>
            <a:picLocks noChangeAspect="1"/>
          </p:cNvPicPr>
          <p:nvPr>
            <p:custDataLst>
              <p:tags r:id="rId2"/>
            </p:custDataLst>
          </p:nvPr>
        </p:nvPicPr>
        <p:blipFill>
          <a:blip r:embed="rId6"/>
          <a:stretch>
            <a:fillRect/>
          </a:stretch>
        </p:blipFill>
        <p:spPr>
          <a:xfrm>
            <a:off x="7828125" y="365125"/>
            <a:ext cx="3363553" cy="5827128"/>
          </a:xfrm>
          <a:prstGeom prst="rect">
            <a:avLst/>
          </a:prstGeom>
        </p:spPr>
      </p:pic>
      <p:sp>
        <p:nvSpPr>
          <p:cNvPr id="9" name="Content Placeholder 2">
            <a:extLst>
              <a:ext uri="{FF2B5EF4-FFF2-40B4-BE49-F238E27FC236}">
                <a16:creationId xmlns:a16="http://schemas.microsoft.com/office/drawing/2014/main" xmlns="" id="{C25C66DE-3B3B-498B-93A8-DA3EA03DF956}"/>
              </a:ext>
            </a:extLst>
          </p:cNvPr>
          <p:cNvSpPr>
            <a:spLocks noGrp="1"/>
          </p:cNvSpPr>
          <p:nvPr>
            <p:ph idx="1"/>
            <p:custDataLst>
              <p:tags r:id="rId3"/>
            </p:custDataLst>
          </p:nvPr>
        </p:nvSpPr>
        <p:spPr>
          <a:xfrm>
            <a:off x="669387" y="1312622"/>
            <a:ext cx="6742066" cy="4733783"/>
          </a:xfrm>
        </p:spPr>
        <p:txBody>
          <a:bodyPr/>
          <a:lstStyle/>
          <a:p>
            <a:pPr marL="457200" indent="-457200" algn="just">
              <a:lnSpc>
                <a:spcPct val="150000"/>
              </a:lnSpc>
              <a:buFont typeface="+mj-lt"/>
              <a:buAutoNum type="arabicPeriod"/>
            </a:pPr>
            <a:r>
              <a:rPr lang="en-US" sz="2300" dirty="0"/>
              <a:t>With a </a:t>
            </a:r>
            <a:r>
              <a:rPr lang="en-US" sz="2300" u="sng" dirty="0"/>
              <a:t>desktop computer</a:t>
            </a:r>
            <a:r>
              <a:rPr lang="en-US" sz="2300" dirty="0"/>
              <a:t>, select the </a:t>
            </a:r>
            <a:r>
              <a:rPr lang="en-US" sz="2300" b="1" dirty="0"/>
              <a:t>WMS System Administration</a:t>
            </a:r>
            <a:r>
              <a:rPr lang="en-US" sz="2300" dirty="0"/>
              <a:t> resource.</a:t>
            </a:r>
          </a:p>
          <a:p>
            <a:pPr marL="457200" indent="-457200" algn="just">
              <a:lnSpc>
                <a:spcPct val="150000"/>
              </a:lnSpc>
              <a:buFont typeface="+mj-lt"/>
              <a:buAutoNum type="arabicPeriod"/>
            </a:pPr>
            <a:r>
              <a:rPr lang="en-US" sz="2300" dirty="0"/>
              <a:t>Under WMS System Administration, click on </a:t>
            </a:r>
            <a:r>
              <a:rPr lang="en-US" sz="2300" b="1" dirty="0"/>
              <a:t>Configuration.</a:t>
            </a:r>
            <a:endParaRPr lang="en-US" sz="2300" dirty="0"/>
          </a:p>
          <a:p>
            <a:pPr marL="457200" indent="-457200" algn="just">
              <a:lnSpc>
                <a:spcPct val="150000"/>
              </a:lnSpc>
              <a:buFont typeface="+mj-lt"/>
              <a:buAutoNum type="arabicPeriod"/>
            </a:pPr>
            <a:r>
              <a:rPr lang="en-US" sz="2300" dirty="0"/>
              <a:t>Under Configuration, click on </a:t>
            </a:r>
            <a:r>
              <a:rPr lang="en-US" sz="2300" b="1" dirty="0"/>
              <a:t>WMS Warehouse Setup.</a:t>
            </a:r>
            <a:endParaRPr lang="en-US" sz="2300" dirty="0"/>
          </a:p>
          <a:p>
            <a:pPr marL="457200" indent="-457200" algn="just">
              <a:lnSpc>
                <a:spcPct val="150000"/>
              </a:lnSpc>
              <a:buFont typeface="+mj-lt"/>
              <a:buAutoNum type="arabicPeriod"/>
            </a:pPr>
            <a:r>
              <a:rPr lang="en-US" sz="2300" dirty="0"/>
              <a:t>Under WMS Warehouse Setup, click on </a:t>
            </a:r>
            <a:r>
              <a:rPr lang="en-US" sz="2300" b="1" dirty="0"/>
              <a:t>Warehouse Search Details.</a:t>
            </a:r>
            <a:endParaRPr lang="en-US" sz="2300" dirty="0"/>
          </a:p>
          <a:p>
            <a:pPr marL="0" indent="0" algn="just">
              <a:lnSpc>
                <a:spcPct val="150000"/>
              </a:lnSpc>
              <a:buNone/>
            </a:pPr>
            <a:endParaRPr lang="en-US" sz="2200" dirty="0"/>
          </a:p>
        </p:txBody>
      </p:sp>
    </p:spTree>
    <p:extLst>
      <p:ext uri="{BB962C8B-B14F-4D97-AF65-F5344CB8AC3E}">
        <p14:creationId xmlns:p14="http://schemas.microsoft.com/office/powerpoint/2010/main" val="234902240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A2B3C63-DEBC-466B-BF04-8AC573E06D36}"/>
              </a:ext>
            </a:extLst>
          </p:cNvPr>
          <p:cNvSpPr>
            <a:spLocks noGrp="1"/>
          </p:cNvSpPr>
          <p:nvPr>
            <p:ph type="title"/>
            <p:custDataLst>
              <p:tags r:id="rId1"/>
            </p:custDataLst>
          </p:nvPr>
        </p:nvSpPr>
        <p:spPr/>
        <p:txBody>
          <a:bodyPr/>
          <a:lstStyle/>
          <a:p>
            <a:r>
              <a:rPr lang="fr-CA"/>
              <a:t>Warehouse </a:t>
            </a:r>
            <a:r>
              <a:rPr lang="fr-CA" err="1"/>
              <a:t>Searches</a:t>
            </a:r>
            <a:r>
              <a:rPr lang="fr-CA"/>
              <a:t> Details </a:t>
            </a:r>
            <a:endParaRPr lang="en-CA"/>
          </a:p>
        </p:txBody>
      </p:sp>
      <p:sp>
        <p:nvSpPr>
          <p:cNvPr id="3" name="Content Placeholder 2">
            <a:extLst>
              <a:ext uri="{FF2B5EF4-FFF2-40B4-BE49-F238E27FC236}">
                <a16:creationId xmlns:a16="http://schemas.microsoft.com/office/drawing/2014/main" xmlns="" id="{D197749D-8986-4F12-A5B5-8501A66C7FD6}"/>
              </a:ext>
            </a:extLst>
          </p:cNvPr>
          <p:cNvSpPr>
            <a:spLocks noGrp="1"/>
          </p:cNvSpPr>
          <p:nvPr>
            <p:ph idx="1"/>
            <p:custDataLst>
              <p:tags r:id="rId2"/>
            </p:custDataLst>
          </p:nvPr>
        </p:nvSpPr>
        <p:spPr>
          <a:xfrm>
            <a:off x="870858" y="959643"/>
            <a:ext cx="10515600" cy="4938713"/>
          </a:xfrm>
        </p:spPr>
        <p:txBody>
          <a:bodyPr/>
          <a:lstStyle/>
          <a:p>
            <a:pPr marL="457200" indent="-457200" algn="just">
              <a:lnSpc>
                <a:spcPct val="130000"/>
              </a:lnSpc>
              <a:buFont typeface="+mj-lt"/>
              <a:buAutoNum type="arabicPeriod" startAt="5"/>
            </a:pPr>
            <a:r>
              <a:rPr lang="en-US" sz="2200" dirty="0"/>
              <a:t>The Warehouse Searches Details view will show you all warehouse search path existing in the WMS as well as their associated search method and any relevant information.</a:t>
            </a:r>
            <a:endParaRPr lang="en-CA" sz="2200" dirty="0"/>
          </a:p>
        </p:txBody>
      </p:sp>
      <p:pic>
        <p:nvPicPr>
          <p:cNvPr id="5" name="Picture 4">
            <a:extLst>
              <a:ext uri="{FF2B5EF4-FFF2-40B4-BE49-F238E27FC236}">
                <a16:creationId xmlns:a16="http://schemas.microsoft.com/office/drawing/2014/main" xmlns="" id="{92FAA47A-08B5-40C0-9C38-FD2469C30116}"/>
              </a:ext>
            </a:extLst>
          </p:cNvPr>
          <p:cNvPicPr>
            <a:picLocks noChangeAspect="1"/>
          </p:cNvPicPr>
          <p:nvPr>
            <p:custDataLst>
              <p:tags r:id="rId3"/>
            </p:custDataLst>
          </p:nvPr>
        </p:nvPicPr>
        <p:blipFill>
          <a:blip r:embed="rId20"/>
          <a:stretch>
            <a:fillRect/>
          </a:stretch>
        </p:blipFill>
        <p:spPr>
          <a:xfrm>
            <a:off x="332014" y="2960477"/>
            <a:ext cx="11527971" cy="2432508"/>
          </a:xfrm>
          <a:prstGeom prst="rect">
            <a:avLst/>
          </a:prstGeom>
        </p:spPr>
      </p:pic>
      <p:cxnSp>
        <p:nvCxnSpPr>
          <p:cNvPr id="16" name="Straight Arrow Connector 15">
            <a:extLst>
              <a:ext uri="{FF2B5EF4-FFF2-40B4-BE49-F238E27FC236}">
                <a16:creationId xmlns:a16="http://schemas.microsoft.com/office/drawing/2014/main" xmlns="" id="{37225500-FC23-4924-BD4B-7D5556A983C9}"/>
              </a:ext>
            </a:extLst>
          </p:cNvPr>
          <p:cNvCxnSpPr>
            <a:cxnSpLocks/>
          </p:cNvCxnSpPr>
          <p:nvPr>
            <p:custDataLst>
              <p:tags r:id="rId4"/>
            </p:custDataLst>
          </p:nvPr>
        </p:nvCxnSpPr>
        <p:spPr>
          <a:xfrm flipH="1" flipV="1">
            <a:off x="1295399" y="2725549"/>
            <a:ext cx="1" cy="2245022"/>
          </a:xfrm>
          <a:prstGeom prst="straightConnector1">
            <a:avLst/>
          </a:prstGeom>
          <a:ln w="19050">
            <a:solidFill>
              <a:srgbClr val="FF0000"/>
            </a:solidFill>
            <a:tailEnd type="triangle"/>
          </a:ln>
        </p:spPr>
        <p:style>
          <a:lnRef idx="1">
            <a:schemeClr val="accent2"/>
          </a:lnRef>
          <a:fillRef idx="0">
            <a:schemeClr val="accent2"/>
          </a:fillRef>
          <a:effectRef idx="0">
            <a:schemeClr val="accent2"/>
          </a:effectRef>
          <a:fontRef idx="minor">
            <a:schemeClr val="tx1"/>
          </a:fontRef>
        </p:style>
      </p:cxnSp>
      <p:cxnSp>
        <p:nvCxnSpPr>
          <p:cNvPr id="20" name="Straight Connector 19">
            <a:extLst>
              <a:ext uri="{FF2B5EF4-FFF2-40B4-BE49-F238E27FC236}">
                <a16:creationId xmlns:a16="http://schemas.microsoft.com/office/drawing/2014/main" xmlns="" id="{77362231-27DD-4423-AED2-01A27EDD5C5D}"/>
              </a:ext>
            </a:extLst>
          </p:cNvPr>
          <p:cNvCxnSpPr>
            <a:cxnSpLocks/>
          </p:cNvCxnSpPr>
          <p:nvPr>
            <p:custDataLst>
              <p:tags r:id="rId5"/>
            </p:custDataLst>
          </p:nvPr>
        </p:nvCxnSpPr>
        <p:spPr>
          <a:xfrm>
            <a:off x="1295398" y="4970569"/>
            <a:ext cx="500745"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xmlns="" id="{8C297EB3-C292-4E76-8145-AA8D8783E79F}"/>
              </a:ext>
            </a:extLst>
          </p:cNvPr>
          <p:cNvSpPr/>
          <p:nvPr>
            <p:custDataLst>
              <p:tags r:id="rId6"/>
            </p:custDataLst>
          </p:nvPr>
        </p:nvSpPr>
        <p:spPr>
          <a:xfrm>
            <a:off x="5737025" y="2039972"/>
            <a:ext cx="6155618" cy="1295868"/>
          </a:xfrm>
          <a:prstGeom prst="rect">
            <a:avLst/>
          </a:prstGeom>
        </p:spPr>
        <p:txBody>
          <a:bodyPr wrap="square">
            <a:spAutoFit/>
          </a:bodyPr>
          <a:lstStyle/>
          <a:p>
            <a:pPr marL="0" marR="0" lvl="0" indent="0" algn="just" defTabSz="914400" rtl="0" eaLnBrk="1" fontAlgn="auto" latinLnBrk="0" hangingPunct="1">
              <a:lnSpc>
                <a:spcPct val="110000"/>
              </a:lnSpc>
              <a:spcBef>
                <a:spcPts val="0"/>
              </a:spcBef>
              <a:spcAft>
                <a:spcPts val="0"/>
              </a:spcAft>
              <a:buClrTx/>
              <a:buSzTx/>
              <a:buFont typeface="Wingdings" panose="05000000000000000000" pitchFamily="2" charset="2"/>
              <a:buNone/>
              <a:tabLst/>
              <a:defRPr/>
            </a:pPr>
            <a:r>
              <a:rPr lang="en-US">
                <a:solidFill>
                  <a:srgbClr val="000000"/>
                </a:solidFill>
              </a:rPr>
              <a:t>Search method associated with the warehouse search path which defines </a:t>
            </a:r>
            <a:r>
              <a:rPr lang="en-US"/>
              <a:t>how the system will week inventory within the section. </a:t>
            </a:r>
            <a:endParaRPr lang="fr-CA" sz="1800" b="0"/>
          </a:p>
          <a:p>
            <a:pPr algn="just">
              <a:lnSpc>
                <a:spcPct val="110000"/>
              </a:lnSpc>
            </a:pPr>
            <a:endParaRPr lang="en-CA">
              <a:solidFill>
                <a:srgbClr val="000000"/>
              </a:solidFill>
            </a:endParaRPr>
          </a:p>
        </p:txBody>
      </p:sp>
      <p:sp>
        <p:nvSpPr>
          <p:cNvPr id="14" name="Rectangle 13">
            <a:extLst>
              <a:ext uri="{FF2B5EF4-FFF2-40B4-BE49-F238E27FC236}">
                <a16:creationId xmlns:a16="http://schemas.microsoft.com/office/drawing/2014/main" xmlns="" id="{B128AB75-A9BA-4C78-8F3D-9B63460A071F}"/>
              </a:ext>
            </a:extLst>
          </p:cNvPr>
          <p:cNvSpPr/>
          <p:nvPr>
            <p:custDataLst>
              <p:tags r:id="rId7"/>
            </p:custDataLst>
          </p:nvPr>
        </p:nvSpPr>
        <p:spPr>
          <a:xfrm>
            <a:off x="805541" y="5688115"/>
            <a:ext cx="2917363" cy="991169"/>
          </a:xfrm>
          <a:prstGeom prst="rect">
            <a:avLst/>
          </a:prstGeom>
        </p:spPr>
        <p:txBody>
          <a:bodyPr wrap="square">
            <a:spAutoFit/>
          </a:bodyPr>
          <a:lstStyle/>
          <a:p>
            <a:pPr algn="just">
              <a:lnSpc>
                <a:spcPct val="110000"/>
              </a:lnSpc>
              <a:buFont typeface="Wingdings" panose="05000000000000000000" pitchFamily="2" charset="2"/>
              <a:buNone/>
            </a:pPr>
            <a:r>
              <a:rPr lang="fr-CA" sz="1800" b="0"/>
              <a:t>C</a:t>
            </a:r>
            <a:r>
              <a:rPr lang="en-US" sz="1800" err="1"/>
              <a:t>orresponds</a:t>
            </a:r>
            <a:r>
              <a:rPr lang="en-US" sz="1800"/>
              <a:t> to the priority given to the search method.</a:t>
            </a:r>
            <a:endParaRPr lang="fr-CA" sz="1800"/>
          </a:p>
          <a:p>
            <a:pPr algn="just">
              <a:lnSpc>
                <a:spcPct val="110000"/>
              </a:lnSpc>
            </a:pPr>
            <a:endParaRPr lang="en-CA">
              <a:solidFill>
                <a:srgbClr val="000000"/>
              </a:solidFill>
            </a:endParaRPr>
          </a:p>
        </p:txBody>
      </p:sp>
      <p:cxnSp>
        <p:nvCxnSpPr>
          <p:cNvPr id="25" name="Straight Connector 24">
            <a:extLst>
              <a:ext uri="{FF2B5EF4-FFF2-40B4-BE49-F238E27FC236}">
                <a16:creationId xmlns:a16="http://schemas.microsoft.com/office/drawing/2014/main" xmlns="" id="{599D4C9D-400C-4FF6-9278-00B70A4F986F}"/>
              </a:ext>
            </a:extLst>
          </p:cNvPr>
          <p:cNvCxnSpPr>
            <a:cxnSpLocks/>
          </p:cNvCxnSpPr>
          <p:nvPr>
            <p:custDataLst>
              <p:tags r:id="rId8"/>
            </p:custDataLst>
          </p:nvPr>
        </p:nvCxnSpPr>
        <p:spPr>
          <a:xfrm>
            <a:off x="3298374" y="4970569"/>
            <a:ext cx="299356"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xmlns="" id="{605BF4EB-1F01-4B55-9FC1-37F1164EA316}"/>
              </a:ext>
            </a:extLst>
          </p:cNvPr>
          <p:cNvCxnSpPr>
            <a:cxnSpLocks/>
          </p:cNvCxnSpPr>
          <p:nvPr>
            <p:custDataLst>
              <p:tags r:id="rId9"/>
            </p:custDataLst>
          </p:nvPr>
        </p:nvCxnSpPr>
        <p:spPr>
          <a:xfrm>
            <a:off x="3298374" y="4970569"/>
            <a:ext cx="0" cy="657344"/>
          </a:xfrm>
          <a:prstGeom prst="straightConnector1">
            <a:avLst/>
          </a:prstGeom>
          <a:ln w="19050">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30" name="Rectangle 29">
            <a:extLst>
              <a:ext uri="{FF2B5EF4-FFF2-40B4-BE49-F238E27FC236}">
                <a16:creationId xmlns:a16="http://schemas.microsoft.com/office/drawing/2014/main" xmlns="" id="{07F2342E-2DBA-4182-9F48-1E11B8092D84}"/>
              </a:ext>
            </a:extLst>
          </p:cNvPr>
          <p:cNvSpPr/>
          <p:nvPr>
            <p:custDataLst>
              <p:tags r:id="rId10"/>
            </p:custDataLst>
          </p:nvPr>
        </p:nvSpPr>
        <p:spPr>
          <a:xfrm>
            <a:off x="3755562" y="5704444"/>
            <a:ext cx="2917363" cy="991169"/>
          </a:xfrm>
          <a:prstGeom prst="rect">
            <a:avLst/>
          </a:prstGeom>
        </p:spPr>
        <p:txBody>
          <a:bodyPr wrap="square">
            <a:spAutoFit/>
          </a:bodyPr>
          <a:lstStyle/>
          <a:p>
            <a:pPr algn="just">
              <a:lnSpc>
                <a:spcPct val="110000"/>
              </a:lnSpc>
              <a:buFont typeface="Wingdings" panose="05000000000000000000" pitchFamily="2" charset="2"/>
              <a:buNone/>
            </a:pPr>
            <a:r>
              <a:rPr lang="en-US" sz="1800"/>
              <a:t>Warehouse section code for the location to search. </a:t>
            </a:r>
          </a:p>
          <a:p>
            <a:pPr algn="just">
              <a:lnSpc>
                <a:spcPct val="110000"/>
              </a:lnSpc>
            </a:pPr>
            <a:endParaRPr lang="en-CA">
              <a:solidFill>
                <a:srgbClr val="000000"/>
              </a:solidFill>
            </a:endParaRPr>
          </a:p>
        </p:txBody>
      </p:sp>
      <p:cxnSp>
        <p:nvCxnSpPr>
          <p:cNvPr id="31" name="Straight Arrow Connector 30">
            <a:extLst>
              <a:ext uri="{FF2B5EF4-FFF2-40B4-BE49-F238E27FC236}">
                <a16:creationId xmlns:a16="http://schemas.microsoft.com/office/drawing/2014/main" xmlns="" id="{83F96AFD-A055-4317-A502-45B237207403}"/>
              </a:ext>
            </a:extLst>
          </p:cNvPr>
          <p:cNvCxnSpPr>
            <a:cxnSpLocks/>
          </p:cNvCxnSpPr>
          <p:nvPr>
            <p:custDataLst>
              <p:tags r:id="rId11"/>
            </p:custDataLst>
          </p:nvPr>
        </p:nvCxnSpPr>
        <p:spPr>
          <a:xfrm>
            <a:off x="4332517" y="5343114"/>
            <a:ext cx="0" cy="284799"/>
          </a:xfrm>
          <a:prstGeom prst="straightConnector1">
            <a:avLst/>
          </a:prstGeom>
          <a:ln w="19050">
            <a:solidFill>
              <a:srgbClr val="FF0000"/>
            </a:solidFill>
            <a:tailEnd type="triangle"/>
          </a:ln>
        </p:spPr>
        <p:style>
          <a:lnRef idx="1">
            <a:schemeClr val="accent2"/>
          </a:lnRef>
          <a:fillRef idx="0">
            <a:schemeClr val="accent2"/>
          </a:fillRef>
          <a:effectRef idx="0">
            <a:schemeClr val="accent2"/>
          </a:effectRef>
          <a:fontRef idx="minor">
            <a:schemeClr val="tx1"/>
          </a:fontRef>
        </p:style>
      </p:cxnSp>
      <p:cxnSp>
        <p:nvCxnSpPr>
          <p:cNvPr id="34" name="Straight Connector 33">
            <a:extLst>
              <a:ext uri="{FF2B5EF4-FFF2-40B4-BE49-F238E27FC236}">
                <a16:creationId xmlns:a16="http://schemas.microsoft.com/office/drawing/2014/main" xmlns="" id="{C6FC0847-72B4-40F0-BEE9-7D41F95E6480}"/>
              </a:ext>
            </a:extLst>
          </p:cNvPr>
          <p:cNvCxnSpPr>
            <a:cxnSpLocks/>
          </p:cNvCxnSpPr>
          <p:nvPr>
            <p:custDataLst>
              <p:tags r:id="rId12"/>
            </p:custDataLst>
          </p:nvPr>
        </p:nvCxnSpPr>
        <p:spPr>
          <a:xfrm flipH="1">
            <a:off x="5252344" y="2561012"/>
            <a:ext cx="5443" cy="17673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xmlns="" id="{4CB17F02-B61E-4A23-8813-87675F98F03F}"/>
              </a:ext>
            </a:extLst>
          </p:cNvPr>
          <p:cNvCxnSpPr>
            <a:cxnSpLocks/>
          </p:cNvCxnSpPr>
          <p:nvPr>
            <p:custDataLst>
              <p:tags r:id="rId13"/>
            </p:custDataLst>
          </p:nvPr>
        </p:nvCxnSpPr>
        <p:spPr>
          <a:xfrm>
            <a:off x="5279559" y="2556377"/>
            <a:ext cx="408466" cy="0"/>
          </a:xfrm>
          <a:prstGeom prst="straightConnector1">
            <a:avLst/>
          </a:prstGeom>
          <a:ln w="19050">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45" name="Rectangle 44">
            <a:extLst>
              <a:ext uri="{FF2B5EF4-FFF2-40B4-BE49-F238E27FC236}">
                <a16:creationId xmlns:a16="http://schemas.microsoft.com/office/drawing/2014/main" xmlns="" id="{95AD549F-0F54-4202-98BD-C1560B8B6B8C}"/>
              </a:ext>
            </a:extLst>
          </p:cNvPr>
          <p:cNvSpPr/>
          <p:nvPr>
            <p:custDataLst>
              <p:tags r:id="rId14"/>
            </p:custDataLst>
          </p:nvPr>
        </p:nvSpPr>
        <p:spPr>
          <a:xfrm>
            <a:off x="6768311" y="5476222"/>
            <a:ext cx="5423689" cy="1295868"/>
          </a:xfrm>
          <a:prstGeom prst="rect">
            <a:avLst/>
          </a:prstGeom>
        </p:spPr>
        <p:txBody>
          <a:bodyPr wrap="square">
            <a:spAutoFit/>
          </a:bodyPr>
          <a:lstStyle/>
          <a:p>
            <a:pPr marL="0" marR="0" lvl="0" indent="0" algn="just" defTabSz="914400" rtl="0" eaLnBrk="1" fontAlgn="auto" latinLnBrk="0" hangingPunct="1">
              <a:lnSpc>
                <a:spcPct val="110000"/>
              </a:lnSpc>
              <a:spcBef>
                <a:spcPts val="0"/>
              </a:spcBef>
              <a:spcAft>
                <a:spcPts val="0"/>
              </a:spcAft>
              <a:buClrTx/>
              <a:buSzTx/>
              <a:buFont typeface="Wingdings" panose="05000000000000000000" pitchFamily="2" charset="2"/>
              <a:buNone/>
              <a:tabLst/>
              <a:defRPr/>
            </a:pPr>
            <a:r>
              <a:rPr lang="en-US">
                <a:solidFill>
                  <a:srgbClr val="000000"/>
                </a:solidFill>
              </a:rPr>
              <a:t>If a value is specified here, the system will execute a second search for any product that exceeds the FIFO Window field in the Items resource. </a:t>
            </a:r>
          </a:p>
          <a:p>
            <a:pPr algn="just">
              <a:lnSpc>
                <a:spcPct val="110000"/>
              </a:lnSpc>
            </a:pPr>
            <a:endParaRPr lang="en-CA">
              <a:solidFill>
                <a:srgbClr val="000000"/>
              </a:solidFill>
            </a:endParaRPr>
          </a:p>
        </p:txBody>
      </p:sp>
      <p:cxnSp>
        <p:nvCxnSpPr>
          <p:cNvPr id="46" name="Straight Connector 45">
            <a:extLst>
              <a:ext uri="{FF2B5EF4-FFF2-40B4-BE49-F238E27FC236}">
                <a16:creationId xmlns:a16="http://schemas.microsoft.com/office/drawing/2014/main" xmlns="" id="{A70B3BE8-79B7-457B-B1BD-22DB37E581CD}"/>
              </a:ext>
            </a:extLst>
          </p:cNvPr>
          <p:cNvCxnSpPr>
            <a:cxnSpLocks/>
          </p:cNvCxnSpPr>
          <p:nvPr>
            <p:custDataLst>
              <p:tags r:id="rId15"/>
            </p:custDataLst>
          </p:nvPr>
        </p:nvCxnSpPr>
        <p:spPr>
          <a:xfrm flipH="1">
            <a:off x="7037614" y="4863676"/>
            <a:ext cx="1809878"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xmlns="" id="{F5D2DA41-B567-427B-8E22-6BE76FF46E44}"/>
              </a:ext>
            </a:extLst>
          </p:cNvPr>
          <p:cNvCxnSpPr>
            <a:cxnSpLocks/>
          </p:cNvCxnSpPr>
          <p:nvPr>
            <p:custDataLst>
              <p:tags r:id="rId16"/>
            </p:custDataLst>
          </p:nvPr>
        </p:nvCxnSpPr>
        <p:spPr>
          <a:xfrm>
            <a:off x="8847491" y="4863676"/>
            <a:ext cx="0" cy="529309"/>
          </a:xfrm>
          <a:prstGeom prst="straightConnector1">
            <a:avLst/>
          </a:prstGeom>
          <a:ln w="19050">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55" name="Rectangle 54">
            <a:extLst>
              <a:ext uri="{FF2B5EF4-FFF2-40B4-BE49-F238E27FC236}">
                <a16:creationId xmlns:a16="http://schemas.microsoft.com/office/drawing/2014/main" xmlns="" id="{325EC51E-28B1-47CA-99B2-BC9ACB3B4489}"/>
              </a:ext>
            </a:extLst>
          </p:cNvPr>
          <p:cNvSpPr/>
          <p:nvPr>
            <p:custDataLst>
              <p:tags r:id="rId17"/>
            </p:custDataLst>
          </p:nvPr>
        </p:nvSpPr>
        <p:spPr>
          <a:xfrm>
            <a:off x="397331" y="2065428"/>
            <a:ext cx="4667243" cy="991169"/>
          </a:xfrm>
          <a:prstGeom prst="rect">
            <a:avLst/>
          </a:prstGeom>
        </p:spPr>
        <p:txBody>
          <a:bodyPr wrap="square">
            <a:spAutoFit/>
          </a:bodyPr>
          <a:lstStyle/>
          <a:p>
            <a:pPr marL="0" marR="0" lvl="0" indent="0" algn="just" defTabSz="914400" rtl="0" eaLnBrk="1" fontAlgn="auto" latinLnBrk="0" hangingPunct="1">
              <a:lnSpc>
                <a:spcPct val="110000"/>
              </a:lnSpc>
              <a:spcBef>
                <a:spcPts val="0"/>
              </a:spcBef>
              <a:spcAft>
                <a:spcPts val="0"/>
              </a:spcAft>
              <a:buClrTx/>
              <a:buSzTx/>
              <a:buFont typeface="Wingdings" panose="05000000000000000000" pitchFamily="2" charset="2"/>
              <a:buNone/>
              <a:tabLst/>
              <a:defRPr/>
            </a:pPr>
            <a:r>
              <a:rPr lang="en-US">
                <a:solidFill>
                  <a:srgbClr val="000000"/>
                </a:solidFill>
              </a:rPr>
              <a:t>The warehouse search path identifies the header record and is unique across all records.</a:t>
            </a:r>
          </a:p>
          <a:p>
            <a:pPr algn="just">
              <a:lnSpc>
                <a:spcPct val="110000"/>
              </a:lnSpc>
            </a:pPr>
            <a:endParaRPr lang="en-CA">
              <a:solidFill>
                <a:srgbClr val="000000"/>
              </a:solidFill>
            </a:endParaRPr>
          </a:p>
        </p:txBody>
      </p:sp>
    </p:spTree>
    <p:extLst>
      <p:ext uri="{BB962C8B-B14F-4D97-AF65-F5344CB8AC3E}">
        <p14:creationId xmlns:p14="http://schemas.microsoft.com/office/powerpoint/2010/main" val="33580237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1A014F7-DE4D-40E1-860D-4E9FEC2BB033}"/>
              </a:ext>
            </a:extLst>
          </p:cNvPr>
          <p:cNvSpPr>
            <a:spLocks noGrp="1"/>
          </p:cNvSpPr>
          <p:nvPr>
            <p:ph type="title"/>
            <p:custDataLst>
              <p:tags r:id="rId1"/>
            </p:custDataLst>
          </p:nvPr>
        </p:nvSpPr>
        <p:spPr/>
        <p:txBody>
          <a:bodyPr/>
          <a:lstStyle/>
          <a:p>
            <a:r>
              <a:rPr lang="fr-CA"/>
              <a:t>Warehouse Options</a:t>
            </a:r>
            <a:endParaRPr lang="en-CA"/>
          </a:p>
        </p:txBody>
      </p:sp>
      <p:sp>
        <p:nvSpPr>
          <p:cNvPr id="6" name="Content Placeholder 2">
            <a:extLst>
              <a:ext uri="{FF2B5EF4-FFF2-40B4-BE49-F238E27FC236}">
                <a16:creationId xmlns:a16="http://schemas.microsoft.com/office/drawing/2014/main" xmlns="" id="{A03162A0-74B3-4941-98D9-AE56889B2F7E}"/>
              </a:ext>
            </a:extLst>
          </p:cNvPr>
          <p:cNvSpPr>
            <a:spLocks noGrp="1"/>
          </p:cNvSpPr>
          <p:nvPr>
            <p:ph idx="1"/>
            <p:custDataLst>
              <p:tags r:id="rId2"/>
            </p:custDataLst>
          </p:nvPr>
        </p:nvSpPr>
        <p:spPr>
          <a:xfrm>
            <a:off x="669387" y="1312622"/>
            <a:ext cx="6742066" cy="4733783"/>
          </a:xfrm>
        </p:spPr>
        <p:txBody>
          <a:bodyPr/>
          <a:lstStyle/>
          <a:p>
            <a:pPr marL="457200" indent="-457200" algn="just">
              <a:lnSpc>
                <a:spcPct val="150000"/>
              </a:lnSpc>
              <a:buFont typeface="+mj-lt"/>
              <a:buAutoNum type="arabicPeriod"/>
            </a:pPr>
            <a:r>
              <a:rPr lang="en-US" sz="2300"/>
              <a:t>With a </a:t>
            </a:r>
            <a:r>
              <a:rPr lang="en-US" sz="2300" u="sng"/>
              <a:t>desktop computer</a:t>
            </a:r>
            <a:r>
              <a:rPr lang="en-US" sz="2300"/>
              <a:t>, select the </a:t>
            </a:r>
            <a:r>
              <a:rPr lang="en-US" sz="2300" b="1"/>
              <a:t>WMS System Administration</a:t>
            </a:r>
            <a:r>
              <a:rPr lang="en-US" sz="2300"/>
              <a:t> resource.</a:t>
            </a:r>
          </a:p>
          <a:p>
            <a:pPr marL="457200" indent="-457200" algn="just">
              <a:lnSpc>
                <a:spcPct val="150000"/>
              </a:lnSpc>
              <a:buFont typeface="+mj-lt"/>
              <a:buAutoNum type="arabicPeriod"/>
            </a:pPr>
            <a:r>
              <a:rPr lang="en-US" sz="2300"/>
              <a:t>Under WMS System Administration, click on </a:t>
            </a:r>
            <a:r>
              <a:rPr lang="en-US" sz="2300" b="1"/>
              <a:t>Configuration.</a:t>
            </a:r>
            <a:endParaRPr lang="en-US" sz="2300"/>
          </a:p>
          <a:p>
            <a:pPr marL="457200" indent="-457200" algn="just">
              <a:lnSpc>
                <a:spcPct val="150000"/>
              </a:lnSpc>
              <a:buFont typeface="+mj-lt"/>
              <a:buAutoNum type="arabicPeriod"/>
            </a:pPr>
            <a:r>
              <a:rPr lang="en-US" sz="2300"/>
              <a:t>Under Configuration, click on </a:t>
            </a:r>
            <a:r>
              <a:rPr lang="en-US" sz="2300" b="1"/>
              <a:t>WMS Warehouse Setup.</a:t>
            </a:r>
            <a:endParaRPr lang="en-US" sz="2300"/>
          </a:p>
          <a:p>
            <a:pPr marL="457200" indent="-457200" algn="just">
              <a:lnSpc>
                <a:spcPct val="150000"/>
              </a:lnSpc>
              <a:buFont typeface="+mj-lt"/>
              <a:buAutoNum type="arabicPeriod"/>
            </a:pPr>
            <a:r>
              <a:rPr lang="en-US" sz="2300"/>
              <a:t>Under WMS Warehouse Setup, click on </a:t>
            </a:r>
            <a:r>
              <a:rPr lang="en-US" sz="2300" b="1"/>
              <a:t>Warehouse Options.</a:t>
            </a:r>
            <a:endParaRPr lang="en-US" sz="2300"/>
          </a:p>
          <a:p>
            <a:pPr marL="0" indent="0" algn="just">
              <a:lnSpc>
                <a:spcPct val="150000"/>
              </a:lnSpc>
              <a:buNone/>
            </a:pPr>
            <a:endParaRPr lang="en-US" sz="2200"/>
          </a:p>
        </p:txBody>
      </p:sp>
      <p:pic>
        <p:nvPicPr>
          <p:cNvPr id="4" name="Picture 3">
            <a:extLst>
              <a:ext uri="{FF2B5EF4-FFF2-40B4-BE49-F238E27FC236}">
                <a16:creationId xmlns:a16="http://schemas.microsoft.com/office/drawing/2014/main" xmlns="" id="{0229D075-FFDE-449F-8A92-7844B8D8CCC1}"/>
              </a:ext>
            </a:extLst>
          </p:cNvPr>
          <p:cNvPicPr>
            <a:picLocks noChangeAspect="1"/>
          </p:cNvPicPr>
          <p:nvPr>
            <p:custDataLst>
              <p:tags r:id="rId3"/>
            </p:custDataLst>
          </p:nvPr>
        </p:nvPicPr>
        <p:blipFill>
          <a:blip r:embed="rId6"/>
          <a:stretch>
            <a:fillRect/>
          </a:stretch>
        </p:blipFill>
        <p:spPr>
          <a:xfrm>
            <a:off x="8085083" y="518028"/>
            <a:ext cx="3268717" cy="5693608"/>
          </a:xfrm>
          <a:prstGeom prst="rect">
            <a:avLst/>
          </a:prstGeom>
        </p:spPr>
      </p:pic>
    </p:spTree>
    <p:extLst>
      <p:ext uri="{BB962C8B-B14F-4D97-AF65-F5344CB8AC3E}">
        <p14:creationId xmlns:p14="http://schemas.microsoft.com/office/powerpoint/2010/main" val="390700027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D0A18F3-9F12-464B-BC50-F741E79EDDDA}"/>
              </a:ext>
            </a:extLst>
          </p:cNvPr>
          <p:cNvSpPr>
            <a:spLocks noGrp="1"/>
          </p:cNvSpPr>
          <p:nvPr>
            <p:ph type="ctrTitle"/>
            <p:custDataLst>
              <p:tags r:id="rId1"/>
            </p:custDataLst>
          </p:nvPr>
        </p:nvSpPr>
        <p:spPr/>
        <p:txBody>
          <a:bodyPr/>
          <a:lstStyle/>
          <a:p>
            <a:r>
              <a:rPr lang="en-CA" sz="4400" b="1"/>
              <a:t>Hold Codes</a:t>
            </a:r>
          </a:p>
        </p:txBody>
      </p:sp>
    </p:spTree>
    <p:extLst>
      <p:ext uri="{BB962C8B-B14F-4D97-AF65-F5344CB8AC3E}">
        <p14:creationId xmlns:p14="http://schemas.microsoft.com/office/powerpoint/2010/main" val="51399397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5B5D9E7-E5BE-4E99-B1C8-20E5DD473647}"/>
              </a:ext>
            </a:extLst>
          </p:cNvPr>
          <p:cNvSpPr>
            <a:spLocks noGrp="1"/>
          </p:cNvSpPr>
          <p:nvPr>
            <p:ph type="title"/>
            <p:custDataLst>
              <p:tags r:id="rId1"/>
            </p:custDataLst>
          </p:nvPr>
        </p:nvSpPr>
        <p:spPr/>
        <p:txBody>
          <a:bodyPr/>
          <a:lstStyle/>
          <a:p>
            <a:r>
              <a:rPr lang="fr-CA"/>
              <a:t>Hold Codes</a:t>
            </a:r>
            <a:endParaRPr lang="en-CA"/>
          </a:p>
        </p:txBody>
      </p:sp>
      <p:sp>
        <p:nvSpPr>
          <p:cNvPr id="3" name="Content Placeholder 2">
            <a:extLst>
              <a:ext uri="{FF2B5EF4-FFF2-40B4-BE49-F238E27FC236}">
                <a16:creationId xmlns:a16="http://schemas.microsoft.com/office/drawing/2014/main" xmlns="" id="{CA670E55-2C3F-429D-976D-BDBB19A87697}"/>
              </a:ext>
            </a:extLst>
          </p:cNvPr>
          <p:cNvSpPr>
            <a:spLocks noGrp="1"/>
          </p:cNvSpPr>
          <p:nvPr>
            <p:ph idx="1"/>
            <p:custDataLst>
              <p:tags r:id="rId2"/>
            </p:custDataLst>
          </p:nvPr>
        </p:nvSpPr>
        <p:spPr>
          <a:xfrm>
            <a:off x="838200" y="1310186"/>
            <a:ext cx="9984800" cy="4730237"/>
          </a:xfrm>
        </p:spPr>
        <p:txBody>
          <a:bodyPr/>
          <a:lstStyle/>
          <a:p>
            <a:pPr algn="just">
              <a:lnSpc>
                <a:spcPct val="130000"/>
              </a:lnSpc>
            </a:pPr>
            <a:r>
              <a:rPr lang="en-US" sz="2200" dirty="0"/>
              <a:t>The Hold Codes resource is used to add, modify, copy, delete the records in the hold codes table and to query the records in the hold codes table.</a:t>
            </a:r>
          </a:p>
          <a:p>
            <a:pPr algn="just">
              <a:lnSpc>
                <a:spcPct val="130000"/>
              </a:lnSpc>
            </a:pPr>
            <a:r>
              <a:rPr lang="en-US" sz="2200" dirty="0"/>
              <a:t>Hold codes are used to differentiate inventory and to keep separate from similar inventory, generally for the purpose of disposal, return to the vendor, testing, or inspection purposes. All inventory with a hold code will not be selected for outbound orders.</a:t>
            </a:r>
          </a:p>
          <a:p>
            <a:pPr algn="just">
              <a:lnSpc>
                <a:spcPct val="130000"/>
              </a:lnSpc>
            </a:pPr>
            <a:r>
              <a:rPr lang="en-US" sz="2200" dirty="0"/>
              <a:t>Inventory assigned a hold code will only use storage rules defined in the storage rule details table. These rules are defined for that specific hold code and will only be selected in the inventory selection algorithm for line items that request inventory with that specific hold code.</a:t>
            </a:r>
          </a:p>
        </p:txBody>
      </p:sp>
    </p:spTree>
    <p:extLst>
      <p:ext uri="{BB962C8B-B14F-4D97-AF65-F5344CB8AC3E}">
        <p14:creationId xmlns:p14="http://schemas.microsoft.com/office/powerpoint/2010/main" val="383492464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EF9B49E-9911-47A9-B117-84555AAB8FB2}"/>
              </a:ext>
            </a:extLst>
          </p:cNvPr>
          <p:cNvSpPr>
            <a:spLocks noGrp="1"/>
          </p:cNvSpPr>
          <p:nvPr>
            <p:ph type="title"/>
            <p:custDataLst>
              <p:tags r:id="rId1"/>
            </p:custDataLst>
          </p:nvPr>
        </p:nvSpPr>
        <p:spPr/>
        <p:txBody>
          <a:bodyPr/>
          <a:lstStyle/>
          <a:p>
            <a:r>
              <a:rPr lang="fr-CA"/>
              <a:t>Hold Codes</a:t>
            </a:r>
            <a:endParaRPr lang="en-CA"/>
          </a:p>
        </p:txBody>
      </p:sp>
      <p:sp>
        <p:nvSpPr>
          <p:cNvPr id="4" name="Content Placeholder 2">
            <a:extLst>
              <a:ext uri="{FF2B5EF4-FFF2-40B4-BE49-F238E27FC236}">
                <a16:creationId xmlns:a16="http://schemas.microsoft.com/office/drawing/2014/main" xmlns="" id="{D8B204E2-D1F2-4C51-8E64-665B9260C6D8}"/>
              </a:ext>
            </a:extLst>
          </p:cNvPr>
          <p:cNvSpPr>
            <a:spLocks noGrp="1"/>
          </p:cNvSpPr>
          <p:nvPr>
            <p:ph idx="1"/>
            <p:custDataLst>
              <p:tags r:id="rId2"/>
            </p:custDataLst>
          </p:nvPr>
        </p:nvSpPr>
        <p:spPr>
          <a:xfrm>
            <a:off x="669387" y="1312622"/>
            <a:ext cx="6742066" cy="4733783"/>
          </a:xfrm>
        </p:spPr>
        <p:txBody>
          <a:bodyPr/>
          <a:lstStyle/>
          <a:p>
            <a:pPr marL="457200" indent="-457200" algn="just">
              <a:lnSpc>
                <a:spcPct val="150000"/>
              </a:lnSpc>
              <a:buFont typeface="+mj-lt"/>
              <a:buAutoNum type="arabicPeriod"/>
            </a:pPr>
            <a:r>
              <a:rPr lang="en-US" sz="2300"/>
              <a:t>With a </a:t>
            </a:r>
            <a:r>
              <a:rPr lang="en-US" sz="2300" u="sng"/>
              <a:t>desktop computer</a:t>
            </a:r>
            <a:r>
              <a:rPr lang="en-US" sz="2300"/>
              <a:t>, select the </a:t>
            </a:r>
            <a:r>
              <a:rPr lang="en-US" sz="2300" b="1"/>
              <a:t>WMS System Administration</a:t>
            </a:r>
            <a:r>
              <a:rPr lang="en-US" sz="2300"/>
              <a:t> resource.</a:t>
            </a:r>
          </a:p>
          <a:p>
            <a:pPr marL="457200" indent="-457200" algn="just">
              <a:lnSpc>
                <a:spcPct val="150000"/>
              </a:lnSpc>
              <a:buFont typeface="+mj-lt"/>
              <a:buAutoNum type="arabicPeriod"/>
            </a:pPr>
            <a:r>
              <a:rPr lang="en-US" sz="2300"/>
              <a:t>Under WMS System Administration, click on </a:t>
            </a:r>
            <a:r>
              <a:rPr lang="en-US" sz="2300" b="1"/>
              <a:t>Configuration.</a:t>
            </a:r>
            <a:endParaRPr lang="en-US" sz="2300"/>
          </a:p>
          <a:p>
            <a:pPr marL="457200" indent="-457200" algn="just">
              <a:lnSpc>
                <a:spcPct val="150000"/>
              </a:lnSpc>
              <a:buFont typeface="+mj-lt"/>
              <a:buAutoNum type="arabicPeriod"/>
            </a:pPr>
            <a:r>
              <a:rPr lang="en-US" sz="2300"/>
              <a:t>Under Configuration, click on </a:t>
            </a:r>
            <a:r>
              <a:rPr lang="en-US" sz="2300" b="1"/>
              <a:t>WMS Warehouse Setup.</a:t>
            </a:r>
            <a:endParaRPr lang="en-US" sz="2300"/>
          </a:p>
          <a:p>
            <a:pPr marL="457200" indent="-457200" algn="just">
              <a:lnSpc>
                <a:spcPct val="150000"/>
              </a:lnSpc>
              <a:buFont typeface="+mj-lt"/>
              <a:buAutoNum type="arabicPeriod"/>
            </a:pPr>
            <a:r>
              <a:rPr lang="en-US" sz="2300"/>
              <a:t>Under WMS Warehouse Setup, click on </a:t>
            </a:r>
            <a:r>
              <a:rPr lang="en-US" sz="2300" b="1"/>
              <a:t>Hold Codes.</a:t>
            </a:r>
            <a:endParaRPr lang="en-US" sz="2300"/>
          </a:p>
          <a:p>
            <a:pPr marL="0" indent="0" algn="just">
              <a:lnSpc>
                <a:spcPct val="150000"/>
              </a:lnSpc>
              <a:buNone/>
            </a:pPr>
            <a:endParaRPr lang="en-US" sz="2200"/>
          </a:p>
        </p:txBody>
      </p:sp>
      <p:pic>
        <p:nvPicPr>
          <p:cNvPr id="6" name="Picture 5">
            <a:extLst>
              <a:ext uri="{FF2B5EF4-FFF2-40B4-BE49-F238E27FC236}">
                <a16:creationId xmlns:a16="http://schemas.microsoft.com/office/drawing/2014/main" xmlns="" id="{A8391393-D2B8-48FF-BAA5-EDED245833F9}"/>
              </a:ext>
            </a:extLst>
          </p:cNvPr>
          <p:cNvPicPr>
            <a:picLocks noChangeAspect="1"/>
          </p:cNvPicPr>
          <p:nvPr>
            <p:custDataLst>
              <p:tags r:id="rId3"/>
            </p:custDataLst>
          </p:nvPr>
        </p:nvPicPr>
        <p:blipFill>
          <a:blip r:embed="rId5"/>
          <a:stretch>
            <a:fillRect/>
          </a:stretch>
        </p:blipFill>
        <p:spPr>
          <a:xfrm>
            <a:off x="8116070" y="185860"/>
            <a:ext cx="2848865" cy="5986340"/>
          </a:xfrm>
          <a:prstGeom prst="rect">
            <a:avLst/>
          </a:prstGeom>
        </p:spPr>
      </p:pic>
    </p:spTree>
    <p:extLst>
      <p:ext uri="{BB962C8B-B14F-4D97-AF65-F5344CB8AC3E}">
        <p14:creationId xmlns:p14="http://schemas.microsoft.com/office/powerpoint/2010/main" val="243271980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2382C30-0564-4270-A4D1-0CEF13448F2E}"/>
              </a:ext>
            </a:extLst>
          </p:cNvPr>
          <p:cNvSpPr>
            <a:spLocks noGrp="1"/>
          </p:cNvSpPr>
          <p:nvPr>
            <p:ph type="title"/>
            <p:custDataLst>
              <p:tags r:id="rId1"/>
            </p:custDataLst>
          </p:nvPr>
        </p:nvSpPr>
        <p:spPr/>
        <p:txBody>
          <a:bodyPr/>
          <a:lstStyle/>
          <a:p>
            <a:r>
              <a:rPr lang="fr-CA"/>
              <a:t>Hold Codes</a:t>
            </a:r>
            <a:endParaRPr lang="en-CA"/>
          </a:p>
        </p:txBody>
      </p:sp>
      <p:sp>
        <p:nvSpPr>
          <p:cNvPr id="3" name="Content Placeholder 2">
            <a:extLst>
              <a:ext uri="{FF2B5EF4-FFF2-40B4-BE49-F238E27FC236}">
                <a16:creationId xmlns:a16="http://schemas.microsoft.com/office/drawing/2014/main" xmlns="" id="{45EB9E66-99EA-4FDB-93B0-E4A835B5D931}"/>
              </a:ext>
            </a:extLst>
          </p:cNvPr>
          <p:cNvSpPr>
            <a:spLocks noGrp="1"/>
          </p:cNvSpPr>
          <p:nvPr>
            <p:ph idx="1"/>
            <p:custDataLst>
              <p:tags r:id="rId2"/>
            </p:custDataLst>
          </p:nvPr>
        </p:nvSpPr>
        <p:spPr>
          <a:xfrm>
            <a:off x="838200" y="1249626"/>
            <a:ext cx="10515600" cy="5091113"/>
          </a:xfrm>
        </p:spPr>
        <p:txBody>
          <a:bodyPr/>
          <a:lstStyle/>
          <a:p>
            <a:pPr marL="457200" indent="-457200">
              <a:lnSpc>
                <a:spcPct val="150000"/>
              </a:lnSpc>
              <a:buFont typeface="+mj-lt"/>
              <a:buAutoNum type="arabicPeriod" startAt="5"/>
            </a:pPr>
            <a:r>
              <a:rPr lang="fr-CA"/>
              <a:t>In the new </a:t>
            </a:r>
            <a:r>
              <a:rPr lang="fr-CA" err="1"/>
              <a:t>window</a:t>
            </a:r>
            <a:r>
              <a:rPr lang="fr-CA"/>
              <a:t>, </a:t>
            </a:r>
            <a:r>
              <a:rPr lang="en-US"/>
              <a:t>the different hold codes already configured in the WMS will be listed.</a:t>
            </a:r>
          </a:p>
          <a:p>
            <a:pPr marL="457200" indent="-457200">
              <a:lnSpc>
                <a:spcPct val="150000"/>
              </a:lnSpc>
              <a:buFont typeface="+mj-lt"/>
              <a:buAutoNum type="arabicPeriod" startAt="5"/>
            </a:pPr>
            <a:r>
              <a:rPr lang="en-US" u="sng"/>
              <a:t>If you want to create a hold code</a:t>
            </a:r>
            <a:r>
              <a:rPr lang="en-US"/>
              <a:t>, do this:</a:t>
            </a:r>
          </a:p>
          <a:p>
            <a:pPr marL="0" indent="0">
              <a:lnSpc>
                <a:spcPct val="150000"/>
              </a:lnSpc>
              <a:buNone/>
            </a:pPr>
            <a:r>
              <a:rPr lang="fr-CA"/>
              <a:t>	</a:t>
            </a:r>
            <a:r>
              <a:rPr lang="fr-CA">
                <a:solidFill>
                  <a:schemeClr val="accent2"/>
                </a:solidFill>
              </a:rPr>
              <a:t>6.1</a:t>
            </a:r>
            <a:r>
              <a:rPr lang="fr-CA"/>
              <a:t> Click on </a:t>
            </a:r>
            <a:r>
              <a:rPr lang="fr-CA" err="1"/>
              <a:t>Create</a:t>
            </a:r>
            <a:r>
              <a:rPr lang="fr-CA"/>
              <a:t> at the </a:t>
            </a:r>
            <a:r>
              <a:rPr lang="fr-CA" err="1"/>
              <a:t>bottom</a:t>
            </a:r>
            <a:r>
              <a:rPr lang="fr-CA"/>
              <a:t> right of </a:t>
            </a:r>
            <a:r>
              <a:rPr lang="fr-CA" err="1"/>
              <a:t>your</a:t>
            </a:r>
            <a:r>
              <a:rPr lang="fr-CA"/>
              <a:t> screen.</a:t>
            </a:r>
          </a:p>
          <a:p>
            <a:pPr marL="0" indent="0">
              <a:lnSpc>
                <a:spcPct val="150000"/>
              </a:lnSpc>
              <a:buNone/>
            </a:pPr>
            <a:endParaRPr lang="fr-CA"/>
          </a:p>
          <a:p>
            <a:pPr marL="0" indent="0" algn="just">
              <a:lnSpc>
                <a:spcPct val="150000"/>
              </a:lnSpc>
              <a:spcBef>
                <a:spcPts val="1000"/>
              </a:spcBef>
              <a:buClr>
                <a:srgbClr val="F58220"/>
              </a:buClr>
              <a:buNone/>
            </a:pPr>
            <a:r>
              <a:rPr lang="fr-CA">
                <a:solidFill>
                  <a:schemeClr val="accent2"/>
                </a:solidFill>
              </a:rPr>
              <a:t>	</a:t>
            </a:r>
            <a:endParaRPr lang="fr-CA"/>
          </a:p>
          <a:p>
            <a:pPr marL="0" indent="0">
              <a:lnSpc>
                <a:spcPct val="150000"/>
              </a:lnSpc>
              <a:buNone/>
            </a:pPr>
            <a:endParaRPr lang="fr-CA"/>
          </a:p>
          <a:p>
            <a:pPr marL="0" indent="0">
              <a:lnSpc>
                <a:spcPct val="150000"/>
              </a:lnSpc>
              <a:buNone/>
            </a:pPr>
            <a:endParaRPr lang="fr-CA"/>
          </a:p>
          <a:p>
            <a:pPr marL="0" indent="0">
              <a:lnSpc>
                <a:spcPct val="150000"/>
              </a:lnSpc>
              <a:buNone/>
            </a:pPr>
            <a:endParaRPr lang="fr-CA"/>
          </a:p>
          <a:p>
            <a:pPr marL="0" indent="0">
              <a:lnSpc>
                <a:spcPct val="150000"/>
              </a:lnSpc>
              <a:buNone/>
            </a:pPr>
            <a:endParaRPr lang="en-US"/>
          </a:p>
          <a:p>
            <a:pPr marL="0" indent="0">
              <a:lnSpc>
                <a:spcPct val="150000"/>
              </a:lnSpc>
              <a:buNone/>
            </a:pPr>
            <a:endParaRPr lang="en-CA"/>
          </a:p>
        </p:txBody>
      </p:sp>
      <p:pic>
        <p:nvPicPr>
          <p:cNvPr id="8" name="Picture 7">
            <a:extLst>
              <a:ext uri="{FF2B5EF4-FFF2-40B4-BE49-F238E27FC236}">
                <a16:creationId xmlns:a16="http://schemas.microsoft.com/office/drawing/2014/main" xmlns="" id="{5E96375F-06C8-4F43-A17E-EF51AC3491A4}"/>
              </a:ext>
            </a:extLst>
          </p:cNvPr>
          <p:cNvPicPr>
            <a:picLocks noChangeAspect="1"/>
          </p:cNvPicPr>
          <p:nvPr>
            <p:custDataLst>
              <p:tags r:id="rId3"/>
            </p:custDataLst>
          </p:nvPr>
        </p:nvPicPr>
        <p:blipFill>
          <a:blip r:embed="rId5"/>
          <a:stretch>
            <a:fillRect/>
          </a:stretch>
        </p:blipFill>
        <p:spPr>
          <a:xfrm>
            <a:off x="450376" y="4072934"/>
            <a:ext cx="11518710" cy="1258922"/>
          </a:xfrm>
          <a:prstGeom prst="rect">
            <a:avLst/>
          </a:prstGeom>
        </p:spPr>
      </p:pic>
    </p:spTree>
    <p:extLst>
      <p:ext uri="{BB962C8B-B14F-4D97-AF65-F5344CB8AC3E}">
        <p14:creationId xmlns:p14="http://schemas.microsoft.com/office/powerpoint/2010/main" val="301131989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51812D5-34AD-4B07-8164-0C5510682A21}"/>
              </a:ext>
            </a:extLst>
          </p:cNvPr>
          <p:cNvSpPr>
            <a:spLocks noGrp="1"/>
          </p:cNvSpPr>
          <p:nvPr>
            <p:ph type="title"/>
            <p:custDataLst>
              <p:tags r:id="rId1"/>
            </p:custDataLst>
          </p:nvPr>
        </p:nvSpPr>
        <p:spPr/>
        <p:txBody>
          <a:bodyPr/>
          <a:lstStyle/>
          <a:p>
            <a:r>
              <a:rPr lang="fr-CA"/>
              <a:t>Hold Codes</a:t>
            </a:r>
            <a:endParaRPr lang="en-CA"/>
          </a:p>
        </p:txBody>
      </p:sp>
      <p:sp>
        <p:nvSpPr>
          <p:cNvPr id="3" name="Content Placeholder 2">
            <a:extLst>
              <a:ext uri="{FF2B5EF4-FFF2-40B4-BE49-F238E27FC236}">
                <a16:creationId xmlns:a16="http://schemas.microsoft.com/office/drawing/2014/main" xmlns="" id="{CEBE38A1-6894-4269-A3A5-A98B98B1C532}"/>
              </a:ext>
            </a:extLst>
          </p:cNvPr>
          <p:cNvSpPr>
            <a:spLocks noGrp="1"/>
          </p:cNvSpPr>
          <p:nvPr>
            <p:ph idx="1"/>
            <p:custDataLst>
              <p:tags r:id="rId2"/>
            </p:custDataLst>
          </p:nvPr>
        </p:nvSpPr>
        <p:spPr>
          <a:xfrm>
            <a:off x="838200" y="1173707"/>
            <a:ext cx="5257800" cy="5003256"/>
          </a:xfrm>
        </p:spPr>
        <p:txBody>
          <a:bodyPr/>
          <a:lstStyle/>
          <a:p>
            <a:pPr marL="0" indent="0" algn="just">
              <a:lnSpc>
                <a:spcPct val="150000"/>
              </a:lnSpc>
              <a:spcBef>
                <a:spcPts val="1000"/>
              </a:spcBef>
              <a:buClr>
                <a:srgbClr val="F58220"/>
              </a:buClr>
              <a:buNone/>
            </a:pPr>
            <a:r>
              <a:rPr lang="fr-CA">
                <a:solidFill>
                  <a:schemeClr val="accent2"/>
                </a:solidFill>
              </a:rPr>
              <a:t>6.2</a:t>
            </a:r>
            <a:r>
              <a:rPr lang="fr-CA"/>
              <a:t> </a:t>
            </a:r>
            <a:r>
              <a:rPr lang="fr-CA" sz="2400" err="1">
                <a:solidFill>
                  <a:schemeClr val="tx1">
                    <a:lumMod val="50000"/>
                    <a:lumOff val="50000"/>
                  </a:schemeClr>
                </a:solidFill>
              </a:rPr>
              <a:t>From</a:t>
            </a:r>
            <a:r>
              <a:rPr lang="fr-CA" sz="2400">
                <a:solidFill>
                  <a:schemeClr val="tx1">
                    <a:lumMod val="50000"/>
                    <a:lumOff val="50000"/>
                  </a:schemeClr>
                </a:solidFill>
              </a:rPr>
              <a:t> the new </a:t>
            </a:r>
            <a:r>
              <a:rPr lang="fr-CA" sz="2400" err="1">
                <a:solidFill>
                  <a:schemeClr val="tx1">
                    <a:lumMod val="50000"/>
                    <a:lumOff val="50000"/>
                  </a:schemeClr>
                </a:solidFill>
              </a:rPr>
              <a:t>window</a:t>
            </a:r>
            <a:r>
              <a:rPr lang="fr-CA" sz="2400">
                <a:solidFill>
                  <a:schemeClr val="tx1">
                    <a:lumMod val="50000"/>
                    <a:lumOff val="50000"/>
                  </a:schemeClr>
                </a:solidFill>
              </a:rPr>
              <a:t>, enter the </a:t>
            </a:r>
            <a:r>
              <a:rPr lang="fr-CA" sz="2400" err="1">
                <a:solidFill>
                  <a:schemeClr val="tx1">
                    <a:lumMod val="50000"/>
                    <a:lumOff val="50000"/>
                  </a:schemeClr>
                </a:solidFill>
              </a:rPr>
              <a:t>name</a:t>
            </a:r>
            <a:r>
              <a:rPr lang="fr-CA" sz="2400">
                <a:solidFill>
                  <a:schemeClr val="tx1">
                    <a:lumMod val="50000"/>
                    <a:lumOff val="50000"/>
                  </a:schemeClr>
                </a:solidFill>
              </a:rPr>
              <a:t> of the </a:t>
            </a:r>
            <a:r>
              <a:rPr lang="fr-CA" err="1"/>
              <a:t>hold</a:t>
            </a:r>
            <a:r>
              <a:rPr lang="fr-CA"/>
              <a:t> code</a:t>
            </a:r>
            <a:r>
              <a:rPr lang="fr-CA" sz="2400">
                <a:solidFill>
                  <a:schemeClr val="tx1">
                    <a:lumMod val="50000"/>
                    <a:lumOff val="50000"/>
                  </a:schemeClr>
                </a:solidFill>
              </a:rPr>
              <a:t>.</a:t>
            </a:r>
          </a:p>
          <a:p>
            <a:pPr marL="0" indent="0" algn="just">
              <a:lnSpc>
                <a:spcPct val="150000"/>
              </a:lnSpc>
              <a:spcBef>
                <a:spcPts val="1000"/>
              </a:spcBef>
              <a:buClr>
                <a:srgbClr val="F58220"/>
              </a:buClr>
              <a:buNone/>
            </a:pPr>
            <a:r>
              <a:rPr lang="fr-CA">
                <a:solidFill>
                  <a:schemeClr val="accent2"/>
                </a:solidFill>
              </a:rPr>
              <a:t>6.3</a:t>
            </a:r>
            <a:r>
              <a:rPr lang="fr-CA"/>
              <a:t> </a:t>
            </a:r>
            <a:r>
              <a:rPr lang="fr-CA" sz="2400">
                <a:solidFill>
                  <a:schemeClr val="tx1">
                    <a:lumMod val="50000"/>
                    <a:lumOff val="50000"/>
                  </a:schemeClr>
                </a:solidFill>
              </a:rPr>
              <a:t>Click Continue.  </a:t>
            </a:r>
            <a:endParaRPr lang="en-US" sz="2400">
              <a:solidFill>
                <a:schemeClr val="tx1">
                  <a:lumMod val="50000"/>
                  <a:lumOff val="50000"/>
                </a:schemeClr>
              </a:solidFill>
            </a:endParaRPr>
          </a:p>
          <a:p>
            <a:endParaRPr lang="en-CA"/>
          </a:p>
        </p:txBody>
      </p:sp>
      <p:grpSp>
        <p:nvGrpSpPr>
          <p:cNvPr id="7" name="Group 6">
            <a:extLst>
              <a:ext uri="{FF2B5EF4-FFF2-40B4-BE49-F238E27FC236}">
                <a16:creationId xmlns:a16="http://schemas.microsoft.com/office/drawing/2014/main" xmlns="" id="{56F944C4-3C82-4220-8915-3BDE901F4170}"/>
              </a:ext>
            </a:extLst>
          </p:cNvPr>
          <p:cNvGrpSpPr/>
          <p:nvPr>
            <p:custDataLst>
              <p:tags r:id="rId3"/>
            </p:custDataLst>
          </p:nvPr>
        </p:nvGrpSpPr>
        <p:grpSpPr>
          <a:xfrm>
            <a:off x="8438147" y="263582"/>
            <a:ext cx="3160295" cy="5833171"/>
            <a:chOff x="7726086" y="808260"/>
            <a:chExt cx="2843129" cy="5112563"/>
          </a:xfrm>
        </p:grpSpPr>
        <p:pic>
          <p:nvPicPr>
            <p:cNvPr id="5" name="Picture 4">
              <a:extLst>
                <a:ext uri="{FF2B5EF4-FFF2-40B4-BE49-F238E27FC236}">
                  <a16:creationId xmlns:a16="http://schemas.microsoft.com/office/drawing/2014/main" xmlns="" id="{9897053E-E884-46E9-B62E-51D528DD24EC}"/>
                </a:ext>
              </a:extLst>
            </p:cNvPr>
            <p:cNvPicPr>
              <a:picLocks noChangeAspect="1"/>
            </p:cNvPicPr>
            <p:nvPr/>
          </p:nvPicPr>
          <p:blipFill rotWithShape="1">
            <a:blip r:embed="rId6"/>
            <a:srcRect b="63139"/>
            <a:stretch/>
          </p:blipFill>
          <p:spPr>
            <a:xfrm>
              <a:off x="7726086" y="808260"/>
              <a:ext cx="2843129" cy="2241596"/>
            </a:xfrm>
            <a:prstGeom prst="rect">
              <a:avLst/>
            </a:prstGeom>
          </p:spPr>
        </p:pic>
        <p:pic>
          <p:nvPicPr>
            <p:cNvPr id="6" name="Picture 5">
              <a:extLst>
                <a:ext uri="{FF2B5EF4-FFF2-40B4-BE49-F238E27FC236}">
                  <a16:creationId xmlns:a16="http://schemas.microsoft.com/office/drawing/2014/main" xmlns="" id="{53DBE86C-2194-4183-9F59-F0E164DBFFFF}"/>
                </a:ext>
              </a:extLst>
            </p:cNvPr>
            <p:cNvPicPr>
              <a:picLocks noChangeAspect="1"/>
            </p:cNvPicPr>
            <p:nvPr/>
          </p:nvPicPr>
          <p:blipFill rotWithShape="1">
            <a:blip r:embed="rId6"/>
            <a:srcRect t="42738" b="-1"/>
            <a:stretch/>
          </p:blipFill>
          <p:spPr>
            <a:xfrm>
              <a:off x="7726086" y="2438400"/>
              <a:ext cx="2843129" cy="3482423"/>
            </a:xfrm>
            <a:prstGeom prst="rect">
              <a:avLst/>
            </a:prstGeom>
          </p:spPr>
        </p:pic>
      </p:grpSp>
    </p:spTree>
    <p:extLst>
      <p:ext uri="{BB962C8B-B14F-4D97-AF65-F5344CB8AC3E}">
        <p14:creationId xmlns:p14="http://schemas.microsoft.com/office/powerpoint/2010/main" val="148648654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6FB113A-6CB6-42EA-A8E1-35ABAF444CA5}"/>
              </a:ext>
            </a:extLst>
          </p:cNvPr>
          <p:cNvSpPr>
            <a:spLocks noGrp="1"/>
          </p:cNvSpPr>
          <p:nvPr>
            <p:ph type="title"/>
            <p:custDataLst>
              <p:tags r:id="rId1"/>
            </p:custDataLst>
          </p:nvPr>
        </p:nvSpPr>
        <p:spPr/>
        <p:txBody>
          <a:bodyPr/>
          <a:lstStyle/>
          <a:p>
            <a:r>
              <a:rPr lang="fr-CA"/>
              <a:t>Hold Codes</a:t>
            </a:r>
            <a:endParaRPr lang="en-CA"/>
          </a:p>
        </p:txBody>
      </p:sp>
      <p:sp>
        <p:nvSpPr>
          <p:cNvPr id="3" name="Content Placeholder 2">
            <a:extLst>
              <a:ext uri="{FF2B5EF4-FFF2-40B4-BE49-F238E27FC236}">
                <a16:creationId xmlns:a16="http://schemas.microsoft.com/office/drawing/2014/main" xmlns="" id="{C88FFBBE-DFC4-49D5-9EB7-018331A9CD6E}"/>
              </a:ext>
            </a:extLst>
          </p:cNvPr>
          <p:cNvSpPr>
            <a:spLocks noGrp="1"/>
          </p:cNvSpPr>
          <p:nvPr>
            <p:ph idx="1"/>
            <p:custDataLst>
              <p:tags r:id="rId2"/>
            </p:custDataLst>
          </p:nvPr>
        </p:nvSpPr>
        <p:spPr>
          <a:xfrm>
            <a:off x="491067" y="1151467"/>
            <a:ext cx="7080808" cy="4738952"/>
          </a:xfrm>
        </p:spPr>
        <p:txBody>
          <a:bodyPr/>
          <a:lstStyle/>
          <a:p>
            <a:pPr marL="0" indent="0" algn="just">
              <a:lnSpc>
                <a:spcPct val="130000"/>
              </a:lnSpc>
              <a:buNone/>
            </a:pPr>
            <a:r>
              <a:rPr lang="fr-CA" sz="2200">
                <a:solidFill>
                  <a:schemeClr val="accent2"/>
                </a:solidFill>
              </a:rPr>
              <a:t>6.4</a:t>
            </a:r>
            <a:r>
              <a:rPr lang="fr-CA" sz="2200"/>
              <a:t> A new </a:t>
            </a:r>
            <a:r>
              <a:rPr lang="fr-CA" sz="2200" err="1"/>
              <a:t>window</a:t>
            </a:r>
            <a:r>
              <a:rPr lang="fr-CA" sz="2200"/>
              <a:t> </a:t>
            </a:r>
            <a:r>
              <a:rPr lang="fr-CA" sz="2200" err="1"/>
              <a:t>will</a:t>
            </a:r>
            <a:r>
              <a:rPr lang="fr-CA" sz="2200"/>
              <a:t> </a:t>
            </a:r>
            <a:r>
              <a:rPr lang="fr-CA" sz="2200" err="1"/>
              <a:t>appear</a:t>
            </a:r>
            <a:r>
              <a:rPr lang="fr-CA" sz="2200"/>
              <a:t>. Enter a description of the </a:t>
            </a:r>
            <a:r>
              <a:rPr lang="fr-CA" sz="2200" err="1"/>
              <a:t>hold</a:t>
            </a:r>
            <a:r>
              <a:rPr lang="fr-CA" sz="2200"/>
              <a:t> code. </a:t>
            </a:r>
          </a:p>
          <a:p>
            <a:pPr marL="0" indent="0" algn="just">
              <a:lnSpc>
                <a:spcPct val="130000"/>
              </a:lnSpc>
              <a:buNone/>
            </a:pPr>
            <a:r>
              <a:rPr lang="fr-CA" sz="2200">
                <a:solidFill>
                  <a:schemeClr val="accent2"/>
                </a:solidFill>
              </a:rPr>
              <a:t>6.5</a:t>
            </a:r>
            <a:r>
              <a:rPr lang="fr-CA" sz="2200"/>
              <a:t> </a:t>
            </a:r>
            <a:r>
              <a:rPr lang="fr-CA" sz="2200" err="1"/>
              <a:t>Indicate</a:t>
            </a:r>
            <a:r>
              <a:rPr lang="fr-CA" sz="2200"/>
              <a:t> Yes or No in the </a:t>
            </a:r>
            <a:r>
              <a:rPr lang="en-CA" sz="2200"/>
              <a:t>Affect Damaged field</a:t>
            </a:r>
            <a:r>
              <a:rPr lang="fr-CA" sz="2200"/>
              <a:t>. </a:t>
            </a:r>
          </a:p>
          <a:p>
            <a:pPr lvl="1" algn="just">
              <a:lnSpc>
                <a:spcPct val="130000"/>
              </a:lnSpc>
              <a:buFont typeface="Wingdings" panose="05000000000000000000" pitchFamily="2" charset="2"/>
              <a:buChar char="ü"/>
            </a:pPr>
            <a:r>
              <a:rPr lang="en-US" sz="2200"/>
              <a:t> Yes indicates that the inventory is damaged and will either be disposed of or returned to the vendor. </a:t>
            </a:r>
            <a:r>
              <a:rPr lang="en-US" sz="2200" b="1">
                <a:sym typeface="Wingdings" panose="05000000000000000000" pitchFamily="2" charset="2"/>
              </a:rPr>
              <a:t>If Yes is selected, the inventory for this hold code will be deducted from the on-hand inventory in the DMS.</a:t>
            </a:r>
            <a:endParaRPr lang="en-US" sz="2200" b="1"/>
          </a:p>
          <a:p>
            <a:pPr lvl="1" algn="just">
              <a:lnSpc>
                <a:spcPct val="130000"/>
              </a:lnSpc>
              <a:buFont typeface="Wingdings" panose="05000000000000000000" pitchFamily="2" charset="2"/>
              <a:buChar char="ü"/>
            </a:pPr>
            <a:r>
              <a:rPr lang="en-US" sz="2200"/>
              <a:t> No indicates that the inventory is on hold and will be tested or inspected.</a:t>
            </a:r>
          </a:p>
          <a:p>
            <a:pPr marL="0" indent="0" algn="just">
              <a:lnSpc>
                <a:spcPct val="130000"/>
              </a:lnSpc>
              <a:buNone/>
            </a:pPr>
            <a:r>
              <a:rPr lang="fr-CA" sz="2200">
                <a:solidFill>
                  <a:schemeClr val="accent2"/>
                </a:solidFill>
              </a:rPr>
              <a:t>6.6</a:t>
            </a:r>
            <a:r>
              <a:rPr lang="fr-CA" sz="2200"/>
              <a:t> Click </a:t>
            </a:r>
            <a:r>
              <a:rPr lang="fr-CA" sz="2200" err="1"/>
              <a:t>Submit</a:t>
            </a:r>
            <a:r>
              <a:rPr lang="fr-CA" sz="2200"/>
              <a:t>. </a:t>
            </a:r>
          </a:p>
          <a:p>
            <a:pPr marL="0" indent="0" algn="just">
              <a:lnSpc>
                <a:spcPct val="130000"/>
              </a:lnSpc>
              <a:buNone/>
            </a:pPr>
            <a:endParaRPr lang="fr-CA" sz="2200"/>
          </a:p>
          <a:p>
            <a:pPr marL="0" indent="0" algn="just">
              <a:lnSpc>
                <a:spcPct val="130000"/>
              </a:lnSpc>
              <a:buNone/>
            </a:pPr>
            <a:endParaRPr lang="en-US" sz="2200"/>
          </a:p>
          <a:p>
            <a:pPr marL="0" indent="0" algn="just">
              <a:lnSpc>
                <a:spcPct val="130000"/>
              </a:lnSpc>
              <a:buNone/>
            </a:pPr>
            <a:endParaRPr lang="fr-CA" sz="2200"/>
          </a:p>
        </p:txBody>
      </p:sp>
      <p:grpSp>
        <p:nvGrpSpPr>
          <p:cNvPr id="9" name="Group 8">
            <a:extLst>
              <a:ext uri="{FF2B5EF4-FFF2-40B4-BE49-F238E27FC236}">
                <a16:creationId xmlns:a16="http://schemas.microsoft.com/office/drawing/2014/main" xmlns="" id="{F113C03B-1086-4269-B17E-53AB1A695A18}"/>
              </a:ext>
            </a:extLst>
          </p:cNvPr>
          <p:cNvGrpSpPr/>
          <p:nvPr>
            <p:custDataLst>
              <p:tags r:id="rId3"/>
            </p:custDataLst>
          </p:nvPr>
        </p:nvGrpSpPr>
        <p:grpSpPr>
          <a:xfrm>
            <a:off x="7854043" y="365125"/>
            <a:ext cx="4034575" cy="5790746"/>
            <a:chOff x="4271225" y="141546"/>
            <a:chExt cx="3649550" cy="5406799"/>
          </a:xfrm>
        </p:grpSpPr>
        <p:pic>
          <p:nvPicPr>
            <p:cNvPr id="5" name="Picture 4">
              <a:extLst>
                <a:ext uri="{FF2B5EF4-FFF2-40B4-BE49-F238E27FC236}">
                  <a16:creationId xmlns:a16="http://schemas.microsoft.com/office/drawing/2014/main" xmlns="" id="{DAC47EDD-EABF-40DB-AC50-5F02679C0DEC}"/>
                </a:ext>
              </a:extLst>
            </p:cNvPr>
            <p:cNvPicPr>
              <a:picLocks noChangeAspect="1"/>
            </p:cNvPicPr>
            <p:nvPr/>
          </p:nvPicPr>
          <p:blipFill rotWithShape="1">
            <a:blip r:embed="rId6"/>
            <a:srcRect b="26044"/>
            <a:stretch/>
          </p:blipFill>
          <p:spPr>
            <a:xfrm>
              <a:off x="4271225" y="141546"/>
              <a:ext cx="3649550" cy="4862513"/>
            </a:xfrm>
            <a:prstGeom prst="rect">
              <a:avLst/>
            </a:prstGeom>
          </p:spPr>
        </p:pic>
        <p:pic>
          <p:nvPicPr>
            <p:cNvPr id="8" name="Picture 7">
              <a:extLst>
                <a:ext uri="{FF2B5EF4-FFF2-40B4-BE49-F238E27FC236}">
                  <a16:creationId xmlns:a16="http://schemas.microsoft.com/office/drawing/2014/main" xmlns="" id="{31FF8282-7E96-4E6B-9254-48332831CC64}"/>
                </a:ext>
              </a:extLst>
            </p:cNvPr>
            <p:cNvPicPr>
              <a:picLocks noChangeAspect="1"/>
            </p:cNvPicPr>
            <p:nvPr/>
          </p:nvPicPr>
          <p:blipFill rotWithShape="1">
            <a:blip r:embed="rId6"/>
            <a:srcRect t="91059"/>
            <a:stretch/>
          </p:blipFill>
          <p:spPr>
            <a:xfrm>
              <a:off x="4271225" y="4960516"/>
              <a:ext cx="3649550" cy="587829"/>
            </a:xfrm>
            <a:prstGeom prst="rect">
              <a:avLst/>
            </a:prstGeom>
          </p:spPr>
        </p:pic>
      </p:grpSp>
    </p:spTree>
    <p:extLst>
      <p:ext uri="{BB962C8B-B14F-4D97-AF65-F5344CB8AC3E}">
        <p14:creationId xmlns:p14="http://schemas.microsoft.com/office/powerpoint/2010/main" val="206994491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2382C30-0564-4270-A4D1-0CEF13448F2E}"/>
              </a:ext>
            </a:extLst>
          </p:cNvPr>
          <p:cNvSpPr>
            <a:spLocks noGrp="1"/>
          </p:cNvSpPr>
          <p:nvPr>
            <p:ph type="title"/>
            <p:custDataLst>
              <p:tags r:id="rId1"/>
            </p:custDataLst>
          </p:nvPr>
        </p:nvSpPr>
        <p:spPr/>
        <p:txBody>
          <a:bodyPr/>
          <a:lstStyle/>
          <a:p>
            <a:r>
              <a:rPr lang="fr-CA"/>
              <a:t>Hold Codes</a:t>
            </a:r>
            <a:endParaRPr lang="en-CA"/>
          </a:p>
        </p:txBody>
      </p:sp>
      <p:sp>
        <p:nvSpPr>
          <p:cNvPr id="3" name="Content Placeholder 2">
            <a:extLst>
              <a:ext uri="{FF2B5EF4-FFF2-40B4-BE49-F238E27FC236}">
                <a16:creationId xmlns:a16="http://schemas.microsoft.com/office/drawing/2014/main" xmlns="" id="{45EB9E66-99EA-4FDB-93B0-E4A835B5D931}"/>
              </a:ext>
            </a:extLst>
          </p:cNvPr>
          <p:cNvSpPr>
            <a:spLocks noGrp="1"/>
          </p:cNvSpPr>
          <p:nvPr>
            <p:ph idx="1"/>
            <p:custDataLst>
              <p:tags r:id="rId2"/>
            </p:custDataLst>
          </p:nvPr>
        </p:nvSpPr>
        <p:spPr>
          <a:xfrm>
            <a:off x="838200" y="1085850"/>
            <a:ext cx="10515600" cy="5091113"/>
          </a:xfrm>
        </p:spPr>
        <p:txBody>
          <a:bodyPr/>
          <a:lstStyle/>
          <a:p>
            <a:pPr marL="457200" indent="-457200">
              <a:lnSpc>
                <a:spcPct val="150000"/>
              </a:lnSpc>
              <a:buFont typeface="+mj-lt"/>
              <a:buAutoNum type="arabicPeriod" startAt="7"/>
            </a:pPr>
            <a:r>
              <a:rPr lang="en-US" u="sng" dirty="0"/>
              <a:t>If you want to update a hold code</a:t>
            </a:r>
            <a:r>
              <a:rPr lang="en-US" dirty="0"/>
              <a:t>, do this:</a:t>
            </a:r>
          </a:p>
          <a:p>
            <a:pPr marL="0" indent="0">
              <a:lnSpc>
                <a:spcPct val="150000"/>
              </a:lnSpc>
              <a:buNone/>
            </a:pPr>
            <a:r>
              <a:rPr lang="fr-CA" dirty="0"/>
              <a:t>	</a:t>
            </a:r>
            <a:r>
              <a:rPr lang="fr-CA" dirty="0">
                <a:solidFill>
                  <a:schemeClr val="accent2"/>
                </a:solidFill>
              </a:rPr>
              <a:t>7.1</a:t>
            </a:r>
            <a:r>
              <a:rPr lang="fr-CA" dirty="0"/>
              <a:t> </a:t>
            </a:r>
            <a:r>
              <a:rPr lang="en-US" dirty="0"/>
              <a:t>Perform a search to retrieve the hold code you wish to update and click </a:t>
            </a:r>
          </a:p>
          <a:p>
            <a:pPr marL="0" indent="0">
              <a:lnSpc>
                <a:spcPct val="150000"/>
              </a:lnSpc>
              <a:buNone/>
            </a:pPr>
            <a:r>
              <a:rPr lang="en-US" dirty="0"/>
              <a:t>	on View Record Details.</a:t>
            </a:r>
            <a:r>
              <a:rPr lang="fr-CA" dirty="0"/>
              <a:t> </a:t>
            </a:r>
          </a:p>
          <a:p>
            <a:pPr marL="0" indent="0">
              <a:lnSpc>
                <a:spcPct val="150000"/>
              </a:lnSpc>
              <a:buNone/>
            </a:pPr>
            <a:endParaRPr lang="fr-CA" dirty="0"/>
          </a:p>
          <a:p>
            <a:pPr marL="0" indent="0" algn="just">
              <a:lnSpc>
                <a:spcPct val="150000"/>
              </a:lnSpc>
              <a:spcBef>
                <a:spcPts val="1000"/>
              </a:spcBef>
              <a:buClr>
                <a:srgbClr val="F58220"/>
              </a:buClr>
              <a:buNone/>
            </a:pPr>
            <a:r>
              <a:rPr lang="fr-CA" dirty="0">
                <a:solidFill>
                  <a:schemeClr val="accent2"/>
                </a:solidFill>
              </a:rPr>
              <a:t>	</a:t>
            </a:r>
            <a:endParaRPr lang="fr-CA" dirty="0"/>
          </a:p>
          <a:p>
            <a:pPr marL="0" indent="0">
              <a:lnSpc>
                <a:spcPct val="150000"/>
              </a:lnSpc>
              <a:buNone/>
            </a:pPr>
            <a:endParaRPr lang="fr-CA" dirty="0"/>
          </a:p>
          <a:p>
            <a:pPr marL="0" indent="0">
              <a:lnSpc>
                <a:spcPct val="150000"/>
              </a:lnSpc>
              <a:buNone/>
            </a:pPr>
            <a:endParaRPr lang="fr-CA" dirty="0"/>
          </a:p>
          <a:p>
            <a:pPr marL="0" indent="0">
              <a:lnSpc>
                <a:spcPct val="150000"/>
              </a:lnSpc>
              <a:buNone/>
            </a:pPr>
            <a:endParaRPr lang="fr-CA" dirty="0"/>
          </a:p>
          <a:p>
            <a:pPr marL="0" indent="0">
              <a:lnSpc>
                <a:spcPct val="150000"/>
              </a:lnSpc>
              <a:buNone/>
            </a:pPr>
            <a:endParaRPr lang="en-US" dirty="0"/>
          </a:p>
          <a:p>
            <a:pPr marL="0" indent="0">
              <a:lnSpc>
                <a:spcPct val="150000"/>
              </a:lnSpc>
              <a:buNone/>
            </a:pPr>
            <a:endParaRPr lang="en-CA" dirty="0"/>
          </a:p>
        </p:txBody>
      </p:sp>
      <p:pic>
        <p:nvPicPr>
          <p:cNvPr id="8" name="Picture 7">
            <a:extLst>
              <a:ext uri="{FF2B5EF4-FFF2-40B4-BE49-F238E27FC236}">
                <a16:creationId xmlns:a16="http://schemas.microsoft.com/office/drawing/2014/main" xmlns="" id="{460384FE-1CAD-4650-AD33-9AA88B0534A2}"/>
              </a:ext>
            </a:extLst>
          </p:cNvPr>
          <p:cNvPicPr>
            <a:picLocks noChangeAspect="1"/>
          </p:cNvPicPr>
          <p:nvPr>
            <p:custDataLst>
              <p:tags r:id="rId3"/>
            </p:custDataLst>
          </p:nvPr>
        </p:nvPicPr>
        <p:blipFill>
          <a:blip r:embed="rId5"/>
          <a:stretch>
            <a:fillRect/>
          </a:stretch>
        </p:blipFill>
        <p:spPr>
          <a:xfrm>
            <a:off x="359229" y="3288834"/>
            <a:ext cx="11544300" cy="2522764"/>
          </a:xfrm>
          <a:prstGeom prst="rect">
            <a:avLst/>
          </a:prstGeom>
        </p:spPr>
      </p:pic>
    </p:spTree>
    <p:extLst>
      <p:ext uri="{BB962C8B-B14F-4D97-AF65-F5344CB8AC3E}">
        <p14:creationId xmlns:p14="http://schemas.microsoft.com/office/powerpoint/2010/main" val="220035496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5CA3AEF-5B41-4836-A329-222383570468}"/>
              </a:ext>
            </a:extLst>
          </p:cNvPr>
          <p:cNvSpPr>
            <a:spLocks noGrp="1"/>
          </p:cNvSpPr>
          <p:nvPr>
            <p:ph type="title"/>
            <p:custDataLst>
              <p:tags r:id="rId1"/>
            </p:custDataLst>
          </p:nvPr>
        </p:nvSpPr>
        <p:spPr/>
        <p:txBody>
          <a:bodyPr/>
          <a:lstStyle/>
          <a:p>
            <a:r>
              <a:rPr lang="fr-CA"/>
              <a:t>Hold Codes</a:t>
            </a:r>
            <a:endParaRPr lang="en-CA"/>
          </a:p>
        </p:txBody>
      </p:sp>
      <p:sp>
        <p:nvSpPr>
          <p:cNvPr id="4" name="Content Placeholder 2">
            <a:extLst>
              <a:ext uri="{FF2B5EF4-FFF2-40B4-BE49-F238E27FC236}">
                <a16:creationId xmlns:a16="http://schemas.microsoft.com/office/drawing/2014/main" xmlns="" id="{7D807305-263C-4A55-8B46-5201A09ACA94}"/>
              </a:ext>
            </a:extLst>
          </p:cNvPr>
          <p:cNvSpPr>
            <a:spLocks noGrp="1"/>
          </p:cNvSpPr>
          <p:nvPr>
            <p:ph idx="1"/>
            <p:custDataLst>
              <p:tags r:id="rId2"/>
            </p:custDataLst>
          </p:nvPr>
        </p:nvSpPr>
        <p:spPr>
          <a:xfrm>
            <a:off x="838200" y="1191986"/>
            <a:ext cx="5905500" cy="4984977"/>
          </a:xfrm>
        </p:spPr>
        <p:txBody>
          <a:bodyPr/>
          <a:lstStyle/>
          <a:p>
            <a:pPr marL="0" indent="0" algn="just">
              <a:lnSpc>
                <a:spcPct val="150000"/>
              </a:lnSpc>
              <a:buNone/>
            </a:pPr>
            <a:r>
              <a:rPr lang="fr-CA" dirty="0">
                <a:solidFill>
                  <a:schemeClr val="accent2"/>
                </a:solidFill>
              </a:rPr>
              <a:t>7.2 </a:t>
            </a:r>
            <a:r>
              <a:rPr lang="en-US" dirty="0"/>
              <a:t>In the </a:t>
            </a:r>
            <a:r>
              <a:rPr lang="en-US" b="1" dirty="0"/>
              <a:t>General</a:t>
            </a:r>
            <a:r>
              <a:rPr lang="en-US" dirty="0"/>
              <a:t> section, if necessary:</a:t>
            </a:r>
          </a:p>
          <a:p>
            <a:pPr lvl="1" algn="just">
              <a:lnSpc>
                <a:spcPct val="150000"/>
              </a:lnSpc>
            </a:pPr>
            <a:r>
              <a:rPr lang="en-US" sz="2400" dirty="0"/>
              <a:t>Update the description, </a:t>
            </a:r>
          </a:p>
          <a:p>
            <a:pPr lvl="1" algn="just">
              <a:lnSpc>
                <a:spcPct val="150000"/>
              </a:lnSpc>
            </a:pPr>
            <a:r>
              <a:rPr lang="en-US" sz="2400" dirty="0"/>
              <a:t>Update the Affect Damaged field. Refer to the </a:t>
            </a:r>
            <a:r>
              <a:rPr lang="en-US" sz="2400" dirty="0">
                <a:hlinkClick r:id="rId5" action="ppaction://hlinksldjump"/>
              </a:rPr>
              <a:t>slide 75</a:t>
            </a:r>
            <a:r>
              <a:rPr lang="en-US" sz="2400" dirty="0"/>
              <a:t> for more details regarding this field. </a:t>
            </a:r>
          </a:p>
          <a:p>
            <a:pPr marL="0" indent="0" algn="just">
              <a:lnSpc>
                <a:spcPct val="150000"/>
              </a:lnSpc>
              <a:buNone/>
            </a:pPr>
            <a:r>
              <a:rPr lang="en-US" dirty="0">
                <a:solidFill>
                  <a:schemeClr val="accent2"/>
                </a:solidFill>
              </a:rPr>
              <a:t>7.3</a:t>
            </a:r>
            <a:r>
              <a:rPr lang="en-US" dirty="0"/>
              <a:t> Once all the required fields properly updated, click on Submit. </a:t>
            </a:r>
          </a:p>
          <a:p>
            <a:pPr marL="0" indent="0" algn="just">
              <a:lnSpc>
                <a:spcPct val="150000"/>
              </a:lnSpc>
              <a:spcBef>
                <a:spcPts val="1000"/>
              </a:spcBef>
              <a:buClr>
                <a:srgbClr val="F58220"/>
              </a:buClr>
              <a:buNone/>
            </a:pPr>
            <a:endParaRPr lang="fr-CA" dirty="0"/>
          </a:p>
          <a:p>
            <a:pPr marL="0" indent="0" algn="just">
              <a:lnSpc>
                <a:spcPct val="150000"/>
              </a:lnSpc>
              <a:buNone/>
            </a:pPr>
            <a:endParaRPr lang="fr-CA" dirty="0"/>
          </a:p>
          <a:p>
            <a:pPr marL="0" indent="0" algn="just">
              <a:lnSpc>
                <a:spcPct val="150000"/>
              </a:lnSpc>
              <a:buNone/>
            </a:pPr>
            <a:endParaRPr lang="en-US" dirty="0"/>
          </a:p>
          <a:p>
            <a:pPr marL="0" indent="0" algn="just">
              <a:lnSpc>
                <a:spcPct val="150000"/>
              </a:lnSpc>
              <a:buNone/>
            </a:pPr>
            <a:endParaRPr lang="en-CA" dirty="0"/>
          </a:p>
        </p:txBody>
      </p:sp>
      <p:grpSp>
        <p:nvGrpSpPr>
          <p:cNvPr id="8" name="Group 7">
            <a:extLst>
              <a:ext uri="{FF2B5EF4-FFF2-40B4-BE49-F238E27FC236}">
                <a16:creationId xmlns:a16="http://schemas.microsoft.com/office/drawing/2014/main" xmlns="" id="{4E9C249D-D47E-45CB-AFF6-73F2E8D1AA46}"/>
              </a:ext>
            </a:extLst>
          </p:cNvPr>
          <p:cNvGrpSpPr/>
          <p:nvPr>
            <p:custDataLst>
              <p:tags r:id="rId3"/>
            </p:custDataLst>
          </p:nvPr>
        </p:nvGrpSpPr>
        <p:grpSpPr>
          <a:xfrm>
            <a:off x="7345065" y="365125"/>
            <a:ext cx="3706724" cy="5687541"/>
            <a:chOff x="4242637" y="84373"/>
            <a:chExt cx="3706724" cy="5687541"/>
          </a:xfrm>
        </p:grpSpPr>
        <p:pic>
          <p:nvPicPr>
            <p:cNvPr id="6" name="Picture 5">
              <a:extLst>
                <a:ext uri="{FF2B5EF4-FFF2-40B4-BE49-F238E27FC236}">
                  <a16:creationId xmlns:a16="http://schemas.microsoft.com/office/drawing/2014/main" xmlns="" id="{9DF528C7-E893-4BF4-B60A-062EEA8AC4BB}"/>
                </a:ext>
              </a:extLst>
            </p:cNvPr>
            <p:cNvPicPr>
              <a:picLocks noChangeAspect="1"/>
            </p:cNvPicPr>
            <p:nvPr/>
          </p:nvPicPr>
          <p:blipFill rotWithShape="1">
            <a:blip r:embed="rId6"/>
            <a:srcRect b="25478"/>
            <a:stretch/>
          </p:blipFill>
          <p:spPr>
            <a:xfrm>
              <a:off x="4242638" y="84373"/>
              <a:ext cx="3706723" cy="4984977"/>
            </a:xfrm>
            <a:prstGeom prst="rect">
              <a:avLst/>
            </a:prstGeom>
          </p:spPr>
        </p:pic>
        <p:pic>
          <p:nvPicPr>
            <p:cNvPr id="7" name="Picture 6">
              <a:extLst>
                <a:ext uri="{FF2B5EF4-FFF2-40B4-BE49-F238E27FC236}">
                  <a16:creationId xmlns:a16="http://schemas.microsoft.com/office/drawing/2014/main" xmlns="" id="{9E983FBA-937B-446C-B01E-5E50020B9493}"/>
                </a:ext>
              </a:extLst>
            </p:cNvPr>
            <p:cNvPicPr>
              <a:picLocks noChangeAspect="1"/>
            </p:cNvPicPr>
            <p:nvPr/>
          </p:nvPicPr>
          <p:blipFill rotWithShape="1">
            <a:blip r:embed="rId6"/>
            <a:srcRect t="87388"/>
            <a:stretch/>
          </p:blipFill>
          <p:spPr>
            <a:xfrm>
              <a:off x="4242637" y="4928289"/>
              <a:ext cx="3706723" cy="843625"/>
            </a:xfrm>
            <a:prstGeom prst="rect">
              <a:avLst/>
            </a:prstGeom>
          </p:spPr>
        </p:pic>
      </p:grpSp>
    </p:spTree>
    <p:extLst>
      <p:ext uri="{BB962C8B-B14F-4D97-AF65-F5344CB8AC3E}">
        <p14:creationId xmlns:p14="http://schemas.microsoft.com/office/powerpoint/2010/main" val="34708365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D0A18F3-9F12-464B-BC50-F741E79EDDDA}"/>
              </a:ext>
            </a:extLst>
          </p:cNvPr>
          <p:cNvSpPr>
            <a:spLocks noGrp="1"/>
          </p:cNvSpPr>
          <p:nvPr>
            <p:ph type="ctrTitle"/>
            <p:custDataLst>
              <p:tags r:id="rId1"/>
            </p:custDataLst>
          </p:nvPr>
        </p:nvSpPr>
        <p:spPr/>
        <p:txBody>
          <a:bodyPr/>
          <a:lstStyle/>
          <a:p>
            <a:r>
              <a:rPr lang="en-CA" sz="4400" b="1"/>
              <a:t>Reasons</a:t>
            </a:r>
          </a:p>
        </p:txBody>
      </p:sp>
    </p:spTree>
    <p:extLst>
      <p:ext uri="{BB962C8B-B14F-4D97-AF65-F5344CB8AC3E}">
        <p14:creationId xmlns:p14="http://schemas.microsoft.com/office/powerpoint/2010/main" val="97701065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D70615C-8E69-49D0-ACF0-5EE257FEFD81}"/>
              </a:ext>
            </a:extLst>
          </p:cNvPr>
          <p:cNvSpPr>
            <a:spLocks noGrp="1"/>
          </p:cNvSpPr>
          <p:nvPr>
            <p:ph type="title"/>
            <p:custDataLst>
              <p:tags r:id="rId1"/>
            </p:custDataLst>
          </p:nvPr>
        </p:nvSpPr>
        <p:spPr/>
        <p:txBody>
          <a:bodyPr/>
          <a:lstStyle/>
          <a:p>
            <a:r>
              <a:rPr lang="fr-CA" err="1"/>
              <a:t>Reasons</a:t>
            </a:r>
            <a:endParaRPr lang="en-CA"/>
          </a:p>
        </p:txBody>
      </p:sp>
      <p:sp>
        <p:nvSpPr>
          <p:cNvPr id="3" name="Content Placeholder 2">
            <a:extLst>
              <a:ext uri="{FF2B5EF4-FFF2-40B4-BE49-F238E27FC236}">
                <a16:creationId xmlns:a16="http://schemas.microsoft.com/office/drawing/2014/main" xmlns="" id="{210BC39E-2C21-4B79-9DF0-44A14F5561D9}"/>
              </a:ext>
            </a:extLst>
          </p:cNvPr>
          <p:cNvSpPr>
            <a:spLocks noGrp="1"/>
          </p:cNvSpPr>
          <p:nvPr>
            <p:ph idx="1"/>
            <p:custDataLst>
              <p:tags r:id="rId2"/>
            </p:custDataLst>
          </p:nvPr>
        </p:nvSpPr>
        <p:spPr>
          <a:xfrm>
            <a:off x="838200" y="1315452"/>
            <a:ext cx="10515600" cy="4861511"/>
          </a:xfrm>
        </p:spPr>
        <p:txBody>
          <a:bodyPr/>
          <a:lstStyle/>
          <a:p>
            <a:pPr algn="just">
              <a:lnSpc>
                <a:spcPct val="150000"/>
              </a:lnSpc>
            </a:pPr>
            <a:r>
              <a:rPr lang="en-US" dirty="0"/>
              <a:t>The Reasons resource is used to add, modify, copy, delete the records in the reasons table and to query the records in the reasons table.</a:t>
            </a:r>
          </a:p>
          <a:p>
            <a:pPr algn="just">
              <a:lnSpc>
                <a:spcPct val="150000"/>
              </a:lnSpc>
            </a:pPr>
            <a:r>
              <a:rPr lang="en-US" dirty="0"/>
              <a:t>Reason codes are standardized explanations of various actions a user may perform.</a:t>
            </a:r>
          </a:p>
          <a:p>
            <a:pPr algn="just">
              <a:lnSpc>
                <a:spcPct val="150000"/>
              </a:lnSpc>
            </a:pPr>
            <a:r>
              <a:rPr lang="en-US" dirty="0"/>
              <a:t>Reason codes are required in performing any inventory adjustment via either the Inventory Adjustments, Inventory Status Modification, or Inventory Relocation resources and may be used during the receiving process. </a:t>
            </a:r>
            <a:endParaRPr lang="en-CA" dirty="0"/>
          </a:p>
        </p:txBody>
      </p:sp>
    </p:spTree>
    <p:extLst>
      <p:ext uri="{BB962C8B-B14F-4D97-AF65-F5344CB8AC3E}">
        <p14:creationId xmlns:p14="http://schemas.microsoft.com/office/powerpoint/2010/main" val="33945168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B1C3331-585E-4EF2-B637-AE231AF0736A}"/>
              </a:ext>
            </a:extLst>
          </p:cNvPr>
          <p:cNvSpPr>
            <a:spLocks noGrp="1"/>
          </p:cNvSpPr>
          <p:nvPr>
            <p:ph type="title"/>
            <p:custDataLst>
              <p:tags r:id="rId1"/>
            </p:custDataLst>
          </p:nvPr>
        </p:nvSpPr>
        <p:spPr/>
        <p:txBody>
          <a:bodyPr/>
          <a:lstStyle/>
          <a:p>
            <a:r>
              <a:rPr lang="fr-CA"/>
              <a:t>Warehouse Options</a:t>
            </a:r>
            <a:endParaRPr lang="en-CA"/>
          </a:p>
        </p:txBody>
      </p:sp>
      <p:sp>
        <p:nvSpPr>
          <p:cNvPr id="9" name="Content Placeholder 2">
            <a:extLst>
              <a:ext uri="{FF2B5EF4-FFF2-40B4-BE49-F238E27FC236}">
                <a16:creationId xmlns:a16="http://schemas.microsoft.com/office/drawing/2014/main" xmlns="" id="{D13DA46D-CD64-490C-80E5-4DDD30392637}"/>
              </a:ext>
            </a:extLst>
          </p:cNvPr>
          <p:cNvSpPr>
            <a:spLocks noGrp="1"/>
          </p:cNvSpPr>
          <p:nvPr>
            <p:ph idx="1"/>
            <p:custDataLst>
              <p:tags r:id="rId2"/>
            </p:custDataLst>
          </p:nvPr>
        </p:nvSpPr>
        <p:spPr>
          <a:xfrm>
            <a:off x="838200" y="1146412"/>
            <a:ext cx="10710041" cy="5030552"/>
          </a:xfrm>
        </p:spPr>
        <p:txBody>
          <a:bodyPr/>
          <a:lstStyle/>
          <a:p>
            <a:pPr marL="457200" indent="-457200" algn="just">
              <a:lnSpc>
                <a:spcPct val="150000"/>
              </a:lnSpc>
              <a:buFont typeface="+mj-lt"/>
              <a:buAutoNum type="arabicPeriod" startAt="5"/>
            </a:pPr>
            <a:r>
              <a:rPr lang="fr-CA" sz="1900" dirty="0" err="1"/>
              <a:t>From</a:t>
            </a:r>
            <a:r>
              <a:rPr lang="fr-CA" sz="1900" dirty="0"/>
              <a:t> the new </a:t>
            </a:r>
            <a:r>
              <a:rPr lang="fr-CA" sz="1900" dirty="0" err="1"/>
              <a:t>window</a:t>
            </a:r>
            <a:r>
              <a:rPr lang="fr-CA" sz="1900" dirty="0"/>
              <a:t>, </a:t>
            </a:r>
            <a:r>
              <a:rPr lang="en-US" sz="1900" dirty="0"/>
              <a:t>six sections will appear: </a:t>
            </a:r>
            <a:r>
              <a:rPr lang="en-CA" sz="1900" dirty="0">
                <a:hlinkClick r:id="rId7" action="ppaction://hlinksldjump"/>
              </a:rPr>
              <a:t>Ship From</a:t>
            </a:r>
            <a:r>
              <a:rPr lang="en-CA" sz="1900" dirty="0"/>
              <a:t>, </a:t>
            </a:r>
            <a:r>
              <a:rPr lang="en-CA" sz="1900" dirty="0">
                <a:hlinkClick r:id="rId8" action="ppaction://hlinksldjump"/>
              </a:rPr>
              <a:t>Receiving</a:t>
            </a:r>
            <a:r>
              <a:rPr lang="en-CA" sz="1900" dirty="0"/>
              <a:t>, </a:t>
            </a:r>
            <a:r>
              <a:rPr lang="en-CA" sz="1900" dirty="0">
                <a:hlinkClick r:id="rId9" action="ppaction://hlinksldjump"/>
              </a:rPr>
              <a:t>Picking and Shipping</a:t>
            </a:r>
            <a:r>
              <a:rPr lang="en-CA" sz="1900" dirty="0"/>
              <a:t>, </a:t>
            </a:r>
            <a:r>
              <a:rPr lang="en-CA" sz="1900" dirty="0">
                <a:hlinkClick r:id="rId10" action="ppaction://hlinksldjump"/>
              </a:rPr>
              <a:t>Defaults for Bill of Materials</a:t>
            </a:r>
            <a:r>
              <a:rPr lang="en-US" sz="1900" dirty="0"/>
              <a:t>, </a:t>
            </a:r>
            <a:r>
              <a:rPr lang="en-US" sz="1900" dirty="0">
                <a:hlinkClick r:id="rId11" action="ppaction://hlinksldjump"/>
              </a:rPr>
              <a:t>Defaults for Customer Returns</a:t>
            </a:r>
            <a:r>
              <a:rPr lang="en-US" sz="1900" dirty="0"/>
              <a:t> and </a:t>
            </a:r>
            <a:r>
              <a:rPr lang="en-US" sz="1900" dirty="0">
                <a:hlinkClick r:id="rId12" action="ppaction://hlinksldjump"/>
              </a:rPr>
              <a:t>Defaults for Vendor Returns</a:t>
            </a:r>
            <a:r>
              <a:rPr lang="en-US" sz="1900" dirty="0"/>
              <a:t>.  </a:t>
            </a:r>
            <a:endParaRPr lang="fr-CA" sz="1900" dirty="0"/>
          </a:p>
        </p:txBody>
      </p:sp>
      <p:pic>
        <p:nvPicPr>
          <p:cNvPr id="4" name="Picture 3">
            <a:extLst>
              <a:ext uri="{FF2B5EF4-FFF2-40B4-BE49-F238E27FC236}">
                <a16:creationId xmlns:a16="http://schemas.microsoft.com/office/drawing/2014/main" xmlns="" id="{63F80E38-6ECB-4886-B717-3E483C8742A8}"/>
              </a:ext>
            </a:extLst>
          </p:cNvPr>
          <p:cNvPicPr>
            <a:picLocks noChangeAspect="1"/>
          </p:cNvPicPr>
          <p:nvPr>
            <p:custDataLst>
              <p:tags r:id="rId3"/>
            </p:custDataLst>
          </p:nvPr>
        </p:nvPicPr>
        <p:blipFill>
          <a:blip r:embed="rId13"/>
          <a:stretch>
            <a:fillRect/>
          </a:stretch>
        </p:blipFill>
        <p:spPr>
          <a:xfrm>
            <a:off x="426083" y="2263785"/>
            <a:ext cx="11534273" cy="1136260"/>
          </a:xfrm>
          <a:prstGeom prst="rect">
            <a:avLst/>
          </a:prstGeom>
          <a:ln>
            <a:solidFill>
              <a:schemeClr val="tx1">
                <a:lumMod val="65000"/>
                <a:lumOff val="35000"/>
              </a:schemeClr>
            </a:solidFill>
          </a:ln>
        </p:spPr>
      </p:pic>
      <p:pic>
        <p:nvPicPr>
          <p:cNvPr id="6" name="Picture 5">
            <a:extLst>
              <a:ext uri="{FF2B5EF4-FFF2-40B4-BE49-F238E27FC236}">
                <a16:creationId xmlns:a16="http://schemas.microsoft.com/office/drawing/2014/main" xmlns="" id="{FF79B2AF-5F6F-4AE2-B421-98DB8D4083BE}"/>
              </a:ext>
            </a:extLst>
          </p:cNvPr>
          <p:cNvPicPr>
            <a:picLocks noChangeAspect="1"/>
          </p:cNvPicPr>
          <p:nvPr>
            <p:custDataLst>
              <p:tags r:id="rId4"/>
            </p:custDataLst>
          </p:nvPr>
        </p:nvPicPr>
        <p:blipFill>
          <a:blip r:embed="rId14"/>
          <a:stretch>
            <a:fillRect/>
          </a:stretch>
        </p:blipFill>
        <p:spPr>
          <a:xfrm>
            <a:off x="401053" y="3627804"/>
            <a:ext cx="11534273" cy="1317492"/>
          </a:xfrm>
          <a:prstGeom prst="rect">
            <a:avLst/>
          </a:prstGeom>
          <a:ln>
            <a:solidFill>
              <a:schemeClr val="tx1">
                <a:lumMod val="65000"/>
                <a:lumOff val="35000"/>
              </a:schemeClr>
            </a:solidFill>
          </a:ln>
        </p:spPr>
      </p:pic>
      <p:pic>
        <p:nvPicPr>
          <p:cNvPr id="8" name="Picture 7">
            <a:extLst>
              <a:ext uri="{FF2B5EF4-FFF2-40B4-BE49-F238E27FC236}">
                <a16:creationId xmlns:a16="http://schemas.microsoft.com/office/drawing/2014/main" xmlns="" id="{8F7A29DA-77A8-4E31-BE5E-8AD0490B1039}"/>
              </a:ext>
            </a:extLst>
          </p:cNvPr>
          <p:cNvPicPr>
            <a:picLocks noChangeAspect="1"/>
          </p:cNvPicPr>
          <p:nvPr>
            <p:custDataLst>
              <p:tags r:id="rId5"/>
            </p:custDataLst>
          </p:nvPr>
        </p:nvPicPr>
        <p:blipFill>
          <a:blip r:embed="rId15"/>
          <a:stretch>
            <a:fillRect/>
          </a:stretch>
        </p:blipFill>
        <p:spPr>
          <a:xfrm>
            <a:off x="401053" y="5099420"/>
            <a:ext cx="11534273" cy="1305302"/>
          </a:xfrm>
          <a:prstGeom prst="rect">
            <a:avLst/>
          </a:prstGeom>
          <a:ln>
            <a:solidFill>
              <a:schemeClr val="tx1">
                <a:lumMod val="65000"/>
                <a:lumOff val="35000"/>
              </a:schemeClr>
            </a:solidFill>
          </a:ln>
        </p:spPr>
      </p:pic>
    </p:spTree>
    <p:extLst>
      <p:ext uri="{BB962C8B-B14F-4D97-AF65-F5344CB8AC3E}">
        <p14:creationId xmlns:p14="http://schemas.microsoft.com/office/powerpoint/2010/main" val="104391502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EF9B49E-9911-47A9-B117-84555AAB8FB2}"/>
              </a:ext>
            </a:extLst>
          </p:cNvPr>
          <p:cNvSpPr>
            <a:spLocks noGrp="1"/>
          </p:cNvSpPr>
          <p:nvPr>
            <p:ph type="title"/>
            <p:custDataLst>
              <p:tags r:id="rId1"/>
            </p:custDataLst>
          </p:nvPr>
        </p:nvSpPr>
        <p:spPr/>
        <p:txBody>
          <a:bodyPr/>
          <a:lstStyle/>
          <a:p>
            <a:r>
              <a:rPr lang="fr-CA" err="1"/>
              <a:t>Reasons</a:t>
            </a:r>
            <a:endParaRPr lang="en-CA"/>
          </a:p>
        </p:txBody>
      </p:sp>
      <p:sp>
        <p:nvSpPr>
          <p:cNvPr id="4" name="Content Placeholder 2">
            <a:extLst>
              <a:ext uri="{FF2B5EF4-FFF2-40B4-BE49-F238E27FC236}">
                <a16:creationId xmlns:a16="http://schemas.microsoft.com/office/drawing/2014/main" xmlns="" id="{D8B204E2-D1F2-4C51-8E64-665B9260C6D8}"/>
              </a:ext>
            </a:extLst>
          </p:cNvPr>
          <p:cNvSpPr>
            <a:spLocks noGrp="1"/>
          </p:cNvSpPr>
          <p:nvPr>
            <p:ph idx="1"/>
            <p:custDataLst>
              <p:tags r:id="rId2"/>
            </p:custDataLst>
          </p:nvPr>
        </p:nvSpPr>
        <p:spPr>
          <a:xfrm>
            <a:off x="669387" y="1312622"/>
            <a:ext cx="6742066" cy="4733783"/>
          </a:xfrm>
        </p:spPr>
        <p:txBody>
          <a:bodyPr/>
          <a:lstStyle/>
          <a:p>
            <a:pPr marL="457200" indent="-457200" algn="just">
              <a:lnSpc>
                <a:spcPct val="150000"/>
              </a:lnSpc>
              <a:buFont typeface="+mj-lt"/>
              <a:buAutoNum type="arabicPeriod"/>
            </a:pPr>
            <a:r>
              <a:rPr lang="en-US" sz="2300" dirty="0"/>
              <a:t>With a </a:t>
            </a:r>
            <a:r>
              <a:rPr lang="en-US" sz="2300" u="sng" dirty="0"/>
              <a:t>desktop computer</a:t>
            </a:r>
            <a:r>
              <a:rPr lang="en-US" sz="2300" dirty="0"/>
              <a:t>, select the </a:t>
            </a:r>
            <a:r>
              <a:rPr lang="en-US" sz="2300" b="1" dirty="0"/>
              <a:t>WMS System Administration</a:t>
            </a:r>
            <a:r>
              <a:rPr lang="en-US" sz="2300" dirty="0"/>
              <a:t> resource.</a:t>
            </a:r>
          </a:p>
          <a:p>
            <a:pPr marL="457200" indent="-457200" algn="just">
              <a:lnSpc>
                <a:spcPct val="150000"/>
              </a:lnSpc>
              <a:buFont typeface="+mj-lt"/>
              <a:buAutoNum type="arabicPeriod"/>
            </a:pPr>
            <a:r>
              <a:rPr lang="en-US" sz="2300" dirty="0"/>
              <a:t>Under WMS System Administration, click on </a:t>
            </a:r>
            <a:r>
              <a:rPr lang="en-US" sz="2300" b="1" dirty="0"/>
              <a:t>Configuration.</a:t>
            </a:r>
            <a:endParaRPr lang="en-US" sz="2300" dirty="0"/>
          </a:p>
          <a:p>
            <a:pPr marL="457200" indent="-457200" algn="just">
              <a:lnSpc>
                <a:spcPct val="150000"/>
              </a:lnSpc>
              <a:buFont typeface="+mj-lt"/>
              <a:buAutoNum type="arabicPeriod"/>
            </a:pPr>
            <a:r>
              <a:rPr lang="en-US" sz="2300" dirty="0"/>
              <a:t>Under Configuration, click on </a:t>
            </a:r>
            <a:r>
              <a:rPr lang="en-US" sz="2300" b="1" dirty="0"/>
              <a:t>WMS Warehouse Setup.</a:t>
            </a:r>
            <a:endParaRPr lang="en-US" sz="2300" dirty="0"/>
          </a:p>
          <a:p>
            <a:pPr marL="457200" indent="-457200" algn="just">
              <a:lnSpc>
                <a:spcPct val="150000"/>
              </a:lnSpc>
              <a:buFont typeface="+mj-lt"/>
              <a:buAutoNum type="arabicPeriod"/>
            </a:pPr>
            <a:r>
              <a:rPr lang="en-US" sz="2300" dirty="0"/>
              <a:t>Under WMS Warehouse Setup, click on </a:t>
            </a:r>
            <a:r>
              <a:rPr lang="en-US" sz="2300" b="1" dirty="0"/>
              <a:t>Reasons.</a:t>
            </a:r>
            <a:endParaRPr lang="en-US" sz="2300" dirty="0"/>
          </a:p>
          <a:p>
            <a:pPr marL="0" indent="0" algn="just">
              <a:lnSpc>
                <a:spcPct val="150000"/>
              </a:lnSpc>
              <a:buNone/>
            </a:pPr>
            <a:endParaRPr lang="en-US" sz="2200" dirty="0"/>
          </a:p>
        </p:txBody>
      </p:sp>
      <p:pic>
        <p:nvPicPr>
          <p:cNvPr id="5" name="Picture 4">
            <a:extLst>
              <a:ext uri="{FF2B5EF4-FFF2-40B4-BE49-F238E27FC236}">
                <a16:creationId xmlns:a16="http://schemas.microsoft.com/office/drawing/2014/main" xmlns="" id="{0C7ACD44-C566-4A46-BEB5-9700903F5898}"/>
              </a:ext>
            </a:extLst>
          </p:cNvPr>
          <p:cNvPicPr>
            <a:picLocks noChangeAspect="1"/>
          </p:cNvPicPr>
          <p:nvPr>
            <p:custDataLst>
              <p:tags r:id="rId3"/>
            </p:custDataLst>
          </p:nvPr>
        </p:nvPicPr>
        <p:blipFill>
          <a:blip r:embed="rId5"/>
          <a:stretch>
            <a:fillRect/>
          </a:stretch>
        </p:blipFill>
        <p:spPr>
          <a:xfrm>
            <a:off x="7929476" y="169532"/>
            <a:ext cx="2906300" cy="6127052"/>
          </a:xfrm>
          <a:prstGeom prst="rect">
            <a:avLst/>
          </a:prstGeom>
        </p:spPr>
      </p:pic>
    </p:spTree>
    <p:extLst>
      <p:ext uri="{BB962C8B-B14F-4D97-AF65-F5344CB8AC3E}">
        <p14:creationId xmlns:p14="http://schemas.microsoft.com/office/powerpoint/2010/main" val="423002269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2382C30-0564-4270-A4D1-0CEF13448F2E}"/>
              </a:ext>
            </a:extLst>
          </p:cNvPr>
          <p:cNvSpPr>
            <a:spLocks noGrp="1"/>
          </p:cNvSpPr>
          <p:nvPr>
            <p:ph type="title"/>
            <p:custDataLst>
              <p:tags r:id="rId1"/>
            </p:custDataLst>
          </p:nvPr>
        </p:nvSpPr>
        <p:spPr/>
        <p:txBody>
          <a:bodyPr/>
          <a:lstStyle/>
          <a:p>
            <a:r>
              <a:rPr lang="fr-CA" err="1"/>
              <a:t>Reasons</a:t>
            </a:r>
            <a:endParaRPr lang="en-CA"/>
          </a:p>
        </p:txBody>
      </p:sp>
      <p:sp>
        <p:nvSpPr>
          <p:cNvPr id="3" name="Content Placeholder 2">
            <a:extLst>
              <a:ext uri="{FF2B5EF4-FFF2-40B4-BE49-F238E27FC236}">
                <a16:creationId xmlns:a16="http://schemas.microsoft.com/office/drawing/2014/main" xmlns="" id="{45EB9E66-99EA-4FDB-93B0-E4A835B5D931}"/>
              </a:ext>
            </a:extLst>
          </p:cNvPr>
          <p:cNvSpPr>
            <a:spLocks noGrp="1"/>
          </p:cNvSpPr>
          <p:nvPr>
            <p:ph idx="1"/>
            <p:custDataLst>
              <p:tags r:id="rId2"/>
            </p:custDataLst>
          </p:nvPr>
        </p:nvSpPr>
        <p:spPr>
          <a:xfrm>
            <a:off x="838200" y="1267326"/>
            <a:ext cx="10515600" cy="4909637"/>
          </a:xfrm>
        </p:spPr>
        <p:txBody>
          <a:bodyPr/>
          <a:lstStyle/>
          <a:p>
            <a:pPr marL="457200" indent="-457200">
              <a:lnSpc>
                <a:spcPct val="130000"/>
              </a:lnSpc>
              <a:buFont typeface="+mj-lt"/>
              <a:buAutoNum type="arabicPeriod" startAt="5"/>
            </a:pPr>
            <a:r>
              <a:rPr lang="en-CA">
                <a:effectLst/>
                <a:ea typeface="Calibri" panose="020F0502020204030204" pitchFamily="34" charset="0"/>
                <a:cs typeface="Times New Roman" panose="02020603050405020304" pitchFamily="18" charset="0"/>
              </a:rPr>
              <a:t>From the new window, </a:t>
            </a:r>
            <a:r>
              <a:rPr lang="en-US">
                <a:effectLst/>
                <a:ea typeface="Calibri" panose="020F0502020204030204" pitchFamily="34" charset="0"/>
                <a:cs typeface="Times New Roman" panose="02020603050405020304" pitchFamily="18" charset="0"/>
              </a:rPr>
              <a:t>the existing reasons code already configured in the WMS will be listed.</a:t>
            </a:r>
            <a:endParaRPr lang="en-US" u="sng"/>
          </a:p>
          <a:p>
            <a:pPr marL="457200" indent="-457200">
              <a:lnSpc>
                <a:spcPct val="130000"/>
              </a:lnSpc>
              <a:buFont typeface="+mj-lt"/>
              <a:buAutoNum type="arabicPeriod" startAt="5"/>
            </a:pPr>
            <a:r>
              <a:rPr lang="en-US" u="sng"/>
              <a:t>If you want to create a reason code</a:t>
            </a:r>
            <a:r>
              <a:rPr lang="en-US"/>
              <a:t>, do this:</a:t>
            </a:r>
          </a:p>
          <a:p>
            <a:pPr marL="0" indent="0">
              <a:lnSpc>
                <a:spcPct val="130000"/>
              </a:lnSpc>
              <a:buNone/>
            </a:pPr>
            <a:r>
              <a:rPr lang="fr-CA"/>
              <a:t>	</a:t>
            </a:r>
            <a:r>
              <a:rPr lang="fr-CA">
                <a:solidFill>
                  <a:schemeClr val="accent2"/>
                </a:solidFill>
              </a:rPr>
              <a:t>6.1</a:t>
            </a:r>
            <a:r>
              <a:rPr lang="fr-CA"/>
              <a:t> Click on </a:t>
            </a:r>
            <a:r>
              <a:rPr lang="fr-CA" err="1"/>
              <a:t>Create</a:t>
            </a:r>
            <a:r>
              <a:rPr lang="fr-CA"/>
              <a:t> at the </a:t>
            </a:r>
            <a:r>
              <a:rPr lang="fr-CA" err="1"/>
              <a:t>bottom</a:t>
            </a:r>
            <a:r>
              <a:rPr lang="fr-CA"/>
              <a:t> right of </a:t>
            </a:r>
            <a:r>
              <a:rPr lang="fr-CA" err="1"/>
              <a:t>your</a:t>
            </a:r>
            <a:r>
              <a:rPr lang="fr-CA"/>
              <a:t> screen.</a:t>
            </a:r>
          </a:p>
          <a:p>
            <a:pPr marL="0" indent="0">
              <a:lnSpc>
                <a:spcPct val="130000"/>
              </a:lnSpc>
              <a:buNone/>
            </a:pPr>
            <a:endParaRPr lang="fr-CA"/>
          </a:p>
          <a:p>
            <a:pPr marL="0" indent="0">
              <a:lnSpc>
                <a:spcPct val="130000"/>
              </a:lnSpc>
              <a:buNone/>
            </a:pPr>
            <a:endParaRPr lang="fr-CA"/>
          </a:p>
          <a:p>
            <a:pPr marL="0" indent="0">
              <a:lnSpc>
                <a:spcPct val="130000"/>
              </a:lnSpc>
              <a:buNone/>
            </a:pPr>
            <a:endParaRPr lang="fr-CA"/>
          </a:p>
          <a:p>
            <a:pPr marL="0" indent="0">
              <a:lnSpc>
                <a:spcPct val="130000"/>
              </a:lnSpc>
              <a:buNone/>
            </a:pPr>
            <a:endParaRPr lang="fr-CA"/>
          </a:p>
          <a:p>
            <a:pPr marL="0" indent="0">
              <a:lnSpc>
                <a:spcPct val="130000"/>
              </a:lnSpc>
              <a:buNone/>
            </a:pPr>
            <a:endParaRPr lang="fr-CA"/>
          </a:p>
          <a:p>
            <a:pPr marL="0" indent="0">
              <a:lnSpc>
                <a:spcPct val="130000"/>
              </a:lnSpc>
              <a:buNone/>
            </a:pPr>
            <a:endParaRPr lang="en-US"/>
          </a:p>
          <a:p>
            <a:pPr marL="0" indent="0">
              <a:lnSpc>
                <a:spcPct val="130000"/>
              </a:lnSpc>
              <a:buNone/>
            </a:pPr>
            <a:endParaRPr lang="en-CA"/>
          </a:p>
        </p:txBody>
      </p:sp>
      <p:pic>
        <p:nvPicPr>
          <p:cNvPr id="6" name="Picture 5">
            <a:extLst>
              <a:ext uri="{FF2B5EF4-FFF2-40B4-BE49-F238E27FC236}">
                <a16:creationId xmlns:a16="http://schemas.microsoft.com/office/drawing/2014/main" xmlns="" id="{4F4CEDC7-83F0-4BBE-AEEF-6452BC472F9F}"/>
              </a:ext>
            </a:extLst>
          </p:cNvPr>
          <p:cNvPicPr>
            <a:picLocks noChangeAspect="1"/>
          </p:cNvPicPr>
          <p:nvPr>
            <p:custDataLst>
              <p:tags r:id="rId3"/>
            </p:custDataLst>
          </p:nvPr>
        </p:nvPicPr>
        <p:blipFill>
          <a:blip r:embed="rId5"/>
          <a:stretch>
            <a:fillRect/>
          </a:stretch>
        </p:blipFill>
        <p:spPr>
          <a:xfrm>
            <a:off x="417095" y="3817989"/>
            <a:ext cx="11582400" cy="1257468"/>
          </a:xfrm>
          <a:prstGeom prst="rect">
            <a:avLst/>
          </a:prstGeom>
        </p:spPr>
      </p:pic>
    </p:spTree>
    <p:extLst>
      <p:ext uri="{BB962C8B-B14F-4D97-AF65-F5344CB8AC3E}">
        <p14:creationId xmlns:p14="http://schemas.microsoft.com/office/powerpoint/2010/main" val="402672801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D472343-087B-455C-8E21-9908B6BE3177}"/>
              </a:ext>
            </a:extLst>
          </p:cNvPr>
          <p:cNvSpPr>
            <a:spLocks noGrp="1"/>
          </p:cNvSpPr>
          <p:nvPr>
            <p:ph type="title"/>
            <p:custDataLst>
              <p:tags r:id="rId1"/>
            </p:custDataLst>
          </p:nvPr>
        </p:nvSpPr>
        <p:spPr/>
        <p:txBody>
          <a:bodyPr/>
          <a:lstStyle/>
          <a:p>
            <a:r>
              <a:rPr lang="fr-CA" err="1"/>
              <a:t>Reasons</a:t>
            </a:r>
            <a:endParaRPr lang="en-CA"/>
          </a:p>
        </p:txBody>
      </p:sp>
      <p:sp>
        <p:nvSpPr>
          <p:cNvPr id="3" name="Content Placeholder 2">
            <a:extLst>
              <a:ext uri="{FF2B5EF4-FFF2-40B4-BE49-F238E27FC236}">
                <a16:creationId xmlns:a16="http://schemas.microsoft.com/office/drawing/2014/main" xmlns="" id="{BB5B4021-F03A-49A2-AE41-8ABB93F26947}"/>
              </a:ext>
            </a:extLst>
          </p:cNvPr>
          <p:cNvSpPr>
            <a:spLocks noGrp="1"/>
          </p:cNvSpPr>
          <p:nvPr>
            <p:ph idx="1"/>
            <p:custDataLst>
              <p:tags r:id="rId2"/>
            </p:custDataLst>
          </p:nvPr>
        </p:nvSpPr>
        <p:spPr>
          <a:xfrm>
            <a:off x="838200" y="1270781"/>
            <a:ext cx="6188242" cy="4906182"/>
          </a:xfrm>
        </p:spPr>
        <p:txBody>
          <a:bodyPr/>
          <a:lstStyle/>
          <a:p>
            <a:pPr marL="0" indent="0" algn="just">
              <a:lnSpc>
                <a:spcPct val="200000"/>
              </a:lnSpc>
              <a:spcBef>
                <a:spcPts val="1000"/>
              </a:spcBef>
              <a:buClr>
                <a:srgbClr val="F58220"/>
              </a:buClr>
              <a:buNone/>
            </a:pPr>
            <a:r>
              <a:rPr lang="fr-CA">
                <a:solidFill>
                  <a:schemeClr val="accent2"/>
                </a:solidFill>
              </a:rPr>
              <a:t>6.2</a:t>
            </a:r>
            <a:r>
              <a:rPr lang="fr-CA"/>
              <a:t> </a:t>
            </a:r>
            <a:r>
              <a:rPr lang="fr-CA" err="1">
                <a:solidFill>
                  <a:schemeClr val="tx1">
                    <a:lumMod val="50000"/>
                    <a:lumOff val="50000"/>
                  </a:schemeClr>
                </a:solidFill>
              </a:rPr>
              <a:t>From</a:t>
            </a:r>
            <a:r>
              <a:rPr lang="fr-CA">
                <a:solidFill>
                  <a:schemeClr val="tx1">
                    <a:lumMod val="50000"/>
                    <a:lumOff val="50000"/>
                  </a:schemeClr>
                </a:solidFill>
              </a:rPr>
              <a:t> the new </a:t>
            </a:r>
            <a:r>
              <a:rPr lang="fr-CA" err="1">
                <a:solidFill>
                  <a:schemeClr val="tx1">
                    <a:lumMod val="50000"/>
                    <a:lumOff val="50000"/>
                  </a:schemeClr>
                </a:solidFill>
              </a:rPr>
              <a:t>window</a:t>
            </a:r>
            <a:r>
              <a:rPr lang="fr-CA">
                <a:solidFill>
                  <a:schemeClr val="tx1">
                    <a:lumMod val="50000"/>
                    <a:lumOff val="50000"/>
                  </a:schemeClr>
                </a:solidFill>
              </a:rPr>
              <a:t>, enter the </a:t>
            </a:r>
            <a:r>
              <a:rPr lang="fr-CA" err="1">
                <a:solidFill>
                  <a:schemeClr val="tx1">
                    <a:lumMod val="50000"/>
                    <a:lumOff val="50000"/>
                  </a:schemeClr>
                </a:solidFill>
              </a:rPr>
              <a:t>name</a:t>
            </a:r>
            <a:r>
              <a:rPr lang="fr-CA">
                <a:solidFill>
                  <a:schemeClr val="tx1">
                    <a:lumMod val="50000"/>
                    <a:lumOff val="50000"/>
                  </a:schemeClr>
                </a:solidFill>
              </a:rPr>
              <a:t> of the </a:t>
            </a:r>
            <a:r>
              <a:rPr lang="fr-CA" err="1"/>
              <a:t>reason</a:t>
            </a:r>
            <a:r>
              <a:rPr lang="fr-CA"/>
              <a:t> code</a:t>
            </a:r>
            <a:r>
              <a:rPr lang="fr-CA">
                <a:solidFill>
                  <a:schemeClr val="tx1">
                    <a:lumMod val="50000"/>
                    <a:lumOff val="50000"/>
                  </a:schemeClr>
                </a:solidFill>
              </a:rPr>
              <a:t>.</a:t>
            </a:r>
          </a:p>
          <a:p>
            <a:pPr marL="0" indent="0" algn="just">
              <a:lnSpc>
                <a:spcPct val="200000"/>
              </a:lnSpc>
              <a:spcBef>
                <a:spcPts val="1000"/>
              </a:spcBef>
              <a:buClr>
                <a:srgbClr val="F58220"/>
              </a:buClr>
              <a:buNone/>
            </a:pPr>
            <a:r>
              <a:rPr lang="fr-CA">
                <a:solidFill>
                  <a:schemeClr val="accent2"/>
                </a:solidFill>
              </a:rPr>
              <a:t>6.3</a:t>
            </a:r>
            <a:r>
              <a:rPr lang="fr-CA"/>
              <a:t> </a:t>
            </a:r>
            <a:r>
              <a:rPr lang="fr-CA">
                <a:solidFill>
                  <a:schemeClr val="tx1">
                    <a:lumMod val="50000"/>
                    <a:lumOff val="50000"/>
                  </a:schemeClr>
                </a:solidFill>
              </a:rPr>
              <a:t>Click Continue.  </a:t>
            </a:r>
            <a:endParaRPr lang="en-US">
              <a:solidFill>
                <a:schemeClr val="tx1">
                  <a:lumMod val="50000"/>
                  <a:lumOff val="50000"/>
                </a:schemeClr>
              </a:solidFill>
            </a:endParaRPr>
          </a:p>
          <a:p>
            <a:pPr>
              <a:lnSpc>
                <a:spcPct val="200000"/>
              </a:lnSpc>
            </a:pPr>
            <a:endParaRPr lang="en-CA"/>
          </a:p>
        </p:txBody>
      </p:sp>
      <p:grpSp>
        <p:nvGrpSpPr>
          <p:cNvPr id="7" name="Group 6">
            <a:extLst>
              <a:ext uri="{FF2B5EF4-FFF2-40B4-BE49-F238E27FC236}">
                <a16:creationId xmlns:a16="http://schemas.microsoft.com/office/drawing/2014/main" xmlns="" id="{ADEFD7C2-9954-4446-ACD3-B95ACDE72B62}"/>
              </a:ext>
            </a:extLst>
          </p:cNvPr>
          <p:cNvGrpSpPr/>
          <p:nvPr>
            <p:custDataLst>
              <p:tags r:id="rId3"/>
            </p:custDataLst>
          </p:nvPr>
        </p:nvGrpSpPr>
        <p:grpSpPr>
          <a:xfrm>
            <a:off x="8117306" y="349083"/>
            <a:ext cx="3360248" cy="5811837"/>
            <a:chOff x="8302363" y="1270781"/>
            <a:chExt cx="2677885" cy="4906182"/>
          </a:xfrm>
        </p:grpSpPr>
        <p:pic>
          <p:nvPicPr>
            <p:cNvPr id="5" name="Picture 4">
              <a:extLst>
                <a:ext uri="{FF2B5EF4-FFF2-40B4-BE49-F238E27FC236}">
                  <a16:creationId xmlns:a16="http://schemas.microsoft.com/office/drawing/2014/main" xmlns="" id="{16C68636-F0B4-478F-8EDD-35A888CA33C1}"/>
                </a:ext>
              </a:extLst>
            </p:cNvPr>
            <p:cNvPicPr>
              <a:picLocks noChangeAspect="1"/>
            </p:cNvPicPr>
            <p:nvPr/>
          </p:nvPicPr>
          <p:blipFill rotWithShape="1">
            <a:blip r:embed="rId5"/>
            <a:srcRect b="71969"/>
            <a:stretch/>
          </p:blipFill>
          <p:spPr>
            <a:xfrm>
              <a:off x="8302363" y="1270781"/>
              <a:ext cx="2677885" cy="1774487"/>
            </a:xfrm>
            <a:prstGeom prst="rect">
              <a:avLst/>
            </a:prstGeom>
          </p:spPr>
        </p:pic>
        <p:pic>
          <p:nvPicPr>
            <p:cNvPr id="6" name="Picture 5">
              <a:extLst>
                <a:ext uri="{FF2B5EF4-FFF2-40B4-BE49-F238E27FC236}">
                  <a16:creationId xmlns:a16="http://schemas.microsoft.com/office/drawing/2014/main" xmlns="" id="{91DD7197-6138-479F-BEC1-243D3AA24EAA}"/>
                </a:ext>
              </a:extLst>
            </p:cNvPr>
            <p:cNvPicPr>
              <a:picLocks noChangeAspect="1"/>
            </p:cNvPicPr>
            <p:nvPr/>
          </p:nvPicPr>
          <p:blipFill rotWithShape="1">
            <a:blip r:embed="rId5"/>
            <a:srcRect t="48295" b="2"/>
            <a:stretch/>
          </p:blipFill>
          <p:spPr>
            <a:xfrm>
              <a:off x="8302363" y="2903997"/>
              <a:ext cx="2677885" cy="3272966"/>
            </a:xfrm>
            <a:prstGeom prst="rect">
              <a:avLst/>
            </a:prstGeom>
          </p:spPr>
        </p:pic>
      </p:grpSp>
    </p:spTree>
    <p:extLst>
      <p:ext uri="{BB962C8B-B14F-4D97-AF65-F5344CB8AC3E}">
        <p14:creationId xmlns:p14="http://schemas.microsoft.com/office/powerpoint/2010/main" val="333353199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6FB113A-6CB6-42EA-A8E1-35ABAF444CA5}"/>
              </a:ext>
            </a:extLst>
          </p:cNvPr>
          <p:cNvSpPr>
            <a:spLocks noGrp="1"/>
          </p:cNvSpPr>
          <p:nvPr>
            <p:ph type="title"/>
            <p:custDataLst>
              <p:tags r:id="rId1"/>
            </p:custDataLst>
          </p:nvPr>
        </p:nvSpPr>
        <p:spPr/>
        <p:txBody>
          <a:bodyPr/>
          <a:lstStyle/>
          <a:p>
            <a:r>
              <a:rPr lang="fr-CA" err="1"/>
              <a:t>Reasons</a:t>
            </a:r>
            <a:endParaRPr lang="en-CA"/>
          </a:p>
        </p:txBody>
      </p:sp>
      <p:sp>
        <p:nvSpPr>
          <p:cNvPr id="3" name="Content Placeholder 2">
            <a:extLst>
              <a:ext uri="{FF2B5EF4-FFF2-40B4-BE49-F238E27FC236}">
                <a16:creationId xmlns:a16="http://schemas.microsoft.com/office/drawing/2014/main" xmlns="" id="{C88FFBBE-DFC4-49D5-9EB7-018331A9CD6E}"/>
              </a:ext>
            </a:extLst>
          </p:cNvPr>
          <p:cNvSpPr>
            <a:spLocks noGrp="1"/>
          </p:cNvSpPr>
          <p:nvPr>
            <p:ph idx="1"/>
            <p:custDataLst>
              <p:tags r:id="rId2"/>
            </p:custDataLst>
          </p:nvPr>
        </p:nvSpPr>
        <p:spPr>
          <a:xfrm>
            <a:off x="838200" y="1331496"/>
            <a:ext cx="5097379" cy="4558924"/>
          </a:xfrm>
        </p:spPr>
        <p:txBody>
          <a:bodyPr/>
          <a:lstStyle/>
          <a:p>
            <a:pPr marL="0" indent="0" algn="just">
              <a:lnSpc>
                <a:spcPct val="150000"/>
              </a:lnSpc>
              <a:buNone/>
            </a:pPr>
            <a:r>
              <a:rPr lang="fr-CA">
                <a:solidFill>
                  <a:schemeClr val="accent2"/>
                </a:solidFill>
              </a:rPr>
              <a:t>6.4</a:t>
            </a:r>
            <a:r>
              <a:rPr lang="fr-CA"/>
              <a:t> A new </a:t>
            </a:r>
            <a:r>
              <a:rPr lang="fr-CA" err="1"/>
              <a:t>window</a:t>
            </a:r>
            <a:r>
              <a:rPr lang="fr-CA"/>
              <a:t> </a:t>
            </a:r>
            <a:r>
              <a:rPr lang="fr-CA" err="1"/>
              <a:t>will</a:t>
            </a:r>
            <a:r>
              <a:rPr lang="fr-CA"/>
              <a:t> </a:t>
            </a:r>
            <a:r>
              <a:rPr lang="fr-CA" err="1"/>
              <a:t>appear</a:t>
            </a:r>
            <a:r>
              <a:rPr lang="fr-CA"/>
              <a:t>. Enter a description of the </a:t>
            </a:r>
            <a:r>
              <a:rPr lang="fr-CA" err="1"/>
              <a:t>reason</a:t>
            </a:r>
            <a:r>
              <a:rPr lang="fr-CA"/>
              <a:t> code. </a:t>
            </a:r>
          </a:p>
          <a:p>
            <a:pPr marL="0" indent="0" algn="just">
              <a:lnSpc>
                <a:spcPct val="150000"/>
              </a:lnSpc>
              <a:buNone/>
            </a:pPr>
            <a:r>
              <a:rPr lang="fr-CA">
                <a:solidFill>
                  <a:schemeClr val="accent2"/>
                </a:solidFill>
              </a:rPr>
              <a:t>6.5</a:t>
            </a:r>
            <a:r>
              <a:rPr lang="fr-CA"/>
              <a:t> Click </a:t>
            </a:r>
            <a:r>
              <a:rPr lang="fr-CA" err="1"/>
              <a:t>Submit</a:t>
            </a:r>
            <a:r>
              <a:rPr lang="fr-CA"/>
              <a:t>. </a:t>
            </a:r>
          </a:p>
          <a:p>
            <a:pPr marL="0" indent="0" algn="just">
              <a:lnSpc>
                <a:spcPct val="150000"/>
              </a:lnSpc>
              <a:buNone/>
            </a:pPr>
            <a:endParaRPr lang="fr-CA"/>
          </a:p>
          <a:p>
            <a:pPr marL="0" indent="0" algn="just">
              <a:buNone/>
            </a:pPr>
            <a:endParaRPr lang="en-US"/>
          </a:p>
          <a:p>
            <a:pPr marL="0" indent="0" algn="just">
              <a:lnSpc>
                <a:spcPct val="150000"/>
              </a:lnSpc>
              <a:buNone/>
            </a:pPr>
            <a:endParaRPr lang="fr-CA"/>
          </a:p>
        </p:txBody>
      </p:sp>
      <p:grpSp>
        <p:nvGrpSpPr>
          <p:cNvPr id="11" name="Group 10">
            <a:extLst>
              <a:ext uri="{FF2B5EF4-FFF2-40B4-BE49-F238E27FC236}">
                <a16:creationId xmlns:a16="http://schemas.microsoft.com/office/drawing/2014/main" xmlns="" id="{3F50741C-6EC5-4362-944A-372D9E6397F6}"/>
              </a:ext>
            </a:extLst>
          </p:cNvPr>
          <p:cNvGrpSpPr/>
          <p:nvPr>
            <p:custDataLst>
              <p:tags r:id="rId3"/>
            </p:custDataLst>
          </p:nvPr>
        </p:nvGrpSpPr>
        <p:grpSpPr>
          <a:xfrm>
            <a:off x="6850551" y="365125"/>
            <a:ext cx="4028347" cy="5725432"/>
            <a:chOff x="4295047" y="108195"/>
            <a:chExt cx="3601906" cy="5225352"/>
          </a:xfrm>
        </p:grpSpPr>
        <p:pic>
          <p:nvPicPr>
            <p:cNvPr id="6" name="Picture 5">
              <a:extLst>
                <a:ext uri="{FF2B5EF4-FFF2-40B4-BE49-F238E27FC236}">
                  <a16:creationId xmlns:a16="http://schemas.microsoft.com/office/drawing/2014/main" xmlns="" id="{A84D95A5-627C-4C6E-9BA1-05C8BF1977D7}"/>
                </a:ext>
              </a:extLst>
            </p:cNvPr>
            <p:cNvPicPr>
              <a:picLocks noChangeAspect="1"/>
            </p:cNvPicPr>
            <p:nvPr/>
          </p:nvPicPr>
          <p:blipFill rotWithShape="1">
            <a:blip r:embed="rId5"/>
            <a:srcRect b="23448"/>
            <a:stretch/>
          </p:blipFill>
          <p:spPr>
            <a:xfrm>
              <a:off x="4295047" y="108195"/>
              <a:ext cx="3601906" cy="5084291"/>
            </a:xfrm>
            <a:prstGeom prst="rect">
              <a:avLst/>
            </a:prstGeom>
          </p:spPr>
        </p:pic>
        <p:pic>
          <p:nvPicPr>
            <p:cNvPr id="7" name="Picture 6">
              <a:extLst>
                <a:ext uri="{FF2B5EF4-FFF2-40B4-BE49-F238E27FC236}">
                  <a16:creationId xmlns:a16="http://schemas.microsoft.com/office/drawing/2014/main" xmlns="" id="{1F3C1DC2-BA3D-42F6-B179-27719D7B2DCB}"/>
                </a:ext>
              </a:extLst>
            </p:cNvPr>
            <p:cNvPicPr>
              <a:picLocks noChangeAspect="1"/>
            </p:cNvPicPr>
            <p:nvPr/>
          </p:nvPicPr>
          <p:blipFill rotWithShape="1">
            <a:blip r:embed="rId5"/>
            <a:srcRect t="90077"/>
            <a:stretch/>
          </p:blipFill>
          <p:spPr>
            <a:xfrm>
              <a:off x="4295047" y="4674508"/>
              <a:ext cx="3601906" cy="659039"/>
            </a:xfrm>
            <a:prstGeom prst="rect">
              <a:avLst/>
            </a:prstGeom>
          </p:spPr>
        </p:pic>
      </p:grpSp>
    </p:spTree>
    <p:extLst>
      <p:ext uri="{BB962C8B-B14F-4D97-AF65-F5344CB8AC3E}">
        <p14:creationId xmlns:p14="http://schemas.microsoft.com/office/powerpoint/2010/main" val="4620593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2382C30-0564-4270-A4D1-0CEF13448F2E}"/>
              </a:ext>
            </a:extLst>
          </p:cNvPr>
          <p:cNvSpPr>
            <a:spLocks noGrp="1"/>
          </p:cNvSpPr>
          <p:nvPr>
            <p:ph type="title"/>
            <p:custDataLst>
              <p:tags r:id="rId1"/>
            </p:custDataLst>
          </p:nvPr>
        </p:nvSpPr>
        <p:spPr/>
        <p:txBody>
          <a:bodyPr/>
          <a:lstStyle/>
          <a:p>
            <a:r>
              <a:rPr lang="fr-CA" err="1"/>
              <a:t>Reasons</a:t>
            </a:r>
            <a:endParaRPr lang="en-CA"/>
          </a:p>
        </p:txBody>
      </p:sp>
      <p:sp>
        <p:nvSpPr>
          <p:cNvPr id="3" name="Content Placeholder 2">
            <a:extLst>
              <a:ext uri="{FF2B5EF4-FFF2-40B4-BE49-F238E27FC236}">
                <a16:creationId xmlns:a16="http://schemas.microsoft.com/office/drawing/2014/main" xmlns="" id="{45EB9E66-99EA-4FDB-93B0-E4A835B5D931}"/>
              </a:ext>
            </a:extLst>
          </p:cNvPr>
          <p:cNvSpPr>
            <a:spLocks noGrp="1"/>
          </p:cNvSpPr>
          <p:nvPr>
            <p:ph idx="1"/>
            <p:custDataLst>
              <p:tags r:id="rId2"/>
            </p:custDataLst>
          </p:nvPr>
        </p:nvSpPr>
        <p:spPr>
          <a:xfrm>
            <a:off x="838200" y="1085850"/>
            <a:ext cx="10869386" cy="5091113"/>
          </a:xfrm>
        </p:spPr>
        <p:txBody>
          <a:bodyPr/>
          <a:lstStyle/>
          <a:p>
            <a:pPr marL="457200" indent="-457200">
              <a:lnSpc>
                <a:spcPct val="150000"/>
              </a:lnSpc>
              <a:buFont typeface="+mj-lt"/>
              <a:buAutoNum type="arabicPeriod" startAt="7"/>
            </a:pPr>
            <a:r>
              <a:rPr lang="en-US" u="sng" dirty="0"/>
              <a:t>If you want to update a reason code</a:t>
            </a:r>
            <a:r>
              <a:rPr lang="en-US" dirty="0"/>
              <a:t>, do this:</a:t>
            </a:r>
          </a:p>
          <a:p>
            <a:pPr marL="0" indent="0">
              <a:lnSpc>
                <a:spcPct val="150000"/>
              </a:lnSpc>
              <a:buNone/>
            </a:pPr>
            <a:r>
              <a:rPr lang="fr-CA" dirty="0"/>
              <a:t>	</a:t>
            </a:r>
            <a:r>
              <a:rPr lang="fr-CA" dirty="0">
                <a:solidFill>
                  <a:schemeClr val="accent2"/>
                </a:solidFill>
              </a:rPr>
              <a:t>7.1</a:t>
            </a:r>
            <a:r>
              <a:rPr lang="fr-CA" dirty="0"/>
              <a:t> </a:t>
            </a:r>
            <a:r>
              <a:rPr lang="en-US" dirty="0"/>
              <a:t>Perform a search to retrieve the reason code you wish to update and click </a:t>
            </a:r>
          </a:p>
          <a:p>
            <a:pPr marL="0" indent="0">
              <a:lnSpc>
                <a:spcPct val="150000"/>
              </a:lnSpc>
              <a:buNone/>
            </a:pPr>
            <a:r>
              <a:rPr lang="en-US" dirty="0"/>
              <a:t>	on View Record Details.</a:t>
            </a:r>
            <a:r>
              <a:rPr lang="fr-CA" dirty="0"/>
              <a:t> </a:t>
            </a:r>
          </a:p>
          <a:p>
            <a:pPr marL="0" indent="0">
              <a:lnSpc>
                <a:spcPct val="150000"/>
              </a:lnSpc>
              <a:buNone/>
            </a:pPr>
            <a:endParaRPr lang="fr-CA" dirty="0"/>
          </a:p>
          <a:p>
            <a:pPr marL="0" indent="0" algn="just">
              <a:lnSpc>
                <a:spcPct val="150000"/>
              </a:lnSpc>
              <a:spcBef>
                <a:spcPts val="1000"/>
              </a:spcBef>
              <a:buClr>
                <a:srgbClr val="F58220"/>
              </a:buClr>
              <a:buNone/>
            </a:pPr>
            <a:r>
              <a:rPr lang="fr-CA" dirty="0">
                <a:solidFill>
                  <a:schemeClr val="accent2"/>
                </a:solidFill>
              </a:rPr>
              <a:t>	</a:t>
            </a:r>
            <a:endParaRPr lang="fr-CA" dirty="0"/>
          </a:p>
          <a:p>
            <a:pPr marL="0" indent="0">
              <a:lnSpc>
                <a:spcPct val="150000"/>
              </a:lnSpc>
              <a:buNone/>
            </a:pPr>
            <a:endParaRPr lang="fr-CA" dirty="0"/>
          </a:p>
          <a:p>
            <a:pPr marL="0" indent="0">
              <a:lnSpc>
                <a:spcPct val="150000"/>
              </a:lnSpc>
              <a:buNone/>
            </a:pPr>
            <a:endParaRPr lang="fr-CA" dirty="0"/>
          </a:p>
          <a:p>
            <a:pPr marL="0" indent="0">
              <a:lnSpc>
                <a:spcPct val="150000"/>
              </a:lnSpc>
              <a:buNone/>
            </a:pPr>
            <a:endParaRPr lang="fr-CA" dirty="0"/>
          </a:p>
          <a:p>
            <a:pPr marL="0" indent="0">
              <a:lnSpc>
                <a:spcPct val="150000"/>
              </a:lnSpc>
              <a:buNone/>
            </a:pPr>
            <a:endParaRPr lang="en-US" dirty="0"/>
          </a:p>
          <a:p>
            <a:pPr marL="0" indent="0">
              <a:lnSpc>
                <a:spcPct val="150000"/>
              </a:lnSpc>
              <a:buNone/>
            </a:pPr>
            <a:endParaRPr lang="en-CA" dirty="0"/>
          </a:p>
        </p:txBody>
      </p:sp>
      <p:pic>
        <p:nvPicPr>
          <p:cNvPr id="5" name="Picture 4">
            <a:extLst>
              <a:ext uri="{FF2B5EF4-FFF2-40B4-BE49-F238E27FC236}">
                <a16:creationId xmlns:a16="http://schemas.microsoft.com/office/drawing/2014/main" xmlns="" id="{B3598C6A-88D2-4B71-9830-530F89A7A615}"/>
              </a:ext>
            </a:extLst>
          </p:cNvPr>
          <p:cNvPicPr>
            <a:picLocks noChangeAspect="1"/>
          </p:cNvPicPr>
          <p:nvPr>
            <p:custDataLst>
              <p:tags r:id="rId3"/>
            </p:custDataLst>
          </p:nvPr>
        </p:nvPicPr>
        <p:blipFill>
          <a:blip r:embed="rId5"/>
          <a:stretch>
            <a:fillRect/>
          </a:stretch>
        </p:blipFill>
        <p:spPr>
          <a:xfrm>
            <a:off x="315686" y="3429000"/>
            <a:ext cx="11593286" cy="2261708"/>
          </a:xfrm>
          <a:prstGeom prst="rect">
            <a:avLst/>
          </a:prstGeom>
        </p:spPr>
      </p:pic>
    </p:spTree>
    <p:extLst>
      <p:ext uri="{BB962C8B-B14F-4D97-AF65-F5344CB8AC3E}">
        <p14:creationId xmlns:p14="http://schemas.microsoft.com/office/powerpoint/2010/main" val="215407616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5CA3AEF-5B41-4836-A329-222383570468}"/>
              </a:ext>
            </a:extLst>
          </p:cNvPr>
          <p:cNvSpPr>
            <a:spLocks noGrp="1"/>
          </p:cNvSpPr>
          <p:nvPr>
            <p:ph type="title"/>
            <p:custDataLst>
              <p:tags r:id="rId1"/>
            </p:custDataLst>
          </p:nvPr>
        </p:nvSpPr>
        <p:spPr/>
        <p:txBody>
          <a:bodyPr/>
          <a:lstStyle/>
          <a:p>
            <a:r>
              <a:rPr lang="fr-CA" err="1"/>
              <a:t>Reasons</a:t>
            </a:r>
            <a:endParaRPr lang="en-CA"/>
          </a:p>
        </p:txBody>
      </p:sp>
      <p:sp>
        <p:nvSpPr>
          <p:cNvPr id="4" name="Content Placeholder 2">
            <a:extLst>
              <a:ext uri="{FF2B5EF4-FFF2-40B4-BE49-F238E27FC236}">
                <a16:creationId xmlns:a16="http://schemas.microsoft.com/office/drawing/2014/main" xmlns="" id="{7D807305-263C-4A55-8B46-5201A09ACA94}"/>
              </a:ext>
            </a:extLst>
          </p:cNvPr>
          <p:cNvSpPr>
            <a:spLocks noGrp="1"/>
          </p:cNvSpPr>
          <p:nvPr>
            <p:ph idx="1"/>
            <p:custDataLst>
              <p:tags r:id="rId2"/>
            </p:custDataLst>
          </p:nvPr>
        </p:nvSpPr>
        <p:spPr>
          <a:xfrm>
            <a:off x="838200" y="1191986"/>
            <a:ext cx="5905500" cy="4984977"/>
          </a:xfrm>
        </p:spPr>
        <p:txBody>
          <a:bodyPr/>
          <a:lstStyle/>
          <a:p>
            <a:pPr marL="0" indent="0" algn="just">
              <a:lnSpc>
                <a:spcPct val="150000"/>
              </a:lnSpc>
              <a:buNone/>
            </a:pPr>
            <a:r>
              <a:rPr lang="fr-CA" dirty="0">
                <a:solidFill>
                  <a:schemeClr val="accent2"/>
                </a:solidFill>
              </a:rPr>
              <a:t>7.2 </a:t>
            </a:r>
            <a:r>
              <a:rPr lang="en-US" dirty="0"/>
              <a:t>In the </a:t>
            </a:r>
            <a:r>
              <a:rPr lang="en-US" b="1" dirty="0"/>
              <a:t>General</a:t>
            </a:r>
            <a:r>
              <a:rPr lang="en-US" dirty="0"/>
              <a:t> section, u</a:t>
            </a:r>
            <a:r>
              <a:rPr lang="en-US" sz="2400" dirty="0"/>
              <a:t>pdate the description of the reason if necessary.  </a:t>
            </a:r>
          </a:p>
          <a:p>
            <a:pPr marL="0" indent="0" algn="just">
              <a:lnSpc>
                <a:spcPct val="150000"/>
              </a:lnSpc>
              <a:buNone/>
            </a:pPr>
            <a:r>
              <a:rPr lang="en-US" dirty="0">
                <a:solidFill>
                  <a:schemeClr val="accent2"/>
                </a:solidFill>
              </a:rPr>
              <a:t>7.3</a:t>
            </a:r>
            <a:r>
              <a:rPr lang="en-US" dirty="0"/>
              <a:t> Once the description field properly modified, click Submit. </a:t>
            </a:r>
          </a:p>
          <a:p>
            <a:pPr marL="0" indent="0" algn="just">
              <a:lnSpc>
                <a:spcPct val="150000"/>
              </a:lnSpc>
              <a:spcBef>
                <a:spcPts val="1000"/>
              </a:spcBef>
              <a:buClr>
                <a:srgbClr val="F58220"/>
              </a:buClr>
              <a:buNone/>
            </a:pPr>
            <a:endParaRPr lang="fr-CA" dirty="0"/>
          </a:p>
          <a:p>
            <a:pPr marL="0" indent="0" algn="just">
              <a:lnSpc>
                <a:spcPct val="150000"/>
              </a:lnSpc>
              <a:buNone/>
            </a:pPr>
            <a:endParaRPr lang="fr-CA" dirty="0"/>
          </a:p>
          <a:p>
            <a:pPr marL="0" indent="0" algn="just">
              <a:lnSpc>
                <a:spcPct val="150000"/>
              </a:lnSpc>
              <a:buNone/>
            </a:pPr>
            <a:endParaRPr lang="en-US" dirty="0"/>
          </a:p>
          <a:p>
            <a:pPr marL="0" indent="0" algn="just">
              <a:lnSpc>
                <a:spcPct val="150000"/>
              </a:lnSpc>
              <a:buNone/>
            </a:pPr>
            <a:endParaRPr lang="en-CA" dirty="0"/>
          </a:p>
        </p:txBody>
      </p:sp>
      <p:pic>
        <p:nvPicPr>
          <p:cNvPr id="5" name="Picture 4">
            <a:extLst>
              <a:ext uri="{FF2B5EF4-FFF2-40B4-BE49-F238E27FC236}">
                <a16:creationId xmlns:a16="http://schemas.microsoft.com/office/drawing/2014/main" xmlns="" id="{B1CC1E81-204B-4670-82F2-E50D37DD91C0}"/>
              </a:ext>
            </a:extLst>
          </p:cNvPr>
          <p:cNvPicPr>
            <a:picLocks noChangeAspect="1"/>
          </p:cNvPicPr>
          <p:nvPr>
            <p:custDataLst>
              <p:tags r:id="rId3"/>
            </p:custDataLst>
          </p:nvPr>
        </p:nvPicPr>
        <p:blipFill>
          <a:blip r:embed="rId5"/>
          <a:stretch>
            <a:fillRect/>
          </a:stretch>
        </p:blipFill>
        <p:spPr>
          <a:xfrm>
            <a:off x="7785246" y="225919"/>
            <a:ext cx="3448812" cy="6061549"/>
          </a:xfrm>
          <a:prstGeom prst="rect">
            <a:avLst/>
          </a:prstGeom>
        </p:spPr>
      </p:pic>
    </p:spTree>
    <p:extLst>
      <p:ext uri="{BB962C8B-B14F-4D97-AF65-F5344CB8AC3E}">
        <p14:creationId xmlns:p14="http://schemas.microsoft.com/office/powerpoint/2010/main" val="76001717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D0A18F3-9F12-464B-BC50-F741E79EDDDA}"/>
              </a:ext>
            </a:extLst>
          </p:cNvPr>
          <p:cNvSpPr>
            <a:spLocks noGrp="1"/>
          </p:cNvSpPr>
          <p:nvPr>
            <p:ph type="ctrTitle"/>
            <p:custDataLst>
              <p:tags r:id="rId1"/>
            </p:custDataLst>
          </p:nvPr>
        </p:nvSpPr>
        <p:spPr/>
        <p:txBody>
          <a:bodyPr/>
          <a:lstStyle/>
          <a:p>
            <a:r>
              <a:rPr lang="en-CA" sz="4400" b="1"/>
              <a:t>Storage Rules</a:t>
            </a:r>
          </a:p>
        </p:txBody>
      </p:sp>
    </p:spTree>
    <p:extLst>
      <p:ext uri="{BB962C8B-B14F-4D97-AF65-F5344CB8AC3E}">
        <p14:creationId xmlns:p14="http://schemas.microsoft.com/office/powerpoint/2010/main" val="233348197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3315D66-10E8-4EF6-9961-EA2BDCD5EF6C}"/>
              </a:ext>
            </a:extLst>
          </p:cNvPr>
          <p:cNvSpPr>
            <a:spLocks noGrp="1"/>
          </p:cNvSpPr>
          <p:nvPr>
            <p:ph type="title"/>
            <p:custDataLst>
              <p:tags r:id="rId1"/>
            </p:custDataLst>
          </p:nvPr>
        </p:nvSpPr>
        <p:spPr>
          <a:xfrm>
            <a:off x="838200" y="299811"/>
            <a:ext cx="10515600" cy="1325563"/>
          </a:xfrm>
        </p:spPr>
        <p:txBody>
          <a:bodyPr/>
          <a:lstStyle/>
          <a:p>
            <a:r>
              <a:rPr lang="fr-CA"/>
              <a:t>Storage Rules</a:t>
            </a:r>
            <a:endParaRPr lang="en-CA"/>
          </a:p>
        </p:txBody>
      </p:sp>
      <p:sp>
        <p:nvSpPr>
          <p:cNvPr id="3" name="Content Placeholder 2">
            <a:extLst>
              <a:ext uri="{FF2B5EF4-FFF2-40B4-BE49-F238E27FC236}">
                <a16:creationId xmlns:a16="http://schemas.microsoft.com/office/drawing/2014/main" xmlns="" id="{48B4877E-298B-4B83-9011-2BAC80799972}"/>
              </a:ext>
            </a:extLst>
          </p:cNvPr>
          <p:cNvSpPr>
            <a:spLocks noGrp="1"/>
          </p:cNvSpPr>
          <p:nvPr>
            <p:ph idx="1"/>
            <p:custDataLst>
              <p:tags r:id="rId2"/>
            </p:custDataLst>
          </p:nvPr>
        </p:nvSpPr>
        <p:spPr>
          <a:xfrm>
            <a:off x="838200" y="1195711"/>
            <a:ext cx="10515600" cy="4772706"/>
          </a:xfrm>
        </p:spPr>
        <p:txBody>
          <a:bodyPr/>
          <a:lstStyle/>
          <a:p>
            <a:pPr algn="just">
              <a:lnSpc>
                <a:spcPct val="150000"/>
              </a:lnSpc>
            </a:pPr>
            <a:r>
              <a:rPr lang="en-US"/>
              <a:t>The Storage Rules resource is used to add, modify, copy, delete the records in the storage rules table and to query the records in the storage rules table.</a:t>
            </a:r>
          </a:p>
          <a:p>
            <a:pPr algn="just">
              <a:lnSpc>
                <a:spcPct val="150000"/>
              </a:lnSpc>
            </a:pPr>
            <a:r>
              <a:rPr lang="en-US"/>
              <a:t>Storage rules specify how the system stores received inventory into a storage location. </a:t>
            </a:r>
          </a:p>
          <a:p>
            <a:pPr algn="just">
              <a:lnSpc>
                <a:spcPct val="150000"/>
              </a:lnSpc>
            </a:pPr>
            <a:r>
              <a:rPr lang="en-US"/>
              <a:t>Storage rules are also used to find storage locations during inventory moves.</a:t>
            </a:r>
          </a:p>
          <a:p>
            <a:pPr algn="just">
              <a:lnSpc>
                <a:spcPct val="150000"/>
              </a:lnSpc>
            </a:pPr>
            <a:r>
              <a:rPr lang="en-US"/>
              <a:t>Note that the items received with an assigned hold code defined in the Hold Codes resource will not use any part of the storage rule that does not specify that hold code.</a:t>
            </a:r>
          </a:p>
          <a:p>
            <a:pPr algn="just">
              <a:lnSpc>
                <a:spcPct val="150000"/>
              </a:lnSpc>
            </a:pPr>
            <a:endParaRPr lang="en-CA"/>
          </a:p>
        </p:txBody>
      </p:sp>
    </p:spTree>
    <p:extLst>
      <p:ext uri="{BB962C8B-B14F-4D97-AF65-F5344CB8AC3E}">
        <p14:creationId xmlns:p14="http://schemas.microsoft.com/office/powerpoint/2010/main" val="315133985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EF9B49E-9911-47A9-B117-84555AAB8FB2}"/>
              </a:ext>
            </a:extLst>
          </p:cNvPr>
          <p:cNvSpPr>
            <a:spLocks noGrp="1"/>
          </p:cNvSpPr>
          <p:nvPr>
            <p:ph type="title"/>
            <p:custDataLst>
              <p:tags r:id="rId1"/>
            </p:custDataLst>
          </p:nvPr>
        </p:nvSpPr>
        <p:spPr/>
        <p:txBody>
          <a:bodyPr/>
          <a:lstStyle/>
          <a:p>
            <a:r>
              <a:rPr lang="fr-CA"/>
              <a:t>Storage Rules</a:t>
            </a:r>
            <a:endParaRPr lang="en-CA"/>
          </a:p>
        </p:txBody>
      </p:sp>
      <p:sp>
        <p:nvSpPr>
          <p:cNvPr id="4" name="Content Placeholder 2">
            <a:extLst>
              <a:ext uri="{FF2B5EF4-FFF2-40B4-BE49-F238E27FC236}">
                <a16:creationId xmlns:a16="http://schemas.microsoft.com/office/drawing/2014/main" xmlns="" id="{D8B204E2-D1F2-4C51-8E64-665B9260C6D8}"/>
              </a:ext>
            </a:extLst>
          </p:cNvPr>
          <p:cNvSpPr>
            <a:spLocks noGrp="1"/>
          </p:cNvSpPr>
          <p:nvPr>
            <p:ph idx="1"/>
            <p:custDataLst>
              <p:tags r:id="rId2"/>
            </p:custDataLst>
          </p:nvPr>
        </p:nvSpPr>
        <p:spPr>
          <a:xfrm>
            <a:off x="669387" y="1248454"/>
            <a:ext cx="6742066" cy="4733783"/>
          </a:xfrm>
        </p:spPr>
        <p:txBody>
          <a:bodyPr/>
          <a:lstStyle/>
          <a:p>
            <a:pPr marL="457200" indent="-457200" algn="just">
              <a:lnSpc>
                <a:spcPct val="150000"/>
              </a:lnSpc>
              <a:buFont typeface="+mj-lt"/>
              <a:buAutoNum type="arabicPeriod"/>
            </a:pPr>
            <a:r>
              <a:rPr lang="en-US" sz="2300"/>
              <a:t>With a </a:t>
            </a:r>
            <a:r>
              <a:rPr lang="en-US" sz="2300" u="sng"/>
              <a:t>desktop computer</a:t>
            </a:r>
            <a:r>
              <a:rPr lang="en-US" sz="2300"/>
              <a:t>, select the </a:t>
            </a:r>
            <a:r>
              <a:rPr lang="en-US" sz="2300" b="1"/>
              <a:t>WMS System Administration</a:t>
            </a:r>
            <a:r>
              <a:rPr lang="en-US" sz="2300"/>
              <a:t> resource.</a:t>
            </a:r>
          </a:p>
          <a:p>
            <a:pPr marL="457200" indent="-457200" algn="just">
              <a:lnSpc>
                <a:spcPct val="150000"/>
              </a:lnSpc>
              <a:buFont typeface="+mj-lt"/>
              <a:buAutoNum type="arabicPeriod"/>
            </a:pPr>
            <a:r>
              <a:rPr lang="en-US" sz="2300"/>
              <a:t>Under WMS System Administration, click on </a:t>
            </a:r>
            <a:r>
              <a:rPr lang="en-US" sz="2300" b="1"/>
              <a:t>Configuration.</a:t>
            </a:r>
            <a:endParaRPr lang="en-US" sz="2300"/>
          </a:p>
          <a:p>
            <a:pPr marL="457200" indent="-457200" algn="just">
              <a:lnSpc>
                <a:spcPct val="150000"/>
              </a:lnSpc>
              <a:buFont typeface="+mj-lt"/>
              <a:buAutoNum type="arabicPeriod"/>
            </a:pPr>
            <a:r>
              <a:rPr lang="en-US" sz="2300"/>
              <a:t>Under Configuration, click on </a:t>
            </a:r>
            <a:r>
              <a:rPr lang="en-US" sz="2300" b="1"/>
              <a:t>WMS Warehouse Setup.</a:t>
            </a:r>
            <a:endParaRPr lang="en-US" sz="2300"/>
          </a:p>
          <a:p>
            <a:pPr marL="457200" indent="-457200" algn="just">
              <a:lnSpc>
                <a:spcPct val="150000"/>
              </a:lnSpc>
              <a:buFont typeface="+mj-lt"/>
              <a:buAutoNum type="arabicPeriod"/>
            </a:pPr>
            <a:r>
              <a:rPr lang="en-US" sz="2300"/>
              <a:t>Under WMS Warehouse Setup, click on </a:t>
            </a:r>
            <a:r>
              <a:rPr lang="en-US" sz="2300" b="1"/>
              <a:t>Storage Rules.</a:t>
            </a:r>
            <a:endParaRPr lang="en-US" sz="2300"/>
          </a:p>
          <a:p>
            <a:pPr marL="0" indent="0" algn="just">
              <a:lnSpc>
                <a:spcPct val="150000"/>
              </a:lnSpc>
              <a:buNone/>
            </a:pPr>
            <a:endParaRPr lang="en-US" sz="2200"/>
          </a:p>
        </p:txBody>
      </p:sp>
      <p:pic>
        <p:nvPicPr>
          <p:cNvPr id="5" name="Picture 4">
            <a:extLst>
              <a:ext uri="{FF2B5EF4-FFF2-40B4-BE49-F238E27FC236}">
                <a16:creationId xmlns:a16="http://schemas.microsoft.com/office/drawing/2014/main" xmlns="" id="{317C3DE3-97F9-460B-8252-436657DA036D}"/>
              </a:ext>
            </a:extLst>
          </p:cNvPr>
          <p:cNvPicPr>
            <a:picLocks noChangeAspect="1"/>
          </p:cNvPicPr>
          <p:nvPr>
            <p:custDataLst>
              <p:tags r:id="rId3"/>
            </p:custDataLst>
          </p:nvPr>
        </p:nvPicPr>
        <p:blipFill>
          <a:blip r:embed="rId5"/>
          <a:stretch>
            <a:fillRect/>
          </a:stretch>
        </p:blipFill>
        <p:spPr>
          <a:xfrm>
            <a:off x="7929476" y="365823"/>
            <a:ext cx="2694522" cy="5680582"/>
          </a:xfrm>
          <a:prstGeom prst="rect">
            <a:avLst/>
          </a:prstGeom>
        </p:spPr>
      </p:pic>
    </p:spTree>
    <p:extLst>
      <p:ext uri="{BB962C8B-B14F-4D97-AF65-F5344CB8AC3E}">
        <p14:creationId xmlns:p14="http://schemas.microsoft.com/office/powerpoint/2010/main" val="377305498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7E11BA5-4443-49D9-88B0-08FCFF9B05B6}"/>
              </a:ext>
            </a:extLst>
          </p:cNvPr>
          <p:cNvSpPr>
            <a:spLocks noGrp="1"/>
          </p:cNvSpPr>
          <p:nvPr>
            <p:ph type="title"/>
            <p:custDataLst>
              <p:tags r:id="rId1"/>
            </p:custDataLst>
          </p:nvPr>
        </p:nvSpPr>
        <p:spPr/>
        <p:txBody>
          <a:bodyPr/>
          <a:lstStyle/>
          <a:p>
            <a:r>
              <a:rPr lang="fr-CA"/>
              <a:t>Storage Rules</a:t>
            </a:r>
            <a:endParaRPr lang="en-CA"/>
          </a:p>
        </p:txBody>
      </p:sp>
      <p:sp>
        <p:nvSpPr>
          <p:cNvPr id="4" name="Content Placeholder 2">
            <a:extLst>
              <a:ext uri="{FF2B5EF4-FFF2-40B4-BE49-F238E27FC236}">
                <a16:creationId xmlns:a16="http://schemas.microsoft.com/office/drawing/2014/main" xmlns="" id="{519D5511-1587-476D-9B34-640C0A9D0FE1}"/>
              </a:ext>
            </a:extLst>
          </p:cNvPr>
          <p:cNvSpPr>
            <a:spLocks noGrp="1"/>
          </p:cNvSpPr>
          <p:nvPr>
            <p:ph idx="1"/>
            <p:custDataLst>
              <p:tags r:id="rId2"/>
            </p:custDataLst>
          </p:nvPr>
        </p:nvSpPr>
        <p:spPr>
          <a:xfrm>
            <a:off x="838200" y="1113063"/>
            <a:ext cx="10515600" cy="5014913"/>
          </a:xfrm>
        </p:spPr>
        <p:txBody>
          <a:bodyPr/>
          <a:lstStyle/>
          <a:p>
            <a:pPr marL="457200" indent="-457200" algn="just">
              <a:lnSpc>
                <a:spcPct val="140000"/>
              </a:lnSpc>
              <a:buFont typeface="+mj-lt"/>
              <a:buAutoNum type="arabicPeriod" startAt="5"/>
            </a:pPr>
            <a:r>
              <a:rPr lang="fr-CA" sz="2200" err="1"/>
              <a:t>From</a:t>
            </a:r>
            <a:r>
              <a:rPr lang="fr-CA" sz="2200"/>
              <a:t> the new </a:t>
            </a:r>
            <a:r>
              <a:rPr lang="fr-CA" sz="2200" err="1"/>
              <a:t>window</a:t>
            </a:r>
            <a:r>
              <a:rPr lang="fr-CA" sz="2200"/>
              <a:t>, </a:t>
            </a:r>
            <a:r>
              <a:rPr lang="en-US" sz="2200"/>
              <a:t>the different storage rules already configured in the WMS will be listed.</a:t>
            </a:r>
          </a:p>
          <a:p>
            <a:pPr marL="457200" indent="-457200" algn="just">
              <a:lnSpc>
                <a:spcPct val="140000"/>
              </a:lnSpc>
              <a:buFont typeface="+mj-lt"/>
              <a:buAutoNum type="arabicPeriod" startAt="5"/>
            </a:pPr>
            <a:r>
              <a:rPr lang="en-US" sz="2200" u="sng"/>
              <a:t>If you want to create a new storage rule</a:t>
            </a:r>
            <a:r>
              <a:rPr lang="en-US" sz="2200"/>
              <a:t>, do this:</a:t>
            </a:r>
          </a:p>
          <a:p>
            <a:pPr marL="0" indent="0">
              <a:lnSpc>
                <a:spcPct val="140000"/>
              </a:lnSpc>
              <a:buNone/>
            </a:pPr>
            <a:r>
              <a:rPr lang="fr-CA" sz="2200"/>
              <a:t>	</a:t>
            </a:r>
            <a:r>
              <a:rPr lang="fr-CA" sz="2200">
                <a:solidFill>
                  <a:schemeClr val="accent2"/>
                </a:solidFill>
              </a:rPr>
              <a:t>6.1</a:t>
            </a:r>
            <a:r>
              <a:rPr lang="fr-CA" sz="2200"/>
              <a:t> Click on </a:t>
            </a:r>
            <a:r>
              <a:rPr lang="fr-CA" sz="2200" err="1"/>
              <a:t>Create</a:t>
            </a:r>
            <a:r>
              <a:rPr lang="fr-CA" sz="2200"/>
              <a:t> at the </a:t>
            </a:r>
            <a:r>
              <a:rPr lang="fr-CA" sz="2200" err="1"/>
              <a:t>bottom</a:t>
            </a:r>
            <a:r>
              <a:rPr lang="fr-CA" sz="2200"/>
              <a:t> right of </a:t>
            </a:r>
            <a:r>
              <a:rPr lang="fr-CA" sz="2200" err="1"/>
              <a:t>your</a:t>
            </a:r>
            <a:r>
              <a:rPr lang="fr-CA" sz="2200"/>
              <a:t> screen.</a:t>
            </a:r>
          </a:p>
          <a:p>
            <a:pPr marL="0" indent="0">
              <a:lnSpc>
                <a:spcPct val="140000"/>
              </a:lnSpc>
              <a:buNone/>
            </a:pPr>
            <a:endParaRPr lang="fr-CA" sz="2200"/>
          </a:p>
          <a:p>
            <a:pPr marL="0" indent="0">
              <a:lnSpc>
                <a:spcPct val="140000"/>
              </a:lnSpc>
              <a:buNone/>
            </a:pPr>
            <a:endParaRPr lang="fr-CA" sz="2200"/>
          </a:p>
          <a:p>
            <a:pPr marL="457200" indent="-457200" algn="just">
              <a:lnSpc>
                <a:spcPct val="140000"/>
              </a:lnSpc>
              <a:buFont typeface="+mj-lt"/>
              <a:buAutoNum type="arabicPeriod" startAt="5"/>
            </a:pPr>
            <a:endParaRPr lang="en-CA" sz="2200"/>
          </a:p>
        </p:txBody>
      </p:sp>
      <p:grpSp>
        <p:nvGrpSpPr>
          <p:cNvPr id="14" name="Group 13">
            <a:extLst>
              <a:ext uri="{FF2B5EF4-FFF2-40B4-BE49-F238E27FC236}">
                <a16:creationId xmlns:a16="http://schemas.microsoft.com/office/drawing/2014/main" xmlns="" id="{A13EDDF5-9E1F-4C2C-8009-258616CF2373}"/>
              </a:ext>
            </a:extLst>
          </p:cNvPr>
          <p:cNvGrpSpPr/>
          <p:nvPr>
            <p:custDataLst>
              <p:tags r:id="rId3"/>
            </p:custDataLst>
          </p:nvPr>
        </p:nvGrpSpPr>
        <p:grpSpPr>
          <a:xfrm>
            <a:off x="609601" y="3429000"/>
            <a:ext cx="10515600" cy="2821668"/>
            <a:chOff x="0" y="426235"/>
            <a:chExt cx="12192000" cy="3342490"/>
          </a:xfrm>
        </p:grpSpPr>
        <p:pic>
          <p:nvPicPr>
            <p:cNvPr id="11" name="Picture 10">
              <a:extLst>
                <a:ext uri="{FF2B5EF4-FFF2-40B4-BE49-F238E27FC236}">
                  <a16:creationId xmlns:a16="http://schemas.microsoft.com/office/drawing/2014/main" xmlns="" id="{304EBCD1-F18A-4CF3-9C5B-A8B5D37AFA3B}"/>
                </a:ext>
              </a:extLst>
            </p:cNvPr>
            <p:cNvPicPr>
              <a:picLocks noChangeAspect="1"/>
            </p:cNvPicPr>
            <p:nvPr/>
          </p:nvPicPr>
          <p:blipFill rotWithShape="1">
            <a:blip r:embed="rId5"/>
            <a:srcRect b="57613"/>
            <a:stretch/>
          </p:blipFill>
          <p:spPr>
            <a:xfrm>
              <a:off x="0" y="426235"/>
              <a:ext cx="12192000" cy="2545565"/>
            </a:xfrm>
            <a:prstGeom prst="rect">
              <a:avLst/>
            </a:prstGeom>
          </p:spPr>
        </p:pic>
        <p:pic>
          <p:nvPicPr>
            <p:cNvPr id="13" name="Picture 12">
              <a:extLst>
                <a:ext uri="{FF2B5EF4-FFF2-40B4-BE49-F238E27FC236}">
                  <a16:creationId xmlns:a16="http://schemas.microsoft.com/office/drawing/2014/main" xmlns="" id="{9A6C2FF0-65C2-4F21-804D-EDEF8E916D5A}"/>
                </a:ext>
              </a:extLst>
            </p:cNvPr>
            <p:cNvPicPr>
              <a:picLocks noChangeAspect="1"/>
            </p:cNvPicPr>
            <p:nvPr/>
          </p:nvPicPr>
          <p:blipFill rotWithShape="1">
            <a:blip r:embed="rId5"/>
            <a:srcRect t="86730"/>
            <a:stretch/>
          </p:blipFill>
          <p:spPr>
            <a:xfrm>
              <a:off x="0" y="2971800"/>
              <a:ext cx="12192000" cy="796925"/>
            </a:xfrm>
            <a:prstGeom prst="rect">
              <a:avLst/>
            </a:prstGeom>
          </p:spPr>
        </p:pic>
      </p:grpSp>
    </p:spTree>
    <p:extLst>
      <p:ext uri="{BB962C8B-B14F-4D97-AF65-F5344CB8AC3E}">
        <p14:creationId xmlns:p14="http://schemas.microsoft.com/office/powerpoint/2010/main" val="21246954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0156B7B-178A-4850-ABFC-AB2E3C52C83C}"/>
              </a:ext>
            </a:extLst>
          </p:cNvPr>
          <p:cNvSpPr>
            <a:spLocks noGrp="1"/>
          </p:cNvSpPr>
          <p:nvPr>
            <p:ph type="title"/>
            <p:custDataLst>
              <p:tags r:id="rId1"/>
            </p:custDataLst>
          </p:nvPr>
        </p:nvSpPr>
        <p:spPr/>
        <p:txBody>
          <a:bodyPr/>
          <a:lstStyle/>
          <a:p>
            <a:r>
              <a:rPr lang="fr-CA"/>
              <a:t>Warehouse Options</a:t>
            </a:r>
            <a:endParaRPr lang="en-CA"/>
          </a:p>
        </p:txBody>
      </p:sp>
      <p:sp>
        <p:nvSpPr>
          <p:cNvPr id="4" name="Content Placeholder 2">
            <a:extLst>
              <a:ext uri="{FF2B5EF4-FFF2-40B4-BE49-F238E27FC236}">
                <a16:creationId xmlns:a16="http://schemas.microsoft.com/office/drawing/2014/main" xmlns="" id="{E67F6EB8-7EFF-4FFA-B2F7-88264B3094B6}"/>
              </a:ext>
            </a:extLst>
          </p:cNvPr>
          <p:cNvSpPr>
            <a:spLocks noGrp="1"/>
          </p:cNvSpPr>
          <p:nvPr>
            <p:ph idx="1"/>
            <p:custDataLst>
              <p:tags r:id="rId2"/>
            </p:custDataLst>
          </p:nvPr>
        </p:nvSpPr>
        <p:spPr>
          <a:xfrm>
            <a:off x="356940" y="1121061"/>
            <a:ext cx="11225460" cy="4975692"/>
          </a:xfrm>
        </p:spPr>
        <p:txBody>
          <a:bodyPr/>
          <a:lstStyle/>
          <a:p>
            <a:pPr marL="457200" indent="-457200" algn="just">
              <a:lnSpc>
                <a:spcPct val="130000"/>
              </a:lnSpc>
              <a:buFont typeface="+mj-lt"/>
              <a:buAutoNum type="arabicPeriod" startAt="6"/>
            </a:pPr>
            <a:r>
              <a:rPr lang="en-US" sz="2100" dirty="0"/>
              <a:t>Complete the </a:t>
            </a:r>
            <a:r>
              <a:rPr lang="en-US" sz="2100" b="1" dirty="0"/>
              <a:t>Ship From </a:t>
            </a:r>
            <a:r>
              <a:rPr lang="en-US" sz="2100" dirty="0"/>
              <a:t>section</a:t>
            </a:r>
            <a:r>
              <a:rPr lang="en-US" sz="2100" b="1" dirty="0"/>
              <a:t> </a:t>
            </a:r>
            <a:r>
              <a:rPr lang="en-US" sz="2100" dirty="0"/>
              <a:t>for the fields shown below. An explanation of the fields is given in the next slide.</a:t>
            </a:r>
            <a:endParaRPr lang="en-CA" sz="2100" dirty="0"/>
          </a:p>
        </p:txBody>
      </p:sp>
      <p:pic>
        <p:nvPicPr>
          <p:cNvPr id="6" name="Picture 5">
            <a:extLst>
              <a:ext uri="{FF2B5EF4-FFF2-40B4-BE49-F238E27FC236}">
                <a16:creationId xmlns:a16="http://schemas.microsoft.com/office/drawing/2014/main" xmlns="" id="{4EB7E265-68FC-4475-8CE1-158861375819}"/>
              </a:ext>
            </a:extLst>
          </p:cNvPr>
          <p:cNvPicPr>
            <a:picLocks noChangeAspect="1"/>
          </p:cNvPicPr>
          <p:nvPr>
            <p:custDataLst>
              <p:tags r:id="rId3"/>
            </p:custDataLst>
          </p:nvPr>
        </p:nvPicPr>
        <p:blipFill>
          <a:blip r:embed="rId5"/>
          <a:stretch>
            <a:fillRect/>
          </a:stretch>
        </p:blipFill>
        <p:spPr>
          <a:xfrm>
            <a:off x="822158" y="2139412"/>
            <a:ext cx="7930886" cy="4069636"/>
          </a:xfrm>
          <a:prstGeom prst="rect">
            <a:avLst/>
          </a:prstGeom>
        </p:spPr>
      </p:pic>
    </p:spTree>
    <p:extLst>
      <p:ext uri="{BB962C8B-B14F-4D97-AF65-F5344CB8AC3E}">
        <p14:creationId xmlns:p14="http://schemas.microsoft.com/office/powerpoint/2010/main" val="321941849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8769AA4-085C-482A-9339-7B797B175345}"/>
              </a:ext>
            </a:extLst>
          </p:cNvPr>
          <p:cNvSpPr>
            <a:spLocks noGrp="1"/>
          </p:cNvSpPr>
          <p:nvPr>
            <p:ph type="title"/>
            <p:custDataLst>
              <p:tags r:id="rId1"/>
            </p:custDataLst>
          </p:nvPr>
        </p:nvSpPr>
        <p:spPr/>
        <p:txBody>
          <a:bodyPr/>
          <a:lstStyle/>
          <a:p>
            <a:r>
              <a:rPr lang="fr-CA"/>
              <a:t>Storage Rules </a:t>
            </a:r>
            <a:endParaRPr lang="en-CA"/>
          </a:p>
        </p:txBody>
      </p:sp>
      <p:sp>
        <p:nvSpPr>
          <p:cNvPr id="3" name="Content Placeholder 2">
            <a:extLst>
              <a:ext uri="{FF2B5EF4-FFF2-40B4-BE49-F238E27FC236}">
                <a16:creationId xmlns:a16="http://schemas.microsoft.com/office/drawing/2014/main" xmlns="" id="{0FD24EDB-694B-41D6-879E-F7652C9D4E02}"/>
              </a:ext>
            </a:extLst>
          </p:cNvPr>
          <p:cNvSpPr>
            <a:spLocks noGrp="1"/>
          </p:cNvSpPr>
          <p:nvPr>
            <p:ph idx="1"/>
            <p:custDataLst>
              <p:tags r:id="rId2"/>
            </p:custDataLst>
          </p:nvPr>
        </p:nvSpPr>
        <p:spPr>
          <a:xfrm>
            <a:off x="838200" y="1251284"/>
            <a:ext cx="5693229" cy="4925679"/>
          </a:xfrm>
        </p:spPr>
        <p:txBody>
          <a:bodyPr/>
          <a:lstStyle/>
          <a:p>
            <a:pPr marL="0" indent="0" algn="just">
              <a:lnSpc>
                <a:spcPct val="200000"/>
              </a:lnSpc>
              <a:spcBef>
                <a:spcPts val="1000"/>
              </a:spcBef>
              <a:buClr>
                <a:srgbClr val="F58220"/>
              </a:buClr>
              <a:buNone/>
            </a:pPr>
            <a:r>
              <a:rPr lang="fr-CA" sz="2200">
                <a:solidFill>
                  <a:schemeClr val="accent2"/>
                </a:solidFill>
              </a:rPr>
              <a:t>6.2</a:t>
            </a:r>
            <a:r>
              <a:rPr lang="fr-CA" sz="2200"/>
              <a:t> </a:t>
            </a:r>
            <a:r>
              <a:rPr lang="fr-CA" sz="2200">
                <a:solidFill>
                  <a:schemeClr val="tx1">
                    <a:lumMod val="50000"/>
                    <a:lumOff val="50000"/>
                  </a:schemeClr>
                </a:solidFill>
              </a:rPr>
              <a:t>A new </a:t>
            </a:r>
            <a:r>
              <a:rPr lang="fr-CA" sz="2200" err="1">
                <a:solidFill>
                  <a:schemeClr val="tx1">
                    <a:lumMod val="50000"/>
                    <a:lumOff val="50000"/>
                  </a:schemeClr>
                </a:solidFill>
              </a:rPr>
              <a:t>window</a:t>
            </a:r>
            <a:r>
              <a:rPr lang="fr-CA" sz="2200">
                <a:solidFill>
                  <a:schemeClr val="tx1">
                    <a:lumMod val="50000"/>
                    <a:lumOff val="50000"/>
                  </a:schemeClr>
                </a:solidFill>
              </a:rPr>
              <a:t> </a:t>
            </a:r>
            <a:r>
              <a:rPr lang="fr-CA" sz="2200" err="1">
                <a:solidFill>
                  <a:schemeClr val="tx1">
                    <a:lumMod val="50000"/>
                    <a:lumOff val="50000"/>
                  </a:schemeClr>
                </a:solidFill>
              </a:rPr>
              <a:t>will</a:t>
            </a:r>
            <a:r>
              <a:rPr lang="fr-CA" sz="2200">
                <a:solidFill>
                  <a:schemeClr val="tx1">
                    <a:lumMod val="50000"/>
                    <a:lumOff val="50000"/>
                  </a:schemeClr>
                </a:solidFill>
              </a:rPr>
              <a:t> </a:t>
            </a:r>
            <a:r>
              <a:rPr lang="fr-CA" sz="2200" err="1">
                <a:solidFill>
                  <a:schemeClr val="tx1">
                    <a:lumMod val="50000"/>
                    <a:lumOff val="50000"/>
                  </a:schemeClr>
                </a:solidFill>
              </a:rPr>
              <a:t>appear</a:t>
            </a:r>
            <a:r>
              <a:rPr lang="fr-CA" sz="2200">
                <a:solidFill>
                  <a:schemeClr val="tx1">
                    <a:lumMod val="50000"/>
                    <a:lumOff val="50000"/>
                  </a:schemeClr>
                </a:solidFill>
              </a:rPr>
              <a:t>. Enter the </a:t>
            </a:r>
            <a:r>
              <a:rPr lang="fr-CA" sz="2200" err="1">
                <a:solidFill>
                  <a:schemeClr val="tx1">
                    <a:lumMod val="50000"/>
                    <a:lumOff val="50000"/>
                  </a:schemeClr>
                </a:solidFill>
              </a:rPr>
              <a:t>name</a:t>
            </a:r>
            <a:r>
              <a:rPr lang="fr-CA" sz="2200">
                <a:solidFill>
                  <a:schemeClr val="tx1">
                    <a:lumMod val="50000"/>
                    <a:lumOff val="50000"/>
                  </a:schemeClr>
                </a:solidFill>
              </a:rPr>
              <a:t> of the </a:t>
            </a:r>
            <a:r>
              <a:rPr lang="fr-CA" sz="2200" err="1">
                <a:solidFill>
                  <a:schemeClr val="tx1">
                    <a:lumMod val="50000"/>
                    <a:lumOff val="50000"/>
                  </a:schemeClr>
                </a:solidFill>
              </a:rPr>
              <a:t>storage</a:t>
            </a:r>
            <a:r>
              <a:rPr lang="fr-CA" sz="2200">
                <a:solidFill>
                  <a:schemeClr val="tx1">
                    <a:lumMod val="50000"/>
                    <a:lumOff val="50000"/>
                  </a:schemeClr>
                </a:solidFill>
              </a:rPr>
              <a:t> </a:t>
            </a:r>
            <a:r>
              <a:rPr lang="fr-CA" sz="2200" err="1">
                <a:solidFill>
                  <a:schemeClr val="tx1">
                    <a:lumMod val="50000"/>
                    <a:lumOff val="50000"/>
                  </a:schemeClr>
                </a:solidFill>
              </a:rPr>
              <a:t>rule</a:t>
            </a:r>
            <a:r>
              <a:rPr lang="fr-CA" sz="2200">
                <a:solidFill>
                  <a:schemeClr val="tx1">
                    <a:lumMod val="50000"/>
                    <a:lumOff val="50000"/>
                  </a:schemeClr>
                </a:solidFill>
              </a:rPr>
              <a:t>. </a:t>
            </a:r>
          </a:p>
          <a:p>
            <a:pPr marL="0" indent="0" algn="just">
              <a:lnSpc>
                <a:spcPct val="200000"/>
              </a:lnSpc>
              <a:spcBef>
                <a:spcPts val="1000"/>
              </a:spcBef>
              <a:buClr>
                <a:srgbClr val="F58220"/>
              </a:buClr>
              <a:buNone/>
            </a:pPr>
            <a:r>
              <a:rPr lang="fr-CA" sz="2200">
                <a:solidFill>
                  <a:schemeClr val="accent2"/>
                </a:solidFill>
              </a:rPr>
              <a:t>6.3</a:t>
            </a:r>
            <a:r>
              <a:rPr lang="fr-CA" sz="2200"/>
              <a:t> </a:t>
            </a:r>
            <a:r>
              <a:rPr lang="fr-CA" sz="2200">
                <a:solidFill>
                  <a:schemeClr val="tx1">
                    <a:lumMod val="50000"/>
                    <a:lumOff val="50000"/>
                  </a:schemeClr>
                </a:solidFill>
              </a:rPr>
              <a:t>Click Continue.  </a:t>
            </a:r>
            <a:endParaRPr lang="en-US" sz="2200">
              <a:solidFill>
                <a:schemeClr val="tx1">
                  <a:lumMod val="50000"/>
                  <a:lumOff val="50000"/>
                </a:schemeClr>
              </a:solidFill>
            </a:endParaRPr>
          </a:p>
          <a:p>
            <a:endParaRPr lang="en-CA"/>
          </a:p>
        </p:txBody>
      </p:sp>
      <p:grpSp>
        <p:nvGrpSpPr>
          <p:cNvPr id="13" name="Group 12">
            <a:extLst>
              <a:ext uri="{FF2B5EF4-FFF2-40B4-BE49-F238E27FC236}">
                <a16:creationId xmlns:a16="http://schemas.microsoft.com/office/drawing/2014/main" xmlns="" id="{60B3840E-D502-42BE-8136-BA09F28D0859}"/>
              </a:ext>
            </a:extLst>
          </p:cNvPr>
          <p:cNvGrpSpPr/>
          <p:nvPr>
            <p:custDataLst>
              <p:tags r:id="rId3"/>
            </p:custDataLst>
          </p:nvPr>
        </p:nvGrpSpPr>
        <p:grpSpPr>
          <a:xfrm>
            <a:off x="7364187" y="502115"/>
            <a:ext cx="3869870" cy="5457813"/>
            <a:chOff x="4576148" y="93902"/>
            <a:chExt cx="3039704" cy="4573121"/>
          </a:xfrm>
        </p:grpSpPr>
        <p:pic>
          <p:nvPicPr>
            <p:cNvPr id="10" name="Picture 9">
              <a:extLst>
                <a:ext uri="{FF2B5EF4-FFF2-40B4-BE49-F238E27FC236}">
                  <a16:creationId xmlns:a16="http://schemas.microsoft.com/office/drawing/2014/main" xmlns="" id="{8515F136-3155-463C-92A2-0CE0D77839C4}"/>
                </a:ext>
              </a:extLst>
            </p:cNvPr>
            <p:cNvPicPr>
              <a:picLocks noChangeAspect="1"/>
            </p:cNvPicPr>
            <p:nvPr/>
          </p:nvPicPr>
          <p:blipFill rotWithShape="1">
            <a:blip r:embed="rId5"/>
            <a:srcRect b="63709"/>
            <a:stretch/>
          </p:blipFill>
          <p:spPr>
            <a:xfrm>
              <a:off x="4576148" y="93902"/>
              <a:ext cx="3039704" cy="2420698"/>
            </a:xfrm>
            <a:prstGeom prst="rect">
              <a:avLst/>
            </a:prstGeom>
          </p:spPr>
        </p:pic>
        <p:pic>
          <p:nvPicPr>
            <p:cNvPr id="12" name="Picture 11">
              <a:extLst>
                <a:ext uri="{FF2B5EF4-FFF2-40B4-BE49-F238E27FC236}">
                  <a16:creationId xmlns:a16="http://schemas.microsoft.com/office/drawing/2014/main" xmlns="" id="{5728B046-DA85-44EC-B921-28FF27EA3342}"/>
                </a:ext>
              </a:extLst>
            </p:cNvPr>
            <p:cNvPicPr>
              <a:picLocks noChangeAspect="1"/>
            </p:cNvPicPr>
            <p:nvPr/>
          </p:nvPicPr>
          <p:blipFill rotWithShape="1">
            <a:blip r:embed="rId5"/>
            <a:srcRect t="62879"/>
            <a:stretch/>
          </p:blipFill>
          <p:spPr>
            <a:xfrm>
              <a:off x="4576148" y="2190977"/>
              <a:ext cx="3039704" cy="2476046"/>
            </a:xfrm>
            <a:prstGeom prst="rect">
              <a:avLst/>
            </a:prstGeom>
          </p:spPr>
        </p:pic>
      </p:grpSp>
    </p:spTree>
    <p:extLst>
      <p:ext uri="{BB962C8B-B14F-4D97-AF65-F5344CB8AC3E}">
        <p14:creationId xmlns:p14="http://schemas.microsoft.com/office/powerpoint/2010/main" val="128923537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8769AA4-085C-482A-9339-7B797B175345}"/>
              </a:ext>
            </a:extLst>
          </p:cNvPr>
          <p:cNvSpPr>
            <a:spLocks noGrp="1"/>
          </p:cNvSpPr>
          <p:nvPr>
            <p:ph type="title"/>
            <p:custDataLst>
              <p:tags r:id="rId1"/>
            </p:custDataLst>
          </p:nvPr>
        </p:nvSpPr>
        <p:spPr/>
        <p:txBody>
          <a:bodyPr/>
          <a:lstStyle/>
          <a:p>
            <a:r>
              <a:rPr lang="fr-CA"/>
              <a:t>Storage Rules </a:t>
            </a:r>
            <a:endParaRPr lang="en-CA"/>
          </a:p>
        </p:txBody>
      </p:sp>
      <p:sp>
        <p:nvSpPr>
          <p:cNvPr id="3" name="Content Placeholder 2">
            <a:extLst>
              <a:ext uri="{FF2B5EF4-FFF2-40B4-BE49-F238E27FC236}">
                <a16:creationId xmlns:a16="http://schemas.microsoft.com/office/drawing/2014/main" xmlns="" id="{0FD24EDB-694B-41D6-879E-F7652C9D4E02}"/>
              </a:ext>
            </a:extLst>
          </p:cNvPr>
          <p:cNvSpPr>
            <a:spLocks noGrp="1"/>
          </p:cNvSpPr>
          <p:nvPr>
            <p:ph idx="1"/>
            <p:custDataLst>
              <p:tags r:id="rId2"/>
            </p:custDataLst>
          </p:nvPr>
        </p:nvSpPr>
        <p:spPr>
          <a:xfrm>
            <a:off x="838200" y="1219200"/>
            <a:ext cx="5693229" cy="4957763"/>
          </a:xfrm>
        </p:spPr>
        <p:txBody>
          <a:bodyPr/>
          <a:lstStyle/>
          <a:p>
            <a:pPr marL="0" indent="0" algn="just">
              <a:lnSpc>
                <a:spcPct val="200000"/>
              </a:lnSpc>
              <a:spcBef>
                <a:spcPts val="1000"/>
              </a:spcBef>
              <a:buClr>
                <a:srgbClr val="F58220"/>
              </a:buClr>
              <a:buNone/>
            </a:pPr>
            <a:r>
              <a:rPr lang="fr-CA" sz="2200">
                <a:solidFill>
                  <a:schemeClr val="accent2"/>
                </a:solidFill>
              </a:rPr>
              <a:t>6.4</a:t>
            </a:r>
            <a:r>
              <a:rPr lang="fr-CA" sz="2200"/>
              <a:t> </a:t>
            </a:r>
            <a:r>
              <a:rPr lang="fr-CA" sz="2200">
                <a:solidFill>
                  <a:schemeClr val="tx1">
                    <a:lumMod val="50000"/>
                    <a:lumOff val="50000"/>
                  </a:schemeClr>
                </a:solidFill>
              </a:rPr>
              <a:t>A new </a:t>
            </a:r>
            <a:r>
              <a:rPr lang="fr-CA" sz="2200" err="1">
                <a:solidFill>
                  <a:schemeClr val="tx1">
                    <a:lumMod val="50000"/>
                    <a:lumOff val="50000"/>
                  </a:schemeClr>
                </a:solidFill>
              </a:rPr>
              <a:t>window</a:t>
            </a:r>
            <a:r>
              <a:rPr lang="fr-CA" sz="2200">
                <a:solidFill>
                  <a:schemeClr val="tx1">
                    <a:lumMod val="50000"/>
                    <a:lumOff val="50000"/>
                  </a:schemeClr>
                </a:solidFill>
              </a:rPr>
              <a:t> </a:t>
            </a:r>
            <a:r>
              <a:rPr lang="fr-CA" sz="2200" err="1">
                <a:solidFill>
                  <a:schemeClr val="tx1">
                    <a:lumMod val="50000"/>
                    <a:lumOff val="50000"/>
                  </a:schemeClr>
                </a:solidFill>
              </a:rPr>
              <a:t>will</a:t>
            </a:r>
            <a:r>
              <a:rPr lang="fr-CA" sz="2200">
                <a:solidFill>
                  <a:schemeClr val="tx1">
                    <a:lumMod val="50000"/>
                    <a:lumOff val="50000"/>
                  </a:schemeClr>
                </a:solidFill>
              </a:rPr>
              <a:t> </a:t>
            </a:r>
            <a:r>
              <a:rPr lang="fr-CA" sz="2200" err="1">
                <a:solidFill>
                  <a:schemeClr val="tx1">
                    <a:lumMod val="50000"/>
                    <a:lumOff val="50000"/>
                  </a:schemeClr>
                </a:solidFill>
              </a:rPr>
              <a:t>appear</a:t>
            </a:r>
            <a:r>
              <a:rPr lang="fr-CA" sz="2200">
                <a:solidFill>
                  <a:schemeClr val="tx1">
                    <a:lumMod val="50000"/>
                    <a:lumOff val="50000"/>
                  </a:schemeClr>
                </a:solidFill>
              </a:rPr>
              <a:t>. </a:t>
            </a:r>
            <a:r>
              <a:rPr lang="fr-CA" sz="2200"/>
              <a:t>Enter a description for the </a:t>
            </a:r>
            <a:r>
              <a:rPr lang="fr-CA" sz="2200" err="1"/>
              <a:t>storage</a:t>
            </a:r>
            <a:r>
              <a:rPr lang="fr-CA" sz="2200"/>
              <a:t> </a:t>
            </a:r>
            <a:r>
              <a:rPr lang="fr-CA" sz="2200" err="1"/>
              <a:t>rule</a:t>
            </a:r>
            <a:r>
              <a:rPr lang="fr-CA" sz="2200"/>
              <a:t>.</a:t>
            </a:r>
            <a:endParaRPr lang="fr-CA" sz="2200">
              <a:solidFill>
                <a:schemeClr val="tx1">
                  <a:lumMod val="50000"/>
                  <a:lumOff val="50000"/>
                </a:schemeClr>
              </a:solidFill>
            </a:endParaRPr>
          </a:p>
          <a:p>
            <a:pPr marL="0" indent="0" algn="just">
              <a:lnSpc>
                <a:spcPct val="200000"/>
              </a:lnSpc>
              <a:spcBef>
                <a:spcPts val="1000"/>
              </a:spcBef>
              <a:buClr>
                <a:srgbClr val="F58220"/>
              </a:buClr>
              <a:buNone/>
            </a:pPr>
            <a:r>
              <a:rPr lang="fr-CA" sz="2200">
                <a:solidFill>
                  <a:schemeClr val="accent2"/>
                </a:solidFill>
              </a:rPr>
              <a:t>6.5</a:t>
            </a:r>
            <a:r>
              <a:rPr lang="fr-CA" sz="2200"/>
              <a:t> </a:t>
            </a:r>
            <a:r>
              <a:rPr lang="fr-CA" sz="2200">
                <a:solidFill>
                  <a:schemeClr val="tx1">
                    <a:lumMod val="50000"/>
                    <a:lumOff val="50000"/>
                  </a:schemeClr>
                </a:solidFill>
              </a:rPr>
              <a:t>Click Continue.  </a:t>
            </a:r>
            <a:endParaRPr lang="en-US" sz="2200">
              <a:solidFill>
                <a:schemeClr val="tx1">
                  <a:lumMod val="50000"/>
                  <a:lumOff val="50000"/>
                </a:schemeClr>
              </a:solidFill>
            </a:endParaRPr>
          </a:p>
          <a:p>
            <a:endParaRPr lang="en-CA"/>
          </a:p>
        </p:txBody>
      </p:sp>
      <p:pic>
        <p:nvPicPr>
          <p:cNvPr id="6" name="Picture 5">
            <a:extLst>
              <a:ext uri="{FF2B5EF4-FFF2-40B4-BE49-F238E27FC236}">
                <a16:creationId xmlns:a16="http://schemas.microsoft.com/office/drawing/2014/main" xmlns="" id="{F3E9D6C3-1372-4EE4-9239-32A01D203715}"/>
              </a:ext>
            </a:extLst>
          </p:cNvPr>
          <p:cNvPicPr>
            <a:picLocks noChangeAspect="1"/>
          </p:cNvPicPr>
          <p:nvPr>
            <p:custDataLst>
              <p:tags r:id="rId3"/>
            </p:custDataLst>
          </p:nvPr>
        </p:nvPicPr>
        <p:blipFill>
          <a:blip r:embed="rId5"/>
          <a:stretch>
            <a:fillRect/>
          </a:stretch>
        </p:blipFill>
        <p:spPr>
          <a:xfrm>
            <a:off x="7591164" y="136525"/>
            <a:ext cx="3430004" cy="6175784"/>
          </a:xfrm>
          <a:prstGeom prst="rect">
            <a:avLst/>
          </a:prstGeom>
        </p:spPr>
      </p:pic>
    </p:spTree>
    <p:extLst>
      <p:ext uri="{BB962C8B-B14F-4D97-AF65-F5344CB8AC3E}">
        <p14:creationId xmlns:p14="http://schemas.microsoft.com/office/powerpoint/2010/main" val="367682124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AAFD13F-296B-46FB-B1AA-209237768343}"/>
              </a:ext>
            </a:extLst>
          </p:cNvPr>
          <p:cNvSpPr>
            <a:spLocks noGrp="1"/>
          </p:cNvSpPr>
          <p:nvPr>
            <p:ph type="title"/>
            <p:custDataLst>
              <p:tags r:id="rId1"/>
            </p:custDataLst>
          </p:nvPr>
        </p:nvSpPr>
        <p:spPr>
          <a:xfrm>
            <a:off x="838200" y="245205"/>
            <a:ext cx="10515600" cy="1325563"/>
          </a:xfrm>
        </p:spPr>
        <p:txBody>
          <a:bodyPr/>
          <a:lstStyle/>
          <a:p>
            <a:r>
              <a:rPr lang="fr-CA"/>
              <a:t>Storage Rules</a:t>
            </a:r>
            <a:endParaRPr lang="en-CA"/>
          </a:p>
        </p:txBody>
      </p:sp>
      <p:sp>
        <p:nvSpPr>
          <p:cNvPr id="4" name="Content Placeholder 2">
            <a:extLst>
              <a:ext uri="{FF2B5EF4-FFF2-40B4-BE49-F238E27FC236}">
                <a16:creationId xmlns:a16="http://schemas.microsoft.com/office/drawing/2014/main" xmlns="" id="{28A3C585-B40B-45BC-A4D4-5A11C01DC710}"/>
              </a:ext>
            </a:extLst>
          </p:cNvPr>
          <p:cNvSpPr>
            <a:spLocks noGrp="1"/>
          </p:cNvSpPr>
          <p:nvPr>
            <p:ph idx="1"/>
            <p:custDataLst>
              <p:tags r:id="rId2"/>
            </p:custDataLst>
          </p:nvPr>
        </p:nvSpPr>
        <p:spPr>
          <a:xfrm>
            <a:off x="628650" y="953800"/>
            <a:ext cx="11220450" cy="5033963"/>
          </a:xfrm>
        </p:spPr>
        <p:txBody>
          <a:bodyPr/>
          <a:lstStyle/>
          <a:p>
            <a:pPr marL="0" indent="0" algn="just">
              <a:lnSpc>
                <a:spcPct val="130000"/>
              </a:lnSpc>
              <a:buNone/>
            </a:pPr>
            <a:r>
              <a:rPr lang="fr-CA" sz="2000">
                <a:solidFill>
                  <a:schemeClr val="accent2"/>
                </a:solidFill>
              </a:rPr>
              <a:t>6.6</a:t>
            </a:r>
            <a:r>
              <a:rPr lang="fr-CA" sz="2000"/>
              <a:t> </a:t>
            </a:r>
            <a:r>
              <a:rPr lang="en-US" sz="2000"/>
              <a:t>You will be automatically redirected to the Storage Rule Details view.</a:t>
            </a:r>
            <a:r>
              <a:rPr lang="fr-CA" sz="2000"/>
              <a:t> Enter as </a:t>
            </a:r>
            <a:r>
              <a:rPr lang="fr-CA" sz="2000" err="1"/>
              <a:t>many</a:t>
            </a:r>
            <a:r>
              <a:rPr lang="fr-CA" sz="2000"/>
              <a:t> </a:t>
            </a:r>
            <a:r>
              <a:rPr lang="fr-CA" sz="2000" err="1"/>
              <a:t>rules</a:t>
            </a:r>
            <a:r>
              <a:rPr lang="fr-CA" sz="2000"/>
              <a:t> as </a:t>
            </a:r>
            <a:r>
              <a:rPr lang="fr-CA" sz="2000" err="1"/>
              <a:t>you</a:t>
            </a:r>
            <a:r>
              <a:rPr lang="fr-CA" sz="2000"/>
              <a:t> </a:t>
            </a:r>
            <a:r>
              <a:rPr lang="fr-CA" sz="2000" err="1"/>
              <a:t>want</a:t>
            </a:r>
            <a:r>
              <a:rPr lang="fr-CA" sz="2000"/>
              <a:t> by </a:t>
            </a:r>
            <a:r>
              <a:rPr lang="fr-CA" sz="2000" err="1"/>
              <a:t>entering</a:t>
            </a:r>
            <a:r>
              <a:rPr lang="fr-CA" sz="2000"/>
              <a:t>/</a:t>
            </a:r>
            <a:r>
              <a:rPr lang="fr-CA" sz="2000" err="1"/>
              <a:t>selecting</a:t>
            </a:r>
            <a:r>
              <a:rPr lang="fr-CA" sz="2000"/>
              <a:t> : </a:t>
            </a:r>
          </a:p>
          <a:p>
            <a:pPr marL="0" indent="0" algn="just">
              <a:lnSpc>
                <a:spcPct val="130000"/>
              </a:lnSpc>
              <a:buNone/>
            </a:pPr>
            <a:endParaRPr lang="fr-CA" sz="2000"/>
          </a:p>
          <a:p>
            <a:pPr marL="0" indent="0" algn="just">
              <a:lnSpc>
                <a:spcPct val="130000"/>
              </a:lnSpc>
              <a:buNone/>
            </a:pPr>
            <a:endParaRPr lang="fr-CA" sz="2000"/>
          </a:p>
          <a:p>
            <a:pPr marL="0" indent="0" algn="just">
              <a:lnSpc>
                <a:spcPct val="130000"/>
              </a:lnSpc>
              <a:buNone/>
            </a:pPr>
            <a:endParaRPr lang="fr-CA" sz="2000"/>
          </a:p>
          <a:p>
            <a:pPr marL="0" indent="0" algn="just">
              <a:lnSpc>
                <a:spcPct val="130000"/>
              </a:lnSpc>
              <a:buNone/>
            </a:pPr>
            <a:endParaRPr lang="fr-CA" sz="2000"/>
          </a:p>
          <a:p>
            <a:pPr marL="0" indent="0" algn="just">
              <a:lnSpc>
                <a:spcPct val="130000"/>
              </a:lnSpc>
              <a:buNone/>
            </a:pPr>
            <a:endParaRPr lang="fr-CA" sz="2000"/>
          </a:p>
          <a:p>
            <a:pPr marL="0" indent="0" algn="just">
              <a:lnSpc>
                <a:spcPct val="130000"/>
              </a:lnSpc>
              <a:buNone/>
            </a:pPr>
            <a:endParaRPr lang="fr-CA" sz="2000"/>
          </a:p>
        </p:txBody>
      </p:sp>
      <p:sp>
        <p:nvSpPr>
          <p:cNvPr id="8" name="Content Placeholder 2">
            <a:extLst>
              <a:ext uri="{FF2B5EF4-FFF2-40B4-BE49-F238E27FC236}">
                <a16:creationId xmlns:a16="http://schemas.microsoft.com/office/drawing/2014/main" xmlns="" id="{97A2D3CE-C1B2-4B57-95A1-33188478F62E}"/>
              </a:ext>
            </a:extLst>
          </p:cNvPr>
          <p:cNvSpPr txBox="1">
            <a:spLocks/>
          </p:cNvSpPr>
          <p:nvPr>
            <p:custDataLst>
              <p:tags r:id="rId3"/>
            </p:custDataLst>
          </p:nvPr>
        </p:nvSpPr>
        <p:spPr>
          <a:xfrm>
            <a:off x="628650" y="1948823"/>
            <a:ext cx="11563350" cy="1414463"/>
          </a:xfrm>
          <a:prstGeom prst="rect">
            <a:avLst/>
          </a:prstGeom>
        </p:spPr>
        <p:txBody>
          <a:bodyPr numCol="2"/>
          <a:lstStyle>
            <a:lvl1pPr marL="228600" indent="-228600" algn="l" defTabSz="914400" rtl="0" eaLnBrk="1" latinLnBrk="0" hangingPunct="1">
              <a:lnSpc>
                <a:spcPct val="90000"/>
              </a:lnSpc>
              <a:spcBef>
                <a:spcPts val="1000"/>
              </a:spcBef>
              <a:buClr>
                <a:srgbClr val="F58220"/>
              </a:buClr>
              <a:buFont typeface="Arial" panose="020B0604020202020204" pitchFamily="34" charset="0"/>
              <a:buChar char="•"/>
              <a:defRPr sz="2400" kern="1200">
                <a:solidFill>
                  <a:schemeClr val="tx1">
                    <a:lumMod val="50000"/>
                    <a:lumOff val="50000"/>
                  </a:schemeClr>
                </a:solidFill>
                <a:latin typeface="+mn-lt"/>
                <a:ea typeface="+mn-ea"/>
                <a:cs typeface="+mn-cs"/>
              </a:defRPr>
            </a:lvl1pPr>
            <a:lvl2pPr marL="685800" indent="-228600" algn="l" defTabSz="914400" rtl="0" eaLnBrk="1" latinLnBrk="0" hangingPunct="1">
              <a:lnSpc>
                <a:spcPct val="90000"/>
              </a:lnSpc>
              <a:spcBef>
                <a:spcPts val="500"/>
              </a:spcBef>
              <a:buClr>
                <a:srgbClr val="F58220"/>
              </a:buClr>
              <a:buFont typeface="Arial" panose="020B0604020202020204" pitchFamily="34" charset="0"/>
              <a:buChar char="•"/>
              <a:defRPr sz="1800" kern="1200">
                <a:solidFill>
                  <a:schemeClr val="tx1">
                    <a:lumMod val="50000"/>
                    <a:lumOff val="50000"/>
                  </a:schemeClr>
                </a:solidFill>
                <a:latin typeface="+mn-lt"/>
                <a:ea typeface="+mn-ea"/>
                <a:cs typeface="+mn-cs"/>
              </a:defRPr>
            </a:lvl2pPr>
            <a:lvl3pPr marL="1143000" indent="-228600" algn="l" defTabSz="914400" rtl="0" eaLnBrk="1" latinLnBrk="0" hangingPunct="1">
              <a:lnSpc>
                <a:spcPct val="90000"/>
              </a:lnSpc>
              <a:spcBef>
                <a:spcPts val="500"/>
              </a:spcBef>
              <a:buClr>
                <a:srgbClr val="F58220"/>
              </a:buClr>
              <a:buFont typeface="Calibri" panose="020F0502020204030204" pitchFamily="34" charset="0"/>
              <a:buChar char="-"/>
              <a:defRPr sz="1400" kern="1200">
                <a:solidFill>
                  <a:schemeClr val="tx1">
                    <a:lumMod val="50000"/>
                    <a:lumOff val="50000"/>
                  </a:schemeClr>
                </a:solidFill>
                <a:latin typeface="+mn-lt"/>
                <a:ea typeface="+mn-ea"/>
                <a:cs typeface="+mn-cs"/>
              </a:defRPr>
            </a:lvl3pPr>
            <a:lvl4pPr marL="1600200" indent="-228600" algn="l" defTabSz="914400" rtl="0" eaLnBrk="1" latinLnBrk="0" hangingPunct="1">
              <a:lnSpc>
                <a:spcPct val="90000"/>
              </a:lnSpc>
              <a:spcBef>
                <a:spcPts val="500"/>
              </a:spcBef>
              <a:buClr>
                <a:srgbClr val="F58220"/>
              </a:buClr>
              <a:buFont typeface="Calibri" panose="020F0502020204030204" pitchFamily="34" charset="0"/>
              <a:buChar char="-"/>
              <a:defRPr sz="1400" kern="1200">
                <a:solidFill>
                  <a:schemeClr val="tx1">
                    <a:lumMod val="50000"/>
                    <a:lumOff val="50000"/>
                  </a:schemeClr>
                </a:solidFill>
                <a:latin typeface="+mn-lt"/>
                <a:ea typeface="+mn-ea"/>
                <a:cs typeface="+mn-cs"/>
              </a:defRPr>
            </a:lvl4pPr>
            <a:lvl5pPr marL="2057400" indent="-228600" algn="l" defTabSz="914400" rtl="0" eaLnBrk="1" latinLnBrk="0" hangingPunct="1">
              <a:lnSpc>
                <a:spcPct val="90000"/>
              </a:lnSpc>
              <a:spcBef>
                <a:spcPts val="500"/>
              </a:spcBef>
              <a:buClr>
                <a:srgbClr val="F58220"/>
              </a:buClr>
              <a:buFont typeface="Calibri" panose="020F0502020204030204" pitchFamily="34" charset="0"/>
              <a:buChar char="-"/>
              <a:defRPr sz="1400" kern="1200">
                <a:solidFill>
                  <a:schemeClr val="tx1">
                    <a:lumMod val="50000"/>
                    <a:lumOff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00000"/>
              </a:lnSpc>
              <a:buFont typeface="Wingdings" panose="05000000000000000000" pitchFamily="2" charset="2"/>
              <a:buChar char="ü"/>
            </a:pPr>
            <a:r>
              <a:rPr lang="en-US" sz="2000" dirty="0"/>
              <a:t> A consolidation rule, </a:t>
            </a:r>
          </a:p>
          <a:p>
            <a:pPr algn="just">
              <a:lnSpc>
                <a:spcPct val="100000"/>
              </a:lnSpc>
              <a:buFont typeface="Wingdings" panose="05000000000000000000" pitchFamily="2" charset="2"/>
              <a:buChar char="ü"/>
            </a:pPr>
            <a:r>
              <a:rPr lang="en-US" sz="2000" dirty="0"/>
              <a:t> A zone, </a:t>
            </a:r>
          </a:p>
          <a:p>
            <a:pPr algn="just">
              <a:lnSpc>
                <a:spcPct val="100000"/>
              </a:lnSpc>
              <a:buFont typeface="Wingdings" panose="05000000000000000000" pitchFamily="2" charset="2"/>
              <a:buChar char="ü"/>
            </a:pPr>
            <a:r>
              <a:rPr lang="en-US" sz="2000" dirty="0"/>
              <a:t> A search rule, </a:t>
            </a:r>
          </a:p>
          <a:p>
            <a:pPr algn="just">
              <a:lnSpc>
                <a:spcPct val="100000"/>
              </a:lnSpc>
              <a:buFont typeface="Wingdings" panose="05000000000000000000" pitchFamily="2" charset="2"/>
              <a:buChar char="ü"/>
            </a:pPr>
            <a:r>
              <a:rPr lang="en-US" sz="2000" dirty="0"/>
              <a:t> A quantity rule,</a:t>
            </a:r>
          </a:p>
          <a:p>
            <a:pPr algn="just">
              <a:lnSpc>
                <a:spcPct val="100000"/>
              </a:lnSpc>
              <a:buFont typeface="Wingdings" panose="05000000000000000000" pitchFamily="2" charset="2"/>
              <a:buChar char="ü"/>
            </a:pPr>
            <a:endParaRPr lang="en-US" sz="2000" dirty="0"/>
          </a:p>
          <a:p>
            <a:pPr algn="just">
              <a:lnSpc>
                <a:spcPct val="100000"/>
              </a:lnSpc>
              <a:buFont typeface="Wingdings" panose="05000000000000000000" pitchFamily="2" charset="2"/>
              <a:buChar char="ü"/>
            </a:pPr>
            <a:endParaRPr lang="en-US" sz="2000" dirty="0"/>
          </a:p>
          <a:p>
            <a:pPr algn="just">
              <a:lnSpc>
                <a:spcPct val="100000"/>
              </a:lnSpc>
              <a:buFont typeface="Wingdings" panose="05000000000000000000" pitchFamily="2" charset="2"/>
              <a:buChar char="ü"/>
            </a:pPr>
            <a:r>
              <a:rPr lang="en-US" sz="2000" dirty="0"/>
              <a:t> A hold code (if applicable)</a:t>
            </a:r>
          </a:p>
          <a:p>
            <a:pPr algn="just">
              <a:lnSpc>
                <a:spcPct val="100000"/>
              </a:lnSpc>
              <a:buFont typeface="Wingdings" panose="05000000000000000000" pitchFamily="2" charset="2"/>
              <a:buChar char="ü"/>
            </a:pPr>
            <a:r>
              <a:rPr lang="en-US" sz="2000" dirty="0"/>
              <a:t> A priority </a:t>
            </a:r>
          </a:p>
          <a:p>
            <a:pPr marL="0" indent="0" algn="just">
              <a:lnSpc>
                <a:spcPct val="100000"/>
              </a:lnSpc>
              <a:buNone/>
            </a:pPr>
            <a:r>
              <a:rPr lang="en-US" sz="2000" dirty="0"/>
              <a:t>An explanation of the fields is given in the next slides.</a:t>
            </a:r>
          </a:p>
          <a:p>
            <a:pPr algn="just">
              <a:lnSpc>
                <a:spcPct val="100000"/>
              </a:lnSpc>
              <a:buFont typeface="Wingdings" panose="05000000000000000000" pitchFamily="2" charset="2"/>
              <a:buChar char="ü"/>
            </a:pPr>
            <a:r>
              <a:rPr lang="en-US" sz="2000" dirty="0"/>
              <a:t> Then click on Add. </a:t>
            </a:r>
          </a:p>
          <a:p>
            <a:pPr marL="0" indent="0" algn="just">
              <a:lnSpc>
                <a:spcPct val="100000"/>
              </a:lnSpc>
              <a:buNone/>
            </a:pPr>
            <a:endParaRPr lang="en-US" sz="2000" dirty="0"/>
          </a:p>
          <a:p>
            <a:pPr marL="0" indent="0">
              <a:lnSpc>
                <a:spcPct val="100000"/>
              </a:lnSpc>
              <a:buFont typeface="Arial" panose="020B0604020202020204" pitchFamily="34" charset="0"/>
              <a:buNone/>
            </a:pPr>
            <a:endParaRPr lang="en-CA" sz="2000" dirty="0">
              <a:highlight>
                <a:srgbClr val="FFFF00"/>
              </a:highlight>
            </a:endParaRPr>
          </a:p>
        </p:txBody>
      </p:sp>
      <p:pic>
        <p:nvPicPr>
          <p:cNvPr id="10" name="Picture 9">
            <a:extLst>
              <a:ext uri="{FF2B5EF4-FFF2-40B4-BE49-F238E27FC236}">
                <a16:creationId xmlns:a16="http://schemas.microsoft.com/office/drawing/2014/main" xmlns="" id="{2E875BC8-D94E-430D-8FA4-1807ECDD639E}"/>
              </a:ext>
            </a:extLst>
          </p:cNvPr>
          <p:cNvPicPr>
            <a:picLocks noChangeAspect="1"/>
          </p:cNvPicPr>
          <p:nvPr>
            <p:custDataLst>
              <p:tags r:id="rId4"/>
            </p:custDataLst>
          </p:nvPr>
        </p:nvPicPr>
        <p:blipFill>
          <a:blip r:embed="rId7"/>
          <a:stretch>
            <a:fillRect/>
          </a:stretch>
        </p:blipFill>
        <p:spPr>
          <a:xfrm>
            <a:off x="628650" y="3709257"/>
            <a:ext cx="9943475" cy="2648790"/>
          </a:xfrm>
          <a:prstGeom prst="rect">
            <a:avLst/>
          </a:prstGeom>
        </p:spPr>
      </p:pic>
    </p:spTree>
    <p:extLst>
      <p:ext uri="{BB962C8B-B14F-4D97-AF65-F5344CB8AC3E}">
        <p14:creationId xmlns:p14="http://schemas.microsoft.com/office/powerpoint/2010/main" val="139702941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B01F748-7E9B-4AF1-8B7F-91D831DC9064}"/>
              </a:ext>
            </a:extLst>
          </p:cNvPr>
          <p:cNvSpPr>
            <a:spLocks noGrp="1"/>
          </p:cNvSpPr>
          <p:nvPr>
            <p:ph type="title"/>
            <p:custDataLst>
              <p:tags r:id="rId1"/>
            </p:custDataLst>
          </p:nvPr>
        </p:nvSpPr>
        <p:spPr/>
        <p:txBody>
          <a:bodyPr/>
          <a:lstStyle/>
          <a:p>
            <a:r>
              <a:rPr lang="fr-CA"/>
              <a:t>Storage Rules</a:t>
            </a:r>
            <a:endParaRPr lang="en-CA"/>
          </a:p>
        </p:txBody>
      </p:sp>
      <p:graphicFrame>
        <p:nvGraphicFramePr>
          <p:cNvPr id="4" name="Table 3">
            <a:extLst>
              <a:ext uri="{FF2B5EF4-FFF2-40B4-BE49-F238E27FC236}">
                <a16:creationId xmlns:a16="http://schemas.microsoft.com/office/drawing/2014/main" xmlns="" id="{648575F5-59BE-42DC-AE88-EDC8BB986C03}"/>
              </a:ext>
            </a:extLst>
          </p:cNvPr>
          <p:cNvGraphicFramePr>
            <a:graphicFrameLocks noGrp="1"/>
          </p:cNvGraphicFramePr>
          <p:nvPr>
            <p:custDataLst>
              <p:tags r:id="rId2"/>
            </p:custDataLst>
            <p:extLst>
              <p:ext uri="{D42A27DB-BD31-4B8C-83A1-F6EECF244321}">
                <p14:modId xmlns:p14="http://schemas.microsoft.com/office/powerpoint/2010/main" val="366606422"/>
              </p:ext>
            </p:extLst>
          </p:nvPr>
        </p:nvGraphicFramePr>
        <p:xfrm>
          <a:off x="838200" y="1878016"/>
          <a:ext cx="10725150" cy="4394200"/>
        </p:xfrm>
        <a:graphic>
          <a:graphicData uri="http://schemas.openxmlformats.org/drawingml/2006/table">
            <a:tbl>
              <a:tblPr firstRow="1" bandRow="1">
                <a:tableStyleId>{F5AB1C69-6EDB-4FF4-983F-18BD219EF322}</a:tableStyleId>
              </a:tblPr>
              <a:tblGrid>
                <a:gridCol w="1487905">
                  <a:extLst>
                    <a:ext uri="{9D8B030D-6E8A-4147-A177-3AD203B41FA5}">
                      <a16:colId xmlns:a16="http://schemas.microsoft.com/office/drawing/2014/main" xmlns="" val="3807936760"/>
                    </a:ext>
                  </a:extLst>
                </a:gridCol>
                <a:gridCol w="9237245">
                  <a:extLst>
                    <a:ext uri="{9D8B030D-6E8A-4147-A177-3AD203B41FA5}">
                      <a16:colId xmlns:a16="http://schemas.microsoft.com/office/drawing/2014/main" xmlns="" val="3719687500"/>
                    </a:ext>
                  </a:extLst>
                </a:gridCol>
              </a:tblGrid>
              <a:tr h="370840">
                <a:tc>
                  <a:txBody>
                    <a:bodyPr/>
                    <a:lstStyle/>
                    <a:p>
                      <a:r>
                        <a:rPr lang="fr-CA" sz="1800"/>
                        <a:t>Field</a:t>
                      </a:r>
                      <a:endParaRPr lang="en-CA" sz="1800"/>
                    </a:p>
                  </a:txBody>
                  <a:tcPr/>
                </a:tc>
                <a:tc>
                  <a:txBody>
                    <a:bodyPr/>
                    <a:lstStyle/>
                    <a:p>
                      <a:r>
                        <a:rPr lang="fr-CA" sz="1800" err="1"/>
                        <a:t>Explanation</a:t>
                      </a:r>
                      <a:endParaRPr lang="en-CA" sz="1800"/>
                    </a:p>
                  </a:txBody>
                  <a:tcPr/>
                </a:tc>
                <a:extLst>
                  <a:ext uri="{0D108BD9-81ED-4DB2-BD59-A6C34878D82A}">
                    <a16:rowId xmlns:a16="http://schemas.microsoft.com/office/drawing/2014/main" xmlns="" val="420440674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CA" sz="1800" kern="1200">
                          <a:solidFill>
                            <a:schemeClr val="tx1">
                              <a:lumMod val="50000"/>
                              <a:lumOff val="50000"/>
                            </a:schemeClr>
                          </a:solidFill>
                          <a:latin typeface="+mn-lt"/>
                          <a:ea typeface="+mn-ea"/>
                          <a:cs typeface="+mn-cs"/>
                        </a:rPr>
                        <a:t>Storage Rule</a:t>
                      </a:r>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800" kern="1200">
                          <a:solidFill>
                            <a:schemeClr val="tx1">
                              <a:lumMod val="50000"/>
                              <a:lumOff val="50000"/>
                            </a:schemeClr>
                          </a:solidFill>
                          <a:latin typeface="+mn-lt"/>
                          <a:ea typeface="+mn-ea"/>
                          <a:cs typeface="+mn-cs"/>
                        </a:rPr>
                        <a:t>The unique storage rule identifier for the record. Each rule may consist of several entries, which are evaluated in order of priority. </a:t>
                      </a:r>
                    </a:p>
                  </a:txBody>
                  <a:tcPr/>
                </a:tc>
                <a:extLst>
                  <a:ext uri="{0D108BD9-81ED-4DB2-BD59-A6C34878D82A}">
                    <a16:rowId xmlns:a16="http://schemas.microsoft.com/office/drawing/2014/main" xmlns="" val="35467343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CA" sz="1800" kern="1200">
                          <a:solidFill>
                            <a:schemeClr val="tx1">
                              <a:lumMod val="50000"/>
                              <a:lumOff val="50000"/>
                            </a:schemeClr>
                          </a:solidFill>
                          <a:latin typeface="+mn-lt"/>
                          <a:ea typeface="+mn-ea"/>
                          <a:cs typeface="+mn-cs"/>
                        </a:rPr>
                        <a:t>Consolidation Rule</a:t>
                      </a:r>
                      <a:endParaRPr lang="en-CA" sz="1800" kern="1200">
                        <a:solidFill>
                          <a:schemeClr val="tx1">
                            <a:lumMod val="50000"/>
                            <a:lumOff val="50000"/>
                          </a:schemeClr>
                        </a:solidFill>
                        <a:latin typeface="+mn-lt"/>
                        <a:ea typeface="+mn-ea"/>
                        <a:cs typeface="+mn-cs"/>
                      </a:endParaRPr>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800" kern="1200">
                          <a:solidFill>
                            <a:schemeClr val="tx1">
                              <a:lumMod val="50000"/>
                              <a:lumOff val="50000"/>
                            </a:schemeClr>
                          </a:solidFill>
                          <a:latin typeface="+mn-lt"/>
                          <a:ea typeface="+mn-ea"/>
                          <a:cs typeface="+mn-cs"/>
                        </a:rPr>
                        <a:t>Different options are available:</a:t>
                      </a:r>
                    </a:p>
                    <a:p>
                      <a:pPr marL="0" marR="0" lvl="0" indent="0" algn="just" defTabSz="914400" rtl="0" eaLnBrk="1" fontAlgn="auto" latinLnBrk="0" hangingPunct="1">
                        <a:lnSpc>
                          <a:spcPct val="100000"/>
                        </a:lnSpc>
                        <a:spcBef>
                          <a:spcPts val="0"/>
                        </a:spcBef>
                        <a:spcAft>
                          <a:spcPts val="0"/>
                        </a:spcAft>
                        <a:buClrTx/>
                        <a:buSzTx/>
                        <a:buFontTx/>
                        <a:buNone/>
                        <a:tabLst/>
                        <a:defRPr/>
                      </a:pPr>
                      <a:endParaRPr lang="en-US" sz="1800" b="1" kern="1200">
                        <a:solidFill>
                          <a:schemeClr val="tx1">
                            <a:lumMod val="50000"/>
                            <a:lumOff val="50000"/>
                          </a:schemeClr>
                        </a:solidFill>
                        <a:latin typeface="+mn-lt"/>
                        <a:ea typeface="+mn-ea"/>
                        <a:cs typeface="+mn-cs"/>
                      </a:endParaRP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1" kern="1200">
                          <a:solidFill>
                            <a:schemeClr val="tx1">
                              <a:lumMod val="50000"/>
                              <a:lumOff val="50000"/>
                            </a:schemeClr>
                          </a:solidFill>
                          <a:latin typeface="+mn-lt"/>
                          <a:ea typeface="+mn-ea"/>
                          <a:cs typeface="+mn-cs"/>
                        </a:rPr>
                        <a:t>Always Consolidate with Same Item </a:t>
                      </a:r>
                      <a:r>
                        <a:rPr lang="en-US" sz="1800" kern="1200">
                          <a:solidFill>
                            <a:schemeClr val="tx1">
                              <a:lumMod val="50000"/>
                              <a:lumOff val="50000"/>
                            </a:schemeClr>
                          </a:solidFill>
                          <a:latin typeface="+mn-lt"/>
                          <a:ea typeface="+mn-ea"/>
                          <a:cs typeface="+mn-cs"/>
                        </a:rPr>
                        <a:t>indicates that the location to be selected through the storage rule must already contain a product of the same item. The location's capacity and dimensions will be ignored and the inventory will be forced to that location.</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1" kern="1200">
                          <a:solidFill>
                            <a:schemeClr val="tx1">
                              <a:lumMod val="50000"/>
                              <a:lumOff val="50000"/>
                            </a:schemeClr>
                          </a:solidFill>
                          <a:latin typeface="+mn-lt"/>
                          <a:ea typeface="+mn-ea"/>
                          <a:cs typeface="+mn-cs"/>
                        </a:rPr>
                        <a:t>Consolidate with Same Item </a:t>
                      </a:r>
                      <a:r>
                        <a:rPr lang="en-US" sz="1800" kern="1200">
                          <a:solidFill>
                            <a:schemeClr val="tx1">
                              <a:lumMod val="50000"/>
                              <a:lumOff val="50000"/>
                            </a:schemeClr>
                          </a:solidFill>
                          <a:latin typeface="+mn-lt"/>
                          <a:ea typeface="+mn-ea"/>
                          <a:cs typeface="+mn-cs"/>
                        </a:rPr>
                        <a:t>indicates that the location to be selected through the storage rule must already contain product of the same item.</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1" kern="1200">
                          <a:solidFill>
                            <a:schemeClr val="tx1">
                              <a:lumMod val="50000"/>
                              <a:lumOff val="50000"/>
                            </a:schemeClr>
                          </a:solidFill>
                          <a:latin typeface="+mn-lt"/>
                          <a:ea typeface="+mn-ea"/>
                          <a:cs typeface="+mn-cs"/>
                        </a:rPr>
                        <a:t>Find Empty Locations </a:t>
                      </a:r>
                      <a:r>
                        <a:rPr lang="en-US" sz="1800" kern="1200">
                          <a:solidFill>
                            <a:schemeClr val="tx1">
                              <a:lumMod val="50000"/>
                              <a:lumOff val="50000"/>
                            </a:schemeClr>
                          </a:solidFill>
                          <a:latin typeface="+mn-lt"/>
                          <a:ea typeface="+mn-ea"/>
                          <a:cs typeface="+mn-cs"/>
                        </a:rPr>
                        <a:t>indicates that the location to be selected through the storage rule is currently empty.</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1" kern="1200">
                          <a:solidFill>
                            <a:schemeClr val="tx1">
                              <a:lumMod val="50000"/>
                              <a:lumOff val="50000"/>
                            </a:schemeClr>
                          </a:solidFill>
                          <a:latin typeface="+mn-lt"/>
                          <a:ea typeface="+mn-ea"/>
                          <a:cs typeface="+mn-cs"/>
                        </a:rPr>
                        <a:t>Mix with Other Items </a:t>
                      </a:r>
                      <a:r>
                        <a:rPr lang="en-US" sz="1800" kern="1200">
                          <a:solidFill>
                            <a:schemeClr val="tx1">
                              <a:lumMod val="50000"/>
                              <a:lumOff val="50000"/>
                            </a:schemeClr>
                          </a:solidFill>
                          <a:latin typeface="+mn-lt"/>
                          <a:ea typeface="+mn-ea"/>
                          <a:cs typeface="+mn-cs"/>
                        </a:rPr>
                        <a:t>indicates that the location to be selected through the storage rule is not empty and may contain product of a different item.</a:t>
                      </a:r>
                    </a:p>
                    <a:p>
                      <a:pPr marL="0" marR="0" lvl="0" indent="0" algn="just" defTabSz="914400" rtl="0" eaLnBrk="1" fontAlgn="auto" latinLnBrk="0" hangingPunct="1">
                        <a:lnSpc>
                          <a:spcPct val="100000"/>
                        </a:lnSpc>
                        <a:spcBef>
                          <a:spcPts val="0"/>
                        </a:spcBef>
                        <a:spcAft>
                          <a:spcPts val="0"/>
                        </a:spcAft>
                        <a:buClrTx/>
                        <a:buSzTx/>
                        <a:buFontTx/>
                        <a:buNone/>
                        <a:tabLst/>
                        <a:defRPr/>
                      </a:pPr>
                      <a:endParaRPr lang="en-US" sz="1800" kern="1200">
                        <a:solidFill>
                          <a:schemeClr val="tx1">
                            <a:lumMod val="50000"/>
                            <a:lumOff val="50000"/>
                          </a:schemeClr>
                        </a:solidFill>
                        <a:latin typeface="+mn-lt"/>
                        <a:ea typeface="+mn-ea"/>
                        <a:cs typeface="+mn-cs"/>
                      </a:endParaRPr>
                    </a:p>
                  </a:txBody>
                  <a:tcPr/>
                </a:tc>
                <a:extLst>
                  <a:ext uri="{0D108BD9-81ED-4DB2-BD59-A6C34878D82A}">
                    <a16:rowId xmlns:a16="http://schemas.microsoft.com/office/drawing/2014/main" xmlns="" val="455727233"/>
                  </a:ext>
                </a:extLst>
              </a:tr>
            </a:tbl>
          </a:graphicData>
        </a:graphic>
      </p:graphicFrame>
      <p:sp>
        <p:nvSpPr>
          <p:cNvPr id="5" name="Content Placeholder 2">
            <a:extLst>
              <a:ext uri="{FF2B5EF4-FFF2-40B4-BE49-F238E27FC236}">
                <a16:creationId xmlns:a16="http://schemas.microsoft.com/office/drawing/2014/main" xmlns="" id="{2BC8FAE1-073C-41A0-8886-7C75CBEAD262}"/>
              </a:ext>
            </a:extLst>
          </p:cNvPr>
          <p:cNvSpPr>
            <a:spLocks noGrp="1"/>
          </p:cNvSpPr>
          <p:nvPr>
            <p:ph idx="1"/>
            <p:custDataLst>
              <p:tags r:id="rId3"/>
            </p:custDataLst>
          </p:nvPr>
        </p:nvSpPr>
        <p:spPr>
          <a:xfrm>
            <a:off x="628650" y="1205595"/>
            <a:ext cx="11220450" cy="5033963"/>
          </a:xfrm>
        </p:spPr>
        <p:txBody>
          <a:bodyPr/>
          <a:lstStyle/>
          <a:p>
            <a:pPr marL="0" indent="0" algn="just">
              <a:lnSpc>
                <a:spcPct val="120000"/>
              </a:lnSpc>
              <a:buNone/>
            </a:pPr>
            <a:r>
              <a:rPr lang="fr-CA" sz="2300">
                <a:solidFill>
                  <a:schemeClr val="accent2"/>
                </a:solidFill>
              </a:rPr>
              <a:t>6.6</a:t>
            </a:r>
            <a:r>
              <a:rPr lang="fr-CA" sz="2300"/>
              <a:t> (</a:t>
            </a:r>
            <a:r>
              <a:rPr lang="fr-CA" sz="2300" err="1"/>
              <a:t>Continued</a:t>
            </a:r>
            <a:r>
              <a:rPr lang="fr-CA" sz="2300"/>
              <a:t>)</a:t>
            </a:r>
            <a:endParaRPr lang="en-US" sz="2300"/>
          </a:p>
          <a:p>
            <a:pPr marL="0" indent="0" algn="just">
              <a:lnSpc>
                <a:spcPct val="120000"/>
              </a:lnSpc>
              <a:buNone/>
            </a:pPr>
            <a:endParaRPr lang="fr-CA" sz="2300"/>
          </a:p>
        </p:txBody>
      </p:sp>
    </p:spTree>
    <p:extLst>
      <p:ext uri="{BB962C8B-B14F-4D97-AF65-F5344CB8AC3E}">
        <p14:creationId xmlns:p14="http://schemas.microsoft.com/office/powerpoint/2010/main" val="427066234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B01F748-7E9B-4AF1-8B7F-91D831DC9064}"/>
              </a:ext>
            </a:extLst>
          </p:cNvPr>
          <p:cNvSpPr>
            <a:spLocks noGrp="1"/>
          </p:cNvSpPr>
          <p:nvPr>
            <p:ph type="title"/>
            <p:custDataLst>
              <p:tags r:id="rId1"/>
            </p:custDataLst>
          </p:nvPr>
        </p:nvSpPr>
        <p:spPr/>
        <p:txBody>
          <a:bodyPr/>
          <a:lstStyle/>
          <a:p>
            <a:r>
              <a:rPr lang="fr-CA"/>
              <a:t>Storage Rules</a:t>
            </a:r>
            <a:endParaRPr lang="en-CA"/>
          </a:p>
        </p:txBody>
      </p:sp>
      <p:graphicFrame>
        <p:nvGraphicFramePr>
          <p:cNvPr id="4" name="Table 3">
            <a:extLst>
              <a:ext uri="{FF2B5EF4-FFF2-40B4-BE49-F238E27FC236}">
                <a16:creationId xmlns:a16="http://schemas.microsoft.com/office/drawing/2014/main" xmlns="" id="{648575F5-59BE-42DC-AE88-EDC8BB986C03}"/>
              </a:ext>
            </a:extLst>
          </p:cNvPr>
          <p:cNvGraphicFramePr>
            <a:graphicFrameLocks noGrp="1"/>
          </p:cNvGraphicFramePr>
          <p:nvPr>
            <p:custDataLst>
              <p:tags r:id="rId2"/>
            </p:custDataLst>
            <p:extLst>
              <p:ext uri="{D42A27DB-BD31-4B8C-83A1-F6EECF244321}">
                <p14:modId xmlns:p14="http://schemas.microsoft.com/office/powerpoint/2010/main" val="344666577"/>
              </p:ext>
            </p:extLst>
          </p:nvPr>
        </p:nvGraphicFramePr>
        <p:xfrm>
          <a:off x="651712" y="1722772"/>
          <a:ext cx="10911638" cy="4577080"/>
        </p:xfrm>
        <a:graphic>
          <a:graphicData uri="http://schemas.openxmlformats.org/drawingml/2006/table">
            <a:tbl>
              <a:tblPr firstRow="1" bandRow="1">
                <a:tableStyleId>{F5AB1C69-6EDB-4FF4-983F-18BD219EF322}</a:tableStyleId>
              </a:tblPr>
              <a:tblGrid>
                <a:gridCol w="1266832">
                  <a:extLst>
                    <a:ext uri="{9D8B030D-6E8A-4147-A177-3AD203B41FA5}">
                      <a16:colId xmlns:a16="http://schemas.microsoft.com/office/drawing/2014/main" xmlns="" val="3807936760"/>
                    </a:ext>
                  </a:extLst>
                </a:gridCol>
                <a:gridCol w="9644806">
                  <a:extLst>
                    <a:ext uri="{9D8B030D-6E8A-4147-A177-3AD203B41FA5}">
                      <a16:colId xmlns:a16="http://schemas.microsoft.com/office/drawing/2014/main" xmlns="" val="3719687500"/>
                    </a:ext>
                  </a:extLst>
                </a:gridCol>
              </a:tblGrid>
              <a:tr h="370840">
                <a:tc>
                  <a:txBody>
                    <a:bodyPr/>
                    <a:lstStyle/>
                    <a:p>
                      <a:r>
                        <a:rPr lang="fr-CA" sz="1800"/>
                        <a:t>Field</a:t>
                      </a:r>
                      <a:endParaRPr lang="en-CA" sz="1800"/>
                    </a:p>
                  </a:txBody>
                  <a:tcPr/>
                </a:tc>
                <a:tc>
                  <a:txBody>
                    <a:bodyPr/>
                    <a:lstStyle/>
                    <a:p>
                      <a:r>
                        <a:rPr lang="fr-CA" sz="1800" err="1"/>
                        <a:t>Explanation</a:t>
                      </a:r>
                      <a:endParaRPr lang="en-CA" sz="1800"/>
                    </a:p>
                  </a:txBody>
                  <a:tcPr/>
                </a:tc>
                <a:extLst>
                  <a:ext uri="{0D108BD9-81ED-4DB2-BD59-A6C34878D82A}">
                    <a16:rowId xmlns:a16="http://schemas.microsoft.com/office/drawing/2014/main" xmlns="" val="420440674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CA" sz="1800" kern="1200" err="1">
                          <a:solidFill>
                            <a:schemeClr val="tx1">
                              <a:lumMod val="50000"/>
                              <a:lumOff val="50000"/>
                            </a:schemeClr>
                          </a:solidFill>
                          <a:latin typeface="+mn-lt"/>
                          <a:ea typeface="+mn-ea"/>
                          <a:cs typeface="+mn-cs"/>
                        </a:rPr>
                        <a:t>Search</a:t>
                      </a:r>
                      <a:r>
                        <a:rPr lang="fr-CA" sz="1800" kern="1200">
                          <a:solidFill>
                            <a:schemeClr val="tx1">
                              <a:lumMod val="50000"/>
                              <a:lumOff val="50000"/>
                            </a:schemeClr>
                          </a:solidFill>
                          <a:latin typeface="+mn-lt"/>
                          <a:ea typeface="+mn-ea"/>
                          <a:cs typeface="+mn-cs"/>
                        </a:rPr>
                        <a:t> Rule</a:t>
                      </a:r>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800" kern="1200">
                          <a:solidFill>
                            <a:schemeClr val="tx1">
                              <a:lumMod val="50000"/>
                              <a:lumOff val="50000"/>
                            </a:schemeClr>
                          </a:solidFill>
                          <a:latin typeface="+mn-lt"/>
                          <a:ea typeface="+mn-ea"/>
                          <a:cs typeface="+mn-cs"/>
                        </a:rPr>
                        <a:t>Different options are available:</a:t>
                      </a:r>
                    </a:p>
                    <a:p>
                      <a:pPr marL="285750" indent="-285750" algn="just">
                        <a:buFont typeface="Arial" panose="020B0604020202020204" pitchFamily="34" charset="0"/>
                        <a:buChar char="•"/>
                      </a:pPr>
                      <a:r>
                        <a:rPr lang="en-US" sz="1800" b="1" kern="1200">
                          <a:solidFill>
                            <a:schemeClr val="tx1">
                              <a:lumMod val="50000"/>
                              <a:lumOff val="50000"/>
                            </a:schemeClr>
                          </a:solidFill>
                          <a:latin typeface="+mn-lt"/>
                          <a:ea typeface="+mn-ea"/>
                          <a:cs typeface="+mn-cs"/>
                        </a:rPr>
                        <a:t>By Storage Sequence </a:t>
                      </a:r>
                      <a:r>
                        <a:rPr lang="en-US" sz="1800" kern="1200">
                          <a:solidFill>
                            <a:schemeClr val="tx1">
                              <a:lumMod val="50000"/>
                              <a:lumOff val="50000"/>
                            </a:schemeClr>
                          </a:solidFill>
                          <a:latin typeface="+mn-lt"/>
                          <a:ea typeface="+mn-ea"/>
                          <a:cs typeface="+mn-cs"/>
                        </a:rPr>
                        <a:t>indicates that the search should be in order of the location's storage sequence.</a:t>
                      </a:r>
                    </a:p>
                    <a:p>
                      <a:pPr marL="285750" indent="-285750" algn="just">
                        <a:buFont typeface="Arial" panose="020B0604020202020204" pitchFamily="34" charset="0"/>
                        <a:buChar char="•"/>
                      </a:pPr>
                      <a:r>
                        <a:rPr lang="en-US" sz="1800" b="1" kern="1200">
                          <a:solidFill>
                            <a:schemeClr val="tx1">
                              <a:lumMod val="50000"/>
                              <a:lumOff val="50000"/>
                            </a:schemeClr>
                          </a:solidFill>
                          <a:latin typeface="+mn-lt"/>
                          <a:ea typeface="+mn-ea"/>
                          <a:cs typeface="+mn-cs"/>
                        </a:rPr>
                        <a:t>By Capacity </a:t>
                      </a:r>
                      <a:r>
                        <a:rPr lang="en-US" sz="1800" kern="1200">
                          <a:solidFill>
                            <a:schemeClr val="tx1">
                              <a:lumMod val="50000"/>
                              <a:lumOff val="50000"/>
                            </a:schemeClr>
                          </a:solidFill>
                          <a:latin typeface="+mn-lt"/>
                          <a:ea typeface="+mn-ea"/>
                          <a:cs typeface="+mn-cs"/>
                        </a:rPr>
                        <a:t>indicates that the search should be in order of the location's cube capacity, and then in order of the location's storage sequence.</a:t>
                      </a:r>
                    </a:p>
                    <a:p>
                      <a:pPr marL="285750" indent="-285750" algn="just">
                        <a:buFont typeface="Arial" panose="020B0604020202020204" pitchFamily="34" charset="0"/>
                        <a:buChar char="•"/>
                      </a:pPr>
                      <a:endParaRPr lang="en-US" sz="1800" kern="1200">
                        <a:solidFill>
                          <a:schemeClr val="tx1">
                            <a:lumMod val="50000"/>
                            <a:lumOff val="50000"/>
                          </a:schemeClr>
                        </a:solidFill>
                        <a:latin typeface="+mn-lt"/>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lang="en-US" sz="1800" kern="1200">
                          <a:solidFill>
                            <a:schemeClr val="tx1">
                              <a:lumMod val="50000"/>
                              <a:lumOff val="50000"/>
                            </a:schemeClr>
                          </a:solidFill>
                          <a:latin typeface="+mn-lt"/>
                          <a:ea typeface="+mn-ea"/>
                          <a:cs typeface="+mn-cs"/>
                        </a:rPr>
                        <a:t>This field is maintainable when the Consolidation Rule is set to Find Empty Locations. Otherwise, the default value is set to By Storage Sequence and it is not maintainable.</a:t>
                      </a:r>
                    </a:p>
                  </a:txBody>
                  <a:tcPr/>
                </a:tc>
                <a:extLst>
                  <a:ext uri="{0D108BD9-81ED-4DB2-BD59-A6C34878D82A}">
                    <a16:rowId xmlns:a16="http://schemas.microsoft.com/office/drawing/2014/main" xmlns="" val="35467343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CA" sz="1800" kern="1200">
                          <a:solidFill>
                            <a:schemeClr val="tx1">
                              <a:lumMod val="50000"/>
                              <a:lumOff val="50000"/>
                            </a:schemeClr>
                          </a:solidFill>
                          <a:latin typeface="+mn-lt"/>
                          <a:ea typeface="+mn-ea"/>
                          <a:cs typeface="+mn-cs"/>
                        </a:rPr>
                        <a:t>Zone </a:t>
                      </a:r>
                      <a:endParaRPr lang="en-CA" sz="1800" kern="1200">
                        <a:solidFill>
                          <a:schemeClr val="tx1">
                            <a:lumMod val="50000"/>
                            <a:lumOff val="50000"/>
                          </a:schemeClr>
                        </a:solidFill>
                        <a:latin typeface="+mn-lt"/>
                        <a:ea typeface="+mn-ea"/>
                        <a:cs typeface="+mn-cs"/>
                      </a:endParaRPr>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800" kern="1200">
                          <a:solidFill>
                            <a:schemeClr val="tx1">
                              <a:lumMod val="50000"/>
                              <a:lumOff val="50000"/>
                            </a:schemeClr>
                          </a:solidFill>
                          <a:latin typeface="+mn-lt"/>
                          <a:ea typeface="+mn-ea"/>
                          <a:cs typeface="+mn-cs"/>
                        </a:rPr>
                        <a:t>The zone used to select a location in which the inventory is to be stored. The system will examine locations in that zone in order of store sequence.</a:t>
                      </a:r>
                    </a:p>
                  </a:txBody>
                  <a:tcPr/>
                </a:tc>
                <a:extLst>
                  <a:ext uri="{0D108BD9-81ED-4DB2-BD59-A6C34878D82A}">
                    <a16:rowId xmlns:a16="http://schemas.microsoft.com/office/drawing/2014/main" xmlns="" val="45572723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CA" sz="1800" kern="1200" err="1">
                          <a:solidFill>
                            <a:schemeClr val="tx1">
                              <a:lumMod val="50000"/>
                              <a:lumOff val="50000"/>
                            </a:schemeClr>
                          </a:solidFill>
                          <a:latin typeface="+mn-lt"/>
                          <a:ea typeface="+mn-ea"/>
                          <a:cs typeface="+mn-cs"/>
                        </a:rPr>
                        <a:t>Priority</a:t>
                      </a:r>
                      <a:endParaRPr lang="en-CA" sz="1800" kern="1200">
                        <a:solidFill>
                          <a:schemeClr val="tx1">
                            <a:lumMod val="50000"/>
                            <a:lumOff val="50000"/>
                          </a:schemeClr>
                        </a:solidFill>
                        <a:latin typeface="+mn-lt"/>
                        <a:ea typeface="+mn-ea"/>
                        <a:cs typeface="+mn-cs"/>
                      </a:endParaRPr>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800" kern="1200">
                          <a:solidFill>
                            <a:schemeClr val="tx1">
                              <a:lumMod val="50000"/>
                              <a:lumOff val="50000"/>
                            </a:schemeClr>
                          </a:solidFill>
                          <a:latin typeface="+mn-lt"/>
                          <a:ea typeface="+mn-ea"/>
                          <a:cs typeface="+mn-cs"/>
                        </a:rPr>
                        <a:t>The priority of this record within the storage rule. Each record in a storage rule is evaluated in order of priority, from lowest to highest.</a:t>
                      </a:r>
                    </a:p>
                  </a:txBody>
                  <a:tcPr/>
                </a:tc>
                <a:extLst>
                  <a:ext uri="{0D108BD9-81ED-4DB2-BD59-A6C34878D82A}">
                    <a16:rowId xmlns:a16="http://schemas.microsoft.com/office/drawing/2014/main" xmlns="" val="146478967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CA" sz="1800" kern="1200">
                          <a:solidFill>
                            <a:schemeClr val="tx1">
                              <a:lumMod val="50000"/>
                              <a:lumOff val="50000"/>
                            </a:schemeClr>
                          </a:solidFill>
                          <a:latin typeface="+mn-lt"/>
                          <a:ea typeface="+mn-ea"/>
                          <a:cs typeface="+mn-cs"/>
                        </a:rPr>
                        <a:t>Hold Code </a:t>
                      </a:r>
                      <a:endParaRPr lang="en-CA" sz="1800" kern="1200">
                        <a:solidFill>
                          <a:schemeClr val="tx1">
                            <a:lumMod val="50000"/>
                            <a:lumOff val="50000"/>
                          </a:schemeClr>
                        </a:solidFill>
                        <a:latin typeface="+mn-lt"/>
                        <a:ea typeface="+mn-ea"/>
                        <a:cs typeface="+mn-cs"/>
                      </a:endParaRPr>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800" kern="1200">
                          <a:solidFill>
                            <a:schemeClr val="tx1">
                              <a:lumMod val="50000"/>
                              <a:lumOff val="50000"/>
                            </a:schemeClr>
                          </a:solidFill>
                          <a:latin typeface="+mn-lt"/>
                          <a:ea typeface="+mn-ea"/>
                          <a:cs typeface="+mn-cs"/>
                        </a:rPr>
                        <a:t>The hold code of a full or partial load. This is used to provide a means to identify inventory that is to be kept separate from similar inventory.</a:t>
                      </a:r>
                    </a:p>
                  </a:txBody>
                  <a:tcPr/>
                </a:tc>
                <a:extLst>
                  <a:ext uri="{0D108BD9-81ED-4DB2-BD59-A6C34878D82A}">
                    <a16:rowId xmlns:a16="http://schemas.microsoft.com/office/drawing/2014/main" xmlns="" val="2290609071"/>
                  </a:ext>
                </a:extLst>
              </a:tr>
            </a:tbl>
          </a:graphicData>
        </a:graphic>
      </p:graphicFrame>
      <p:sp>
        <p:nvSpPr>
          <p:cNvPr id="5" name="Content Placeholder 2">
            <a:extLst>
              <a:ext uri="{FF2B5EF4-FFF2-40B4-BE49-F238E27FC236}">
                <a16:creationId xmlns:a16="http://schemas.microsoft.com/office/drawing/2014/main" xmlns="" id="{2BC8FAE1-073C-41A0-8886-7C75CBEAD262}"/>
              </a:ext>
            </a:extLst>
          </p:cNvPr>
          <p:cNvSpPr>
            <a:spLocks noGrp="1"/>
          </p:cNvSpPr>
          <p:nvPr>
            <p:ph idx="1"/>
            <p:custDataLst>
              <p:tags r:id="rId3"/>
            </p:custDataLst>
          </p:nvPr>
        </p:nvSpPr>
        <p:spPr>
          <a:xfrm>
            <a:off x="628650" y="1091616"/>
            <a:ext cx="11220450" cy="5033963"/>
          </a:xfrm>
        </p:spPr>
        <p:txBody>
          <a:bodyPr/>
          <a:lstStyle/>
          <a:p>
            <a:pPr marL="0" indent="0" algn="just">
              <a:lnSpc>
                <a:spcPct val="120000"/>
              </a:lnSpc>
              <a:buNone/>
            </a:pPr>
            <a:r>
              <a:rPr lang="fr-CA" sz="2300">
                <a:solidFill>
                  <a:schemeClr val="accent2"/>
                </a:solidFill>
              </a:rPr>
              <a:t>6.6</a:t>
            </a:r>
            <a:r>
              <a:rPr lang="fr-CA" sz="2300"/>
              <a:t> (</a:t>
            </a:r>
            <a:r>
              <a:rPr lang="fr-CA" sz="2300" err="1"/>
              <a:t>Continued</a:t>
            </a:r>
            <a:r>
              <a:rPr lang="fr-CA" sz="2300"/>
              <a:t>)</a:t>
            </a:r>
            <a:endParaRPr lang="en-US" sz="2300"/>
          </a:p>
          <a:p>
            <a:pPr marL="0" indent="0" algn="just">
              <a:lnSpc>
                <a:spcPct val="120000"/>
              </a:lnSpc>
              <a:buNone/>
            </a:pPr>
            <a:endParaRPr lang="fr-CA" sz="2300"/>
          </a:p>
        </p:txBody>
      </p:sp>
    </p:spTree>
    <p:extLst>
      <p:ext uri="{BB962C8B-B14F-4D97-AF65-F5344CB8AC3E}">
        <p14:creationId xmlns:p14="http://schemas.microsoft.com/office/powerpoint/2010/main" val="149496201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0DC4A89-ECA0-4B7C-9944-8BBA2B52B184}"/>
              </a:ext>
            </a:extLst>
          </p:cNvPr>
          <p:cNvSpPr>
            <a:spLocks noGrp="1"/>
          </p:cNvSpPr>
          <p:nvPr>
            <p:ph type="title"/>
            <p:custDataLst>
              <p:tags r:id="rId1"/>
            </p:custDataLst>
          </p:nvPr>
        </p:nvSpPr>
        <p:spPr/>
        <p:txBody>
          <a:bodyPr/>
          <a:lstStyle/>
          <a:p>
            <a:r>
              <a:rPr lang="fr-CA"/>
              <a:t>Storage Rules</a:t>
            </a:r>
            <a:endParaRPr lang="en-CA"/>
          </a:p>
        </p:txBody>
      </p:sp>
      <p:graphicFrame>
        <p:nvGraphicFramePr>
          <p:cNvPr id="6" name="Table 5">
            <a:extLst>
              <a:ext uri="{FF2B5EF4-FFF2-40B4-BE49-F238E27FC236}">
                <a16:creationId xmlns:a16="http://schemas.microsoft.com/office/drawing/2014/main" xmlns="" id="{C4ECDB1F-455C-435F-90A9-F841C6A4274D}"/>
              </a:ext>
            </a:extLst>
          </p:cNvPr>
          <p:cNvGraphicFramePr>
            <a:graphicFrameLocks noGrp="1"/>
          </p:cNvGraphicFramePr>
          <p:nvPr>
            <p:custDataLst>
              <p:tags r:id="rId2"/>
            </p:custDataLst>
            <p:extLst>
              <p:ext uri="{D42A27DB-BD31-4B8C-83A1-F6EECF244321}">
                <p14:modId xmlns:p14="http://schemas.microsoft.com/office/powerpoint/2010/main" val="1111395408"/>
              </p:ext>
            </p:extLst>
          </p:nvPr>
        </p:nvGraphicFramePr>
        <p:xfrm>
          <a:off x="666750" y="2047240"/>
          <a:ext cx="10687050" cy="3754120"/>
        </p:xfrm>
        <a:graphic>
          <a:graphicData uri="http://schemas.openxmlformats.org/drawingml/2006/table">
            <a:tbl>
              <a:tblPr firstRow="1" bandRow="1">
                <a:tableStyleId>{F5AB1C69-6EDB-4FF4-983F-18BD219EF322}</a:tableStyleId>
              </a:tblPr>
              <a:tblGrid>
                <a:gridCol w="1538538">
                  <a:extLst>
                    <a:ext uri="{9D8B030D-6E8A-4147-A177-3AD203B41FA5}">
                      <a16:colId xmlns:a16="http://schemas.microsoft.com/office/drawing/2014/main" xmlns="" val="1463206393"/>
                    </a:ext>
                  </a:extLst>
                </a:gridCol>
                <a:gridCol w="9148512">
                  <a:extLst>
                    <a:ext uri="{9D8B030D-6E8A-4147-A177-3AD203B41FA5}">
                      <a16:colId xmlns:a16="http://schemas.microsoft.com/office/drawing/2014/main" xmlns="" val="1978163647"/>
                    </a:ext>
                  </a:extLst>
                </a:gridCol>
              </a:tblGrid>
              <a:tr h="370840">
                <a:tc>
                  <a:txBody>
                    <a:bodyPr/>
                    <a:lstStyle/>
                    <a:p>
                      <a:pPr algn="just"/>
                      <a:r>
                        <a:rPr lang="fr-CA" sz="1800"/>
                        <a:t>Field</a:t>
                      </a:r>
                      <a:endParaRPr lang="en-CA" sz="1800"/>
                    </a:p>
                  </a:txBody>
                  <a:tcPr/>
                </a:tc>
                <a:tc>
                  <a:txBody>
                    <a:bodyPr/>
                    <a:lstStyle/>
                    <a:p>
                      <a:pPr algn="just"/>
                      <a:r>
                        <a:rPr lang="fr-CA" sz="1800" err="1"/>
                        <a:t>Explanation</a:t>
                      </a:r>
                      <a:endParaRPr lang="en-CA" sz="1800"/>
                    </a:p>
                  </a:txBody>
                  <a:tcPr/>
                </a:tc>
                <a:extLst>
                  <a:ext uri="{0D108BD9-81ED-4DB2-BD59-A6C34878D82A}">
                    <a16:rowId xmlns:a16="http://schemas.microsoft.com/office/drawing/2014/main" xmlns="" val="1894279788"/>
                  </a:ext>
                </a:extLst>
              </a:tr>
              <a:tr h="370840">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fr-CA" sz="1800" kern="1200" err="1">
                          <a:solidFill>
                            <a:schemeClr val="tx1">
                              <a:lumMod val="50000"/>
                              <a:lumOff val="50000"/>
                            </a:schemeClr>
                          </a:solidFill>
                          <a:latin typeface="+mn-lt"/>
                          <a:ea typeface="+mn-ea"/>
                          <a:cs typeface="+mn-cs"/>
                        </a:rPr>
                        <a:t>Quantity</a:t>
                      </a:r>
                      <a:r>
                        <a:rPr lang="fr-CA" sz="1800" kern="1200">
                          <a:solidFill>
                            <a:schemeClr val="tx1">
                              <a:lumMod val="50000"/>
                              <a:lumOff val="50000"/>
                            </a:schemeClr>
                          </a:solidFill>
                          <a:latin typeface="+mn-lt"/>
                          <a:ea typeface="+mn-ea"/>
                          <a:cs typeface="+mn-cs"/>
                        </a:rPr>
                        <a:t> Rule</a:t>
                      </a:r>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800" kern="1200">
                          <a:solidFill>
                            <a:schemeClr val="tx1">
                              <a:lumMod val="50000"/>
                              <a:lumOff val="50000"/>
                            </a:schemeClr>
                          </a:solidFill>
                          <a:latin typeface="+mn-lt"/>
                          <a:ea typeface="+mn-ea"/>
                          <a:cs typeface="+mn-cs"/>
                        </a:rPr>
                        <a:t>Different options are available:</a:t>
                      </a:r>
                    </a:p>
                    <a:p>
                      <a:pPr marL="0" marR="0" lvl="0" indent="0" algn="just" defTabSz="914400" rtl="0" eaLnBrk="1" fontAlgn="auto" latinLnBrk="0" hangingPunct="1">
                        <a:lnSpc>
                          <a:spcPct val="100000"/>
                        </a:lnSpc>
                        <a:spcBef>
                          <a:spcPts val="0"/>
                        </a:spcBef>
                        <a:spcAft>
                          <a:spcPts val="0"/>
                        </a:spcAft>
                        <a:buClrTx/>
                        <a:buSzTx/>
                        <a:buFontTx/>
                        <a:buNone/>
                        <a:tabLst/>
                        <a:defRPr/>
                      </a:pPr>
                      <a:endParaRPr lang="en-US" sz="1800" kern="1200">
                        <a:solidFill>
                          <a:schemeClr val="tx1">
                            <a:lumMod val="50000"/>
                            <a:lumOff val="50000"/>
                          </a:schemeClr>
                        </a:solidFill>
                        <a:latin typeface="+mn-lt"/>
                        <a:ea typeface="+mn-ea"/>
                        <a:cs typeface="+mn-cs"/>
                      </a:endParaRPr>
                    </a:p>
                    <a:p>
                      <a:pPr marL="285750" indent="-285750" algn="just">
                        <a:buFont typeface="Arial" panose="020B0604020202020204" pitchFamily="34" charset="0"/>
                        <a:buChar char="•"/>
                      </a:pPr>
                      <a:r>
                        <a:rPr lang="en-US" sz="1800" b="1" kern="1200">
                          <a:solidFill>
                            <a:schemeClr val="tx1">
                              <a:lumMod val="50000"/>
                              <a:lumOff val="50000"/>
                            </a:schemeClr>
                          </a:solidFill>
                          <a:latin typeface="+mn-lt"/>
                          <a:ea typeface="+mn-ea"/>
                          <a:cs typeface="+mn-cs"/>
                        </a:rPr>
                        <a:t>Use Individual Receipt Quantity </a:t>
                      </a:r>
                      <a:r>
                        <a:rPr lang="en-US" sz="1800" kern="1200">
                          <a:solidFill>
                            <a:schemeClr val="tx1">
                              <a:lumMod val="50000"/>
                              <a:lumOff val="50000"/>
                            </a:schemeClr>
                          </a:solidFill>
                          <a:latin typeface="+mn-lt"/>
                          <a:ea typeface="+mn-ea"/>
                          <a:cs typeface="+mn-cs"/>
                        </a:rPr>
                        <a:t>indicates that the individual receipt quantity should be used in all of the storage logic calculations. This assumes that the full quantity received for a receipt is normally totaled and recorded in a single entry and/or that the inbound order line expected quantities are not always completely filled within a single receipt.</a:t>
                      </a:r>
                    </a:p>
                    <a:p>
                      <a:pPr marL="0" indent="0" algn="just">
                        <a:buFont typeface="Arial" panose="020B0604020202020204" pitchFamily="34" charset="0"/>
                        <a:buNone/>
                      </a:pPr>
                      <a:endParaRPr lang="en-US" sz="1800" kern="1200">
                        <a:solidFill>
                          <a:schemeClr val="tx1">
                            <a:lumMod val="50000"/>
                            <a:lumOff val="50000"/>
                          </a:schemeClr>
                        </a:solidFill>
                        <a:latin typeface="+mn-lt"/>
                        <a:ea typeface="+mn-ea"/>
                        <a:cs typeface="+mn-cs"/>
                      </a:endParaRPr>
                    </a:p>
                    <a:p>
                      <a:pPr marL="285750" indent="-285750" algn="just">
                        <a:buFont typeface="Arial" panose="020B0604020202020204" pitchFamily="34" charset="0"/>
                        <a:buChar char="•"/>
                      </a:pPr>
                      <a:r>
                        <a:rPr lang="en-US" sz="1800" b="1" kern="1200">
                          <a:solidFill>
                            <a:schemeClr val="tx1">
                              <a:lumMod val="50000"/>
                              <a:lumOff val="50000"/>
                            </a:schemeClr>
                          </a:solidFill>
                          <a:latin typeface="+mn-lt"/>
                          <a:ea typeface="+mn-ea"/>
                          <a:cs typeface="+mn-cs"/>
                        </a:rPr>
                        <a:t>Use Total Expected Quantity </a:t>
                      </a:r>
                      <a:r>
                        <a:rPr lang="en-US" sz="1800" kern="1200">
                          <a:solidFill>
                            <a:schemeClr val="tx1">
                              <a:lumMod val="50000"/>
                              <a:lumOff val="50000"/>
                            </a:schemeClr>
                          </a:solidFill>
                          <a:latin typeface="+mn-lt"/>
                          <a:ea typeface="+mn-ea"/>
                          <a:cs typeface="+mn-cs"/>
                        </a:rPr>
                        <a:t>indicates that the item's total expected receipt quantity should be used in all of the storage logic calculations. The total expected receipt quantity is calculated as the total quantity ordered minus total completed quantity of all inbound order lines in the receipt for the item to be stored.</a:t>
                      </a:r>
                      <a:endParaRPr lang="en-CA" sz="1800" kern="1200">
                        <a:solidFill>
                          <a:schemeClr val="tx1">
                            <a:lumMod val="50000"/>
                            <a:lumOff val="50000"/>
                          </a:schemeClr>
                        </a:solidFill>
                        <a:latin typeface="+mn-lt"/>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endParaRPr lang="en-US" sz="1800" kern="1200">
                        <a:solidFill>
                          <a:schemeClr val="tx1">
                            <a:lumMod val="50000"/>
                            <a:lumOff val="50000"/>
                          </a:schemeClr>
                        </a:solidFill>
                        <a:latin typeface="+mn-lt"/>
                        <a:ea typeface="+mn-ea"/>
                        <a:cs typeface="+mn-cs"/>
                      </a:endParaRPr>
                    </a:p>
                  </a:txBody>
                  <a:tcPr/>
                </a:tc>
                <a:extLst>
                  <a:ext uri="{0D108BD9-81ED-4DB2-BD59-A6C34878D82A}">
                    <a16:rowId xmlns:a16="http://schemas.microsoft.com/office/drawing/2014/main" xmlns="" val="3002326864"/>
                  </a:ext>
                </a:extLst>
              </a:tr>
            </a:tbl>
          </a:graphicData>
        </a:graphic>
      </p:graphicFrame>
      <p:sp>
        <p:nvSpPr>
          <p:cNvPr id="7" name="Content Placeholder 2">
            <a:extLst>
              <a:ext uri="{FF2B5EF4-FFF2-40B4-BE49-F238E27FC236}">
                <a16:creationId xmlns:a16="http://schemas.microsoft.com/office/drawing/2014/main" xmlns="" id="{0C2099BF-9000-438D-B90F-F5FA51F5A4A0}"/>
              </a:ext>
            </a:extLst>
          </p:cNvPr>
          <p:cNvSpPr>
            <a:spLocks noGrp="1"/>
          </p:cNvSpPr>
          <p:nvPr>
            <p:ph idx="1"/>
            <p:custDataLst>
              <p:tags r:id="rId3"/>
            </p:custDataLst>
          </p:nvPr>
        </p:nvSpPr>
        <p:spPr>
          <a:xfrm>
            <a:off x="628650" y="1289957"/>
            <a:ext cx="11220450" cy="4867956"/>
          </a:xfrm>
        </p:spPr>
        <p:txBody>
          <a:bodyPr/>
          <a:lstStyle/>
          <a:p>
            <a:pPr marL="0" indent="0" algn="just">
              <a:lnSpc>
                <a:spcPct val="120000"/>
              </a:lnSpc>
              <a:buNone/>
            </a:pPr>
            <a:r>
              <a:rPr lang="fr-CA" sz="2300">
                <a:solidFill>
                  <a:schemeClr val="accent2"/>
                </a:solidFill>
              </a:rPr>
              <a:t>6.6</a:t>
            </a:r>
            <a:r>
              <a:rPr lang="fr-CA" sz="2300"/>
              <a:t> (</a:t>
            </a:r>
            <a:r>
              <a:rPr lang="fr-CA" sz="2300" err="1"/>
              <a:t>Continued</a:t>
            </a:r>
            <a:r>
              <a:rPr lang="fr-CA" sz="2300"/>
              <a:t>)</a:t>
            </a:r>
            <a:endParaRPr lang="en-US" sz="2300"/>
          </a:p>
          <a:p>
            <a:pPr marL="0" indent="0" algn="just">
              <a:lnSpc>
                <a:spcPct val="120000"/>
              </a:lnSpc>
              <a:buNone/>
            </a:pPr>
            <a:endParaRPr lang="fr-CA" sz="2300"/>
          </a:p>
        </p:txBody>
      </p:sp>
    </p:spTree>
    <p:extLst>
      <p:ext uri="{BB962C8B-B14F-4D97-AF65-F5344CB8AC3E}">
        <p14:creationId xmlns:p14="http://schemas.microsoft.com/office/powerpoint/2010/main" val="355090295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AAFD13F-296B-46FB-B1AA-209237768343}"/>
              </a:ext>
            </a:extLst>
          </p:cNvPr>
          <p:cNvSpPr>
            <a:spLocks noGrp="1"/>
          </p:cNvSpPr>
          <p:nvPr>
            <p:ph type="title"/>
            <p:custDataLst>
              <p:tags r:id="rId1"/>
            </p:custDataLst>
          </p:nvPr>
        </p:nvSpPr>
        <p:spPr/>
        <p:txBody>
          <a:bodyPr/>
          <a:lstStyle/>
          <a:p>
            <a:r>
              <a:rPr lang="fr-CA"/>
              <a:t>Storage Rules</a:t>
            </a:r>
            <a:endParaRPr lang="en-CA"/>
          </a:p>
        </p:txBody>
      </p:sp>
      <p:sp>
        <p:nvSpPr>
          <p:cNvPr id="4" name="Content Placeholder 2">
            <a:extLst>
              <a:ext uri="{FF2B5EF4-FFF2-40B4-BE49-F238E27FC236}">
                <a16:creationId xmlns:a16="http://schemas.microsoft.com/office/drawing/2014/main" xmlns="" id="{28A3C585-B40B-45BC-A4D4-5A11C01DC710}"/>
              </a:ext>
            </a:extLst>
          </p:cNvPr>
          <p:cNvSpPr>
            <a:spLocks noGrp="1"/>
          </p:cNvSpPr>
          <p:nvPr>
            <p:ph idx="1"/>
            <p:custDataLst>
              <p:tags r:id="rId2"/>
            </p:custDataLst>
          </p:nvPr>
        </p:nvSpPr>
        <p:spPr>
          <a:xfrm>
            <a:off x="628650" y="1200150"/>
            <a:ext cx="11563350" cy="5033963"/>
          </a:xfrm>
        </p:spPr>
        <p:txBody>
          <a:bodyPr/>
          <a:lstStyle/>
          <a:p>
            <a:pPr marL="0" indent="0">
              <a:lnSpc>
                <a:spcPct val="130000"/>
              </a:lnSpc>
              <a:buNone/>
            </a:pPr>
            <a:r>
              <a:rPr lang="fr-CA">
                <a:solidFill>
                  <a:schemeClr val="accent2"/>
                </a:solidFill>
              </a:rPr>
              <a:t>6.7</a:t>
            </a:r>
            <a:r>
              <a:rPr lang="fr-CA"/>
              <a:t> </a:t>
            </a:r>
            <a:r>
              <a:rPr lang="en-US" sz="2400"/>
              <a:t>Once all consolidation rules properly added, click on Submit. </a:t>
            </a:r>
          </a:p>
          <a:p>
            <a:pPr marL="0" indent="0">
              <a:lnSpc>
                <a:spcPct val="130000"/>
              </a:lnSpc>
              <a:buNone/>
            </a:pPr>
            <a:endParaRPr lang="fr-CA"/>
          </a:p>
        </p:txBody>
      </p:sp>
      <p:grpSp>
        <p:nvGrpSpPr>
          <p:cNvPr id="9" name="Group 8">
            <a:extLst>
              <a:ext uri="{FF2B5EF4-FFF2-40B4-BE49-F238E27FC236}">
                <a16:creationId xmlns:a16="http://schemas.microsoft.com/office/drawing/2014/main" xmlns="" id="{D2A1986D-A907-404D-9CAD-3CD2994DAC39}"/>
              </a:ext>
            </a:extLst>
          </p:cNvPr>
          <p:cNvGrpSpPr/>
          <p:nvPr>
            <p:custDataLst>
              <p:tags r:id="rId3"/>
            </p:custDataLst>
          </p:nvPr>
        </p:nvGrpSpPr>
        <p:grpSpPr>
          <a:xfrm>
            <a:off x="419100" y="1987659"/>
            <a:ext cx="11144250" cy="3949483"/>
            <a:chOff x="0" y="406830"/>
            <a:chExt cx="12192000" cy="4742803"/>
          </a:xfrm>
        </p:grpSpPr>
        <p:pic>
          <p:nvPicPr>
            <p:cNvPr id="5" name="Picture 4">
              <a:extLst>
                <a:ext uri="{FF2B5EF4-FFF2-40B4-BE49-F238E27FC236}">
                  <a16:creationId xmlns:a16="http://schemas.microsoft.com/office/drawing/2014/main" xmlns="" id="{92915F2B-6B01-4FCE-8300-024D1A625787}"/>
                </a:ext>
              </a:extLst>
            </p:cNvPr>
            <p:cNvPicPr>
              <a:picLocks noChangeAspect="1"/>
            </p:cNvPicPr>
            <p:nvPr/>
          </p:nvPicPr>
          <p:blipFill rotWithShape="1">
            <a:blip r:embed="rId5"/>
            <a:srcRect b="27848"/>
            <a:stretch/>
          </p:blipFill>
          <p:spPr>
            <a:xfrm>
              <a:off x="0" y="406830"/>
              <a:ext cx="12192000" cy="4361113"/>
            </a:xfrm>
            <a:prstGeom prst="rect">
              <a:avLst/>
            </a:prstGeom>
          </p:spPr>
        </p:pic>
        <p:pic>
          <p:nvPicPr>
            <p:cNvPr id="6" name="Picture 5">
              <a:extLst>
                <a:ext uri="{FF2B5EF4-FFF2-40B4-BE49-F238E27FC236}">
                  <a16:creationId xmlns:a16="http://schemas.microsoft.com/office/drawing/2014/main" xmlns="" id="{8D9752D1-0A72-4456-B043-012415E8C2E0}"/>
                </a:ext>
              </a:extLst>
            </p:cNvPr>
            <p:cNvPicPr>
              <a:picLocks noChangeAspect="1"/>
            </p:cNvPicPr>
            <p:nvPr/>
          </p:nvPicPr>
          <p:blipFill rotWithShape="1">
            <a:blip r:embed="rId5"/>
            <a:srcRect t="84128"/>
            <a:stretch/>
          </p:blipFill>
          <p:spPr>
            <a:xfrm>
              <a:off x="0" y="4190306"/>
              <a:ext cx="12192000" cy="959327"/>
            </a:xfrm>
            <a:prstGeom prst="rect">
              <a:avLst/>
            </a:prstGeom>
          </p:spPr>
        </p:pic>
      </p:grpSp>
    </p:spTree>
    <p:extLst>
      <p:ext uri="{BB962C8B-B14F-4D97-AF65-F5344CB8AC3E}">
        <p14:creationId xmlns:p14="http://schemas.microsoft.com/office/powerpoint/2010/main" val="209382853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7E11BA5-4443-49D9-88B0-08FCFF9B05B6}"/>
              </a:ext>
            </a:extLst>
          </p:cNvPr>
          <p:cNvSpPr>
            <a:spLocks noGrp="1"/>
          </p:cNvSpPr>
          <p:nvPr>
            <p:ph type="title"/>
            <p:custDataLst>
              <p:tags r:id="rId1"/>
            </p:custDataLst>
          </p:nvPr>
        </p:nvSpPr>
        <p:spPr/>
        <p:txBody>
          <a:bodyPr/>
          <a:lstStyle/>
          <a:p>
            <a:r>
              <a:rPr lang="fr-CA"/>
              <a:t>Storage Rules</a:t>
            </a:r>
            <a:endParaRPr lang="en-CA"/>
          </a:p>
        </p:txBody>
      </p:sp>
      <p:sp>
        <p:nvSpPr>
          <p:cNvPr id="4" name="Content Placeholder 2">
            <a:extLst>
              <a:ext uri="{FF2B5EF4-FFF2-40B4-BE49-F238E27FC236}">
                <a16:creationId xmlns:a16="http://schemas.microsoft.com/office/drawing/2014/main" xmlns="" id="{519D5511-1587-476D-9B34-640C0A9D0FE1}"/>
              </a:ext>
            </a:extLst>
          </p:cNvPr>
          <p:cNvSpPr>
            <a:spLocks noGrp="1"/>
          </p:cNvSpPr>
          <p:nvPr>
            <p:ph idx="1"/>
            <p:custDataLst>
              <p:tags r:id="rId2"/>
            </p:custDataLst>
          </p:nvPr>
        </p:nvSpPr>
        <p:spPr>
          <a:xfrm>
            <a:off x="838200" y="1162050"/>
            <a:ext cx="10515600" cy="5014913"/>
          </a:xfrm>
        </p:spPr>
        <p:txBody>
          <a:bodyPr/>
          <a:lstStyle/>
          <a:p>
            <a:pPr marL="457200" indent="-457200" algn="just">
              <a:lnSpc>
                <a:spcPct val="150000"/>
              </a:lnSpc>
              <a:buFont typeface="+mj-lt"/>
              <a:buAutoNum type="arabicPeriod" startAt="7"/>
            </a:pPr>
            <a:r>
              <a:rPr lang="en-US" u="sng" dirty="0"/>
              <a:t>If you want to update a storage rule</a:t>
            </a:r>
            <a:r>
              <a:rPr lang="en-US" dirty="0"/>
              <a:t>, do this:</a:t>
            </a:r>
          </a:p>
          <a:p>
            <a:pPr marL="457200" lvl="1" indent="0" algn="just">
              <a:lnSpc>
                <a:spcPct val="150000"/>
              </a:lnSpc>
              <a:buNone/>
            </a:pPr>
            <a:r>
              <a:rPr lang="en-US" sz="2400" dirty="0">
                <a:solidFill>
                  <a:schemeClr val="accent2"/>
                </a:solidFill>
              </a:rPr>
              <a:t>7.1</a:t>
            </a:r>
            <a:r>
              <a:rPr lang="en-US" sz="2400" dirty="0"/>
              <a:t> Perform a search to retrieve the storage rule you wish to update and click on View Record Details.</a:t>
            </a:r>
          </a:p>
          <a:p>
            <a:pPr marL="457200" indent="-457200" algn="just">
              <a:buFont typeface="+mj-lt"/>
              <a:buAutoNum type="arabicPeriod" startAt="7"/>
            </a:pPr>
            <a:endParaRPr lang="en-CA" dirty="0"/>
          </a:p>
        </p:txBody>
      </p:sp>
      <p:pic>
        <p:nvPicPr>
          <p:cNvPr id="5" name="Picture 4">
            <a:extLst>
              <a:ext uri="{FF2B5EF4-FFF2-40B4-BE49-F238E27FC236}">
                <a16:creationId xmlns:a16="http://schemas.microsoft.com/office/drawing/2014/main" xmlns="" id="{74D3F1E6-BF3F-491F-96A5-8429CC34E308}"/>
              </a:ext>
            </a:extLst>
          </p:cNvPr>
          <p:cNvPicPr>
            <a:picLocks noChangeAspect="1"/>
          </p:cNvPicPr>
          <p:nvPr>
            <p:custDataLst>
              <p:tags r:id="rId3"/>
            </p:custDataLst>
          </p:nvPr>
        </p:nvPicPr>
        <p:blipFill>
          <a:blip r:embed="rId5"/>
          <a:stretch>
            <a:fillRect/>
          </a:stretch>
        </p:blipFill>
        <p:spPr>
          <a:xfrm>
            <a:off x="266700" y="3179408"/>
            <a:ext cx="11658600" cy="2516542"/>
          </a:xfrm>
          <a:prstGeom prst="rect">
            <a:avLst/>
          </a:prstGeom>
        </p:spPr>
      </p:pic>
    </p:spTree>
    <p:extLst>
      <p:ext uri="{BB962C8B-B14F-4D97-AF65-F5344CB8AC3E}">
        <p14:creationId xmlns:p14="http://schemas.microsoft.com/office/powerpoint/2010/main" val="425372295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FB2B2C7-C871-43A0-981A-A620420A3846}"/>
              </a:ext>
            </a:extLst>
          </p:cNvPr>
          <p:cNvSpPr>
            <a:spLocks noGrp="1"/>
          </p:cNvSpPr>
          <p:nvPr>
            <p:ph type="title"/>
            <p:custDataLst>
              <p:tags r:id="rId1"/>
            </p:custDataLst>
          </p:nvPr>
        </p:nvSpPr>
        <p:spPr/>
        <p:txBody>
          <a:bodyPr/>
          <a:lstStyle/>
          <a:p>
            <a:r>
              <a:rPr lang="fr-CA"/>
              <a:t>Storage Rules</a:t>
            </a:r>
            <a:endParaRPr lang="en-CA"/>
          </a:p>
        </p:txBody>
      </p:sp>
      <p:sp>
        <p:nvSpPr>
          <p:cNvPr id="3" name="Content Placeholder 2">
            <a:extLst>
              <a:ext uri="{FF2B5EF4-FFF2-40B4-BE49-F238E27FC236}">
                <a16:creationId xmlns:a16="http://schemas.microsoft.com/office/drawing/2014/main" xmlns="" id="{7A18097C-E3F0-4E6C-AEE3-8778833D9389}"/>
              </a:ext>
            </a:extLst>
          </p:cNvPr>
          <p:cNvSpPr>
            <a:spLocks noGrp="1"/>
          </p:cNvSpPr>
          <p:nvPr>
            <p:ph idx="1"/>
            <p:custDataLst>
              <p:tags r:id="rId2"/>
            </p:custDataLst>
          </p:nvPr>
        </p:nvSpPr>
        <p:spPr>
          <a:xfrm>
            <a:off x="838200" y="1369848"/>
            <a:ext cx="10515600" cy="4486275"/>
          </a:xfrm>
        </p:spPr>
        <p:txBody>
          <a:bodyPr/>
          <a:lstStyle/>
          <a:p>
            <a:pPr marL="0" indent="0">
              <a:buNone/>
            </a:pPr>
            <a:r>
              <a:rPr lang="en-US" dirty="0">
                <a:solidFill>
                  <a:schemeClr val="accent2"/>
                </a:solidFill>
              </a:rPr>
              <a:t>7</a:t>
            </a:r>
            <a:r>
              <a:rPr lang="en-US" sz="2400" dirty="0">
                <a:solidFill>
                  <a:schemeClr val="accent2"/>
                </a:solidFill>
              </a:rPr>
              <a:t>.2</a:t>
            </a:r>
            <a:r>
              <a:rPr lang="en-US" sz="2400" dirty="0"/>
              <a:t> In the </a:t>
            </a:r>
            <a:r>
              <a:rPr lang="en-US" sz="2400" b="1" dirty="0"/>
              <a:t>General</a:t>
            </a:r>
            <a:r>
              <a:rPr lang="en-US" sz="2400" dirty="0"/>
              <a:t> </a:t>
            </a:r>
            <a:r>
              <a:rPr lang="en-US" dirty="0"/>
              <a:t>section, </a:t>
            </a:r>
            <a:r>
              <a:rPr lang="en-US" sz="2400" dirty="0"/>
              <a:t>update the description if need be. </a:t>
            </a:r>
          </a:p>
          <a:p>
            <a:pPr marL="0" indent="0">
              <a:buNone/>
            </a:pPr>
            <a:endParaRPr lang="en-CA" dirty="0"/>
          </a:p>
        </p:txBody>
      </p:sp>
      <p:pic>
        <p:nvPicPr>
          <p:cNvPr id="6" name="Picture 5">
            <a:extLst>
              <a:ext uri="{FF2B5EF4-FFF2-40B4-BE49-F238E27FC236}">
                <a16:creationId xmlns:a16="http://schemas.microsoft.com/office/drawing/2014/main" xmlns="" id="{366C1FDD-89B9-43D6-8316-92B53EDC4E29}"/>
              </a:ext>
            </a:extLst>
          </p:cNvPr>
          <p:cNvPicPr>
            <a:picLocks noChangeAspect="1"/>
          </p:cNvPicPr>
          <p:nvPr>
            <p:custDataLst>
              <p:tags r:id="rId3"/>
            </p:custDataLst>
          </p:nvPr>
        </p:nvPicPr>
        <p:blipFill>
          <a:blip r:embed="rId5"/>
          <a:stretch>
            <a:fillRect/>
          </a:stretch>
        </p:blipFill>
        <p:spPr>
          <a:xfrm>
            <a:off x="918410" y="2157807"/>
            <a:ext cx="5551381" cy="3255261"/>
          </a:xfrm>
          <a:prstGeom prst="rect">
            <a:avLst/>
          </a:prstGeom>
        </p:spPr>
      </p:pic>
    </p:spTree>
    <p:extLst>
      <p:ext uri="{BB962C8B-B14F-4D97-AF65-F5344CB8AC3E}">
        <p14:creationId xmlns:p14="http://schemas.microsoft.com/office/powerpoint/2010/main" val="249159253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FB2B2C7-C871-43A0-981A-A620420A3846}"/>
              </a:ext>
            </a:extLst>
          </p:cNvPr>
          <p:cNvSpPr>
            <a:spLocks noGrp="1"/>
          </p:cNvSpPr>
          <p:nvPr>
            <p:ph type="title"/>
            <p:custDataLst>
              <p:tags r:id="rId1"/>
            </p:custDataLst>
          </p:nvPr>
        </p:nvSpPr>
        <p:spPr/>
        <p:txBody>
          <a:bodyPr/>
          <a:lstStyle/>
          <a:p>
            <a:r>
              <a:rPr lang="fr-CA"/>
              <a:t>Storage Rules</a:t>
            </a:r>
            <a:endParaRPr lang="en-CA"/>
          </a:p>
        </p:txBody>
      </p:sp>
      <p:sp>
        <p:nvSpPr>
          <p:cNvPr id="3" name="Content Placeholder 2">
            <a:extLst>
              <a:ext uri="{FF2B5EF4-FFF2-40B4-BE49-F238E27FC236}">
                <a16:creationId xmlns:a16="http://schemas.microsoft.com/office/drawing/2014/main" xmlns="" id="{7A18097C-E3F0-4E6C-AEE3-8778833D9389}"/>
              </a:ext>
            </a:extLst>
          </p:cNvPr>
          <p:cNvSpPr>
            <a:spLocks noGrp="1"/>
          </p:cNvSpPr>
          <p:nvPr>
            <p:ph idx="1"/>
            <p:custDataLst>
              <p:tags r:id="rId2"/>
            </p:custDataLst>
          </p:nvPr>
        </p:nvSpPr>
        <p:spPr>
          <a:xfrm>
            <a:off x="441513" y="1064563"/>
            <a:ext cx="11308974" cy="4843463"/>
          </a:xfrm>
        </p:spPr>
        <p:txBody>
          <a:bodyPr/>
          <a:lstStyle/>
          <a:p>
            <a:pPr marL="0" indent="0" algn="just">
              <a:lnSpc>
                <a:spcPct val="120000"/>
              </a:lnSpc>
              <a:buNone/>
            </a:pPr>
            <a:r>
              <a:rPr lang="en-US" sz="2200">
                <a:solidFill>
                  <a:schemeClr val="accent2"/>
                </a:solidFill>
              </a:rPr>
              <a:t>7.3</a:t>
            </a:r>
            <a:r>
              <a:rPr lang="en-US" sz="2200"/>
              <a:t> In the </a:t>
            </a:r>
            <a:r>
              <a:rPr lang="en-US" sz="2200" b="1"/>
              <a:t>Storage Rule Details</a:t>
            </a:r>
            <a:r>
              <a:rPr lang="en-US" sz="2200"/>
              <a:t> section, the consolidation rules already associated with the storage rule will be listed. You can add more if necessary: </a:t>
            </a:r>
          </a:p>
          <a:p>
            <a:pPr algn="just">
              <a:lnSpc>
                <a:spcPct val="120000"/>
              </a:lnSpc>
              <a:buFont typeface="Wingdings" panose="05000000000000000000" pitchFamily="2" charset="2"/>
              <a:buChar char="ü"/>
            </a:pPr>
            <a:endParaRPr lang="en-CA" sz="2200">
              <a:highlight>
                <a:srgbClr val="FFFF00"/>
              </a:highlight>
            </a:endParaRPr>
          </a:p>
        </p:txBody>
      </p:sp>
      <p:pic>
        <p:nvPicPr>
          <p:cNvPr id="6" name="Picture 5">
            <a:extLst>
              <a:ext uri="{FF2B5EF4-FFF2-40B4-BE49-F238E27FC236}">
                <a16:creationId xmlns:a16="http://schemas.microsoft.com/office/drawing/2014/main" xmlns="" id="{61DDF0FA-EF90-4B94-9BD9-4021E8B48BAE}"/>
              </a:ext>
            </a:extLst>
          </p:cNvPr>
          <p:cNvPicPr>
            <a:picLocks noChangeAspect="1"/>
          </p:cNvPicPr>
          <p:nvPr>
            <p:custDataLst>
              <p:tags r:id="rId3"/>
            </p:custDataLst>
          </p:nvPr>
        </p:nvPicPr>
        <p:blipFill>
          <a:blip r:embed="rId7"/>
          <a:stretch>
            <a:fillRect/>
          </a:stretch>
        </p:blipFill>
        <p:spPr>
          <a:xfrm>
            <a:off x="497496" y="3886288"/>
            <a:ext cx="8200733" cy="2547389"/>
          </a:xfrm>
          <a:prstGeom prst="rect">
            <a:avLst/>
          </a:prstGeom>
        </p:spPr>
      </p:pic>
      <p:sp>
        <p:nvSpPr>
          <p:cNvPr id="9" name="Content Placeholder 2">
            <a:extLst>
              <a:ext uri="{FF2B5EF4-FFF2-40B4-BE49-F238E27FC236}">
                <a16:creationId xmlns:a16="http://schemas.microsoft.com/office/drawing/2014/main" xmlns="" id="{91B52826-54D7-4462-9DDE-8CE4E013C06F}"/>
              </a:ext>
            </a:extLst>
          </p:cNvPr>
          <p:cNvSpPr txBox="1">
            <a:spLocks/>
          </p:cNvSpPr>
          <p:nvPr>
            <p:custDataLst>
              <p:tags r:id="rId4"/>
            </p:custDataLst>
          </p:nvPr>
        </p:nvSpPr>
        <p:spPr>
          <a:xfrm>
            <a:off x="441513" y="2047194"/>
            <a:ext cx="11308974" cy="1414463"/>
          </a:xfrm>
          <a:prstGeom prst="rect">
            <a:avLst/>
          </a:prstGeom>
        </p:spPr>
        <p:txBody>
          <a:bodyPr numCol="2"/>
          <a:lstStyle>
            <a:lvl1pPr marL="228600" indent="-228600" algn="l" defTabSz="914400" rtl="0" eaLnBrk="1" latinLnBrk="0" hangingPunct="1">
              <a:lnSpc>
                <a:spcPct val="90000"/>
              </a:lnSpc>
              <a:spcBef>
                <a:spcPts val="1000"/>
              </a:spcBef>
              <a:buClr>
                <a:srgbClr val="F58220"/>
              </a:buClr>
              <a:buFont typeface="Arial" panose="020B0604020202020204" pitchFamily="34" charset="0"/>
              <a:buChar char="•"/>
              <a:defRPr sz="2400" kern="1200">
                <a:solidFill>
                  <a:schemeClr val="tx1">
                    <a:lumMod val="50000"/>
                    <a:lumOff val="50000"/>
                  </a:schemeClr>
                </a:solidFill>
                <a:latin typeface="+mn-lt"/>
                <a:ea typeface="+mn-ea"/>
                <a:cs typeface="+mn-cs"/>
              </a:defRPr>
            </a:lvl1pPr>
            <a:lvl2pPr marL="685800" indent="-228600" algn="l" defTabSz="914400" rtl="0" eaLnBrk="1" latinLnBrk="0" hangingPunct="1">
              <a:lnSpc>
                <a:spcPct val="90000"/>
              </a:lnSpc>
              <a:spcBef>
                <a:spcPts val="500"/>
              </a:spcBef>
              <a:buClr>
                <a:srgbClr val="F58220"/>
              </a:buClr>
              <a:buFont typeface="Arial" panose="020B0604020202020204" pitchFamily="34" charset="0"/>
              <a:buChar char="•"/>
              <a:defRPr sz="1800" kern="1200">
                <a:solidFill>
                  <a:schemeClr val="tx1">
                    <a:lumMod val="50000"/>
                    <a:lumOff val="50000"/>
                  </a:schemeClr>
                </a:solidFill>
                <a:latin typeface="+mn-lt"/>
                <a:ea typeface="+mn-ea"/>
                <a:cs typeface="+mn-cs"/>
              </a:defRPr>
            </a:lvl2pPr>
            <a:lvl3pPr marL="1143000" indent="-228600" algn="l" defTabSz="914400" rtl="0" eaLnBrk="1" latinLnBrk="0" hangingPunct="1">
              <a:lnSpc>
                <a:spcPct val="90000"/>
              </a:lnSpc>
              <a:spcBef>
                <a:spcPts val="500"/>
              </a:spcBef>
              <a:buClr>
                <a:srgbClr val="F58220"/>
              </a:buClr>
              <a:buFont typeface="Calibri" panose="020F0502020204030204" pitchFamily="34" charset="0"/>
              <a:buChar char="-"/>
              <a:defRPr sz="1400" kern="1200">
                <a:solidFill>
                  <a:schemeClr val="tx1">
                    <a:lumMod val="50000"/>
                    <a:lumOff val="50000"/>
                  </a:schemeClr>
                </a:solidFill>
                <a:latin typeface="+mn-lt"/>
                <a:ea typeface="+mn-ea"/>
                <a:cs typeface="+mn-cs"/>
              </a:defRPr>
            </a:lvl3pPr>
            <a:lvl4pPr marL="1600200" indent="-228600" algn="l" defTabSz="914400" rtl="0" eaLnBrk="1" latinLnBrk="0" hangingPunct="1">
              <a:lnSpc>
                <a:spcPct val="90000"/>
              </a:lnSpc>
              <a:spcBef>
                <a:spcPts val="500"/>
              </a:spcBef>
              <a:buClr>
                <a:srgbClr val="F58220"/>
              </a:buClr>
              <a:buFont typeface="Calibri" panose="020F0502020204030204" pitchFamily="34" charset="0"/>
              <a:buChar char="-"/>
              <a:defRPr sz="1400" kern="1200">
                <a:solidFill>
                  <a:schemeClr val="tx1">
                    <a:lumMod val="50000"/>
                    <a:lumOff val="50000"/>
                  </a:schemeClr>
                </a:solidFill>
                <a:latin typeface="+mn-lt"/>
                <a:ea typeface="+mn-ea"/>
                <a:cs typeface="+mn-cs"/>
              </a:defRPr>
            </a:lvl4pPr>
            <a:lvl5pPr marL="2057400" indent="-228600" algn="l" defTabSz="914400" rtl="0" eaLnBrk="1" latinLnBrk="0" hangingPunct="1">
              <a:lnSpc>
                <a:spcPct val="90000"/>
              </a:lnSpc>
              <a:spcBef>
                <a:spcPts val="500"/>
              </a:spcBef>
              <a:buClr>
                <a:srgbClr val="F58220"/>
              </a:buClr>
              <a:buFont typeface="Calibri" panose="020F0502020204030204" pitchFamily="34" charset="0"/>
              <a:buChar char="-"/>
              <a:defRPr sz="1400" kern="1200">
                <a:solidFill>
                  <a:schemeClr val="tx1">
                    <a:lumMod val="50000"/>
                    <a:lumOff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00000"/>
              </a:lnSpc>
              <a:buFont typeface="Wingdings" panose="05000000000000000000" pitchFamily="2" charset="2"/>
              <a:buChar char="ü"/>
            </a:pPr>
            <a:r>
              <a:rPr lang="en-US" sz="2200"/>
              <a:t>Select a consolidation rule, </a:t>
            </a:r>
          </a:p>
          <a:p>
            <a:pPr algn="just">
              <a:lnSpc>
                <a:spcPct val="100000"/>
              </a:lnSpc>
              <a:buFont typeface="Wingdings" panose="05000000000000000000" pitchFamily="2" charset="2"/>
              <a:buChar char="ü"/>
            </a:pPr>
            <a:r>
              <a:rPr lang="en-US" sz="2200"/>
              <a:t>Enter a zone, </a:t>
            </a:r>
          </a:p>
          <a:p>
            <a:pPr algn="just">
              <a:lnSpc>
                <a:spcPct val="100000"/>
              </a:lnSpc>
              <a:buFont typeface="Wingdings" panose="05000000000000000000" pitchFamily="2" charset="2"/>
              <a:buChar char="ü"/>
            </a:pPr>
            <a:r>
              <a:rPr lang="en-US" sz="2200"/>
              <a:t>Select a search rule, </a:t>
            </a:r>
          </a:p>
          <a:p>
            <a:pPr algn="just">
              <a:lnSpc>
                <a:spcPct val="100000"/>
              </a:lnSpc>
              <a:buFont typeface="Wingdings" panose="05000000000000000000" pitchFamily="2" charset="2"/>
              <a:buChar char="ü"/>
            </a:pPr>
            <a:r>
              <a:rPr lang="en-US" sz="2200"/>
              <a:t>Select a quantity rule </a:t>
            </a:r>
          </a:p>
          <a:p>
            <a:pPr algn="just">
              <a:lnSpc>
                <a:spcPct val="100000"/>
              </a:lnSpc>
              <a:buFont typeface="Wingdings" panose="05000000000000000000" pitchFamily="2" charset="2"/>
              <a:buChar char="ü"/>
            </a:pPr>
            <a:r>
              <a:rPr lang="en-US" sz="2200"/>
              <a:t>Enter a hold code (if applicable)</a:t>
            </a:r>
          </a:p>
          <a:p>
            <a:pPr algn="just">
              <a:lnSpc>
                <a:spcPct val="100000"/>
              </a:lnSpc>
              <a:buFont typeface="Wingdings" panose="05000000000000000000" pitchFamily="2" charset="2"/>
              <a:buChar char="ü"/>
            </a:pPr>
            <a:r>
              <a:rPr lang="en-US" sz="2200"/>
              <a:t>Enter the priority </a:t>
            </a:r>
          </a:p>
          <a:p>
            <a:pPr algn="just">
              <a:lnSpc>
                <a:spcPct val="100000"/>
              </a:lnSpc>
              <a:buFont typeface="Wingdings" panose="05000000000000000000" pitchFamily="2" charset="2"/>
              <a:buChar char="ü"/>
            </a:pPr>
            <a:r>
              <a:rPr lang="en-US" sz="2200"/>
              <a:t>Then click on Add. </a:t>
            </a:r>
          </a:p>
          <a:p>
            <a:pPr marL="0" indent="0">
              <a:lnSpc>
                <a:spcPct val="100000"/>
              </a:lnSpc>
              <a:buFont typeface="Arial" panose="020B0604020202020204" pitchFamily="34" charset="0"/>
              <a:buNone/>
            </a:pPr>
            <a:endParaRPr lang="en-CA" sz="2200">
              <a:highlight>
                <a:srgbClr val="FFFF00"/>
              </a:highlight>
            </a:endParaRPr>
          </a:p>
        </p:txBody>
      </p:sp>
    </p:spTree>
    <p:extLst>
      <p:ext uri="{BB962C8B-B14F-4D97-AF65-F5344CB8AC3E}">
        <p14:creationId xmlns:p14="http://schemas.microsoft.com/office/powerpoint/2010/main" val="275330853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NUM" val="1"/>
</p:tagLst>
</file>

<file path=ppt/tags/tag10.xml><?xml version="1.0" encoding="utf-8"?>
<p:tagLst xmlns:a="http://schemas.openxmlformats.org/drawingml/2006/main" xmlns:r="http://schemas.openxmlformats.org/officeDocument/2006/relationships" xmlns:p="http://schemas.openxmlformats.org/presentationml/2006/main">
  <p:tag name="NUM" val="1"/>
</p:tagLst>
</file>

<file path=ppt/tags/tag100.xml><?xml version="1.0" encoding="utf-8"?>
<p:tagLst xmlns:a="http://schemas.openxmlformats.org/drawingml/2006/main" xmlns:r="http://schemas.openxmlformats.org/officeDocument/2006/relationships" xmlns:p="http://schemas.openxmlformats.org/presentationml/2006/main">
  <p:tag name="NUM" val="1"/>
</p:tagLst>
</file>

<file path=ppt/tags/tag101.xml><?xml version="1.0" encoding="utf-8"?>
<p:tagLst xmlns:a="http://schemas.openxmlformats.org/drawingml/2006/main" xmlns:r="http://schemas.openxmlformats.org/officeDocument/2006/relationships" xmlns:p="http://schemas.openxmlformats.org/presentationml/2006/main">
  <p:tag name="NUM" val="1"/>
</p:tagLst>
</file>

<file path=ppt/tags/tag102.xml><?xml version="1.0" encoding="utf-8"?>
<p:tagLst xmlns:a="http://schemas.openxmlformats.org/drawingml/2006/main" xmlns:r="http://schemas.openxmlformats.org/officeDocument/2006/relationships" xmlns:p="http://schemas.openxmlformats.org/presentationml/2006/main">
  <p:tag name="NUM" val="2"/>
</p:tagLst>
</file>

<file path=ppt/tags/tag103.xml><?xml version="1.0" encoding="utf-8"?>
<p:tagLst xmlns:a="http://schemas.openxmlformats.org/drawingml/2006/main" xmlns:r="http://schemas.openxmlformats.org/officeDocument/2006/relationships" xmlns:p="http://schemas.openxmlformats.org/presentationml/2006/main">
  <p:tag name="NUM" val="1"/>
</p:tagLst>
</file>

<file path=ppt/tags/tag104.xml><?xml version="1.0" encoding="utf-8"?>
<p:tagLst xmlns:a="http://schemas.openxmlformats.org/drawingml/2006/main" xmlns:r="http://schemas.openxmlformats.org/officeDocument/2006/relationships" xmlns:p="http://schemas.openxmlformats.org/presentationml/2006/main">
  <p:tag name="NUM" val="2"/>
</p:tagLst>
</file>

<file path=ppt/tags/tag105.xml><?xml version="1.0" encoding="utf-8"?>
<p:tagLst xmlns:a="http://schemas.openxmlformats.org/drawingml/2006/main" xmlns:r="http://schemas.openxmlformats.org/officeDocument/2006/relationships" xmlns:p="http://schemas.openxmlformats.org/presentationml/2006/main">
  <p:tag name="NUM" val="3"/>
</p:tagLst>
</file>

<file path=ppt/tags/tag106.xml><?xml version="1.0" encoding="utf-8"?>
<p:tagLst xmlns:a="http://schemas.openxmlformats.org/drawingml/2006/main" xmlns:r="http://schemas.openxmlformats.org/officeDocument/2006/relationships" xmlns:p="http://schemas.openxmlformats.org/presentationml/2006/main">
  <p:tag name="NUM" val="1"/>
</p:tagLst>
</file>

<file path=ppt/tags/tag107.xml><?xml version="1.0" encoding="utf-8"?>
<p:tagLst xmlns:a="http://schemas.openxmlformats.org/drawingml/2006/main" xmlns:r="http://schemas.openxmlformats.org/officeDocument/2006/relationships" xmlns:p="http://schemas.openxmlformats.org/presentationml/2006/main">
  <p:tag name="NUM" val="2"/>
</p:tagLst>
</file>

<file path=ppt/tags/tag108.xml><?xml version="1.0" encoding="utf-8"?>
<p:tagLst xmlns:a="http://schemas.openxmlformats.org/drawingml/2006/main" xmlns:r="http://schemas.openxmlformats.org/officeDocument/2006/relationships" xmlns:p="http://schemas.openxmlformats.org/presentationml/2006/main">
  <p:tag name="NUM" val="3"/>
</p:tagLst>
</file>

<file path=ppt/tags/tag109.xml><?xml version="1.0" encoding="utf-8"?>
<p:tagLst xmlns:a="http://schemas.openxmlformats.org/drawingml/2006/main" xmlns:r="http://schemas.openxmlformats.org/officeDocument/2006/relationships" xmlns:p="http://schemas.openxmlformats.org/presentationml/2006/main">
  <p:tag name="NUM" val="1"/>
</p:tagLst>
</file>

<file path=ppt/tags/tag11.xml><?xml version="1.0" encoding="utf-8"?>
<p:tagLst xmlns:a="http://schemas.openxmlformats.org/drawingml/2006/main" xmlns:r="http://schemas.openxmlformats.org/officeDocument/2006/relationships" xmlns:p="http://schemas.openxmlformats.org/presentationml/2006/main">
  <p:tag name="NUM" val="2"/>
</p:tagLst>
</file>

<file path=ppt/tags/tag110.xml><?xml version="1.0" encoding="utf-8"?>
<p:tagLst xmlns:a="http://schemas.openxmlformats.org/drawingml/2006/main" xmlns:r="http://schemas.openxmlformats.org/officeDocument/2006/relationships" xmlns:p="http://schemas.openxmlformats.org/presentationml/2006/main">
  <p:tag name="NUM" val="2"/>
</p:tagLst>
</file>

<file path=ppt/tags/tag111.xml><?xml version="1.0" encoding="utf-8"?>
<p:tagLst xmlns:a="http://schemas.openxmlformats.org/drawingml/2006/main" xmlns:r="http://schemas.openxmlformats.org/officeDocument/2006/relationships" xmlns:p="http://schemas.openxmlformats.org/presentationml/2006/main">
  <p:tag name="NUM" val="3"/>
</p:tagLst>
</file>

<file path=ppt/tags/tag112.xml><?xml version="1.0" encoding="utf-8"?>
<p:tagLst xmlns:a="http://schemas.openxmlformats.org/drawingml/2006/main" xmlns:r="http://schemas.openxmlformats.org/officeDocument/2006/relationships" xmlns:p="http://schemas.openxmlformats.org/presentationml/2006/main">
  <p:tag name="NUM" val="1"/>
</p:tagLst>
</file>

<file path=ppt/tags/tag113.xml><?xml version="1.0" encoding="utf-8"?>
<p:tagLst xmlns:a="http://schemas.openxmlformats.org/drawingml/2006/main" xmlns:r="http://schemas.openxmlformats.org/officeDocument/2006/relationships" xmlns:p="http://schemas.openxmlformats.org/presentationml/2006/main">
  <p:tag name="NUM" val="2"/>
</p:tagLst>
</file>

<file path=ppt/tags/tag114.xml><?xml version="1.0" encoding="utf-8"?>
<p:tagLst xmlns:a="http://schemas.openxmlformats.org/drawingml/2006/main" xmlns:r="http://schemas.openxmlformats.org/officeDocument/2006/relationships" xmlns:p="http://schemas.openxmlformats.org/presentationml/2006/main">
  <p:tag name="NUM" val="3"/>
</p:tagLst>
</file>

<file path=ppt/tags/tag115.xml><?xml version="1.0" encoding="utf-8"?>
<p:tagLst xmlns:a="http://schemas.openxmlformats.org/drawingml/2006/main" xmlns:r="http://schemas.openxmlformats.org/officeDocument/2006/relationships" xmlns:p="http://schemas.openxmlformats.org/presentationml/2006/main">
  <p:tag name="NUM" val="1"/>
</p:tagLst>
</file>

<file path=ppt/tags/tag116.xml><?xml version="1.0" encoding="utf-8"?>
<p:tagLst xmlns:a="http://schemas.openxmlformats.org/drawingml/2006/main" xmlns:r="http://schemas.openxmlformats.org/officeDocument/2006/relationships" xmlns:p="http://schemas.openxmlformats.org/presentationml/2006/main">
  <p:tag name="NUM" val="2"/>
</p:tagLst>
</file>

<file path=ppt/tags/tag117.xml><?xml version="1.0" encoding="utf-8"?>
<p:tagLst xmlns:a="http://schemas.openxmlformats.org/drawingml/2006/main" xmlns:r="http://schemas.openxmlformats.org/officeDocument/2006/relationships" xmlns:p="http://schemas.openxmlformats.org/presentationml/2006/main">
  <p:tag name="NUM" val="3"/>
</p:tagLst>
</file>

<file path=ppt/tags/tag118.xml><?xml version="1.0" encoding="utf-8"?>
<p:tagLst xmlns:a="http://schemas.openxmlformats.org/drawingml/2006/main" xmlns:r="http://schemas.openxmlformats.org/officeDocument/2006/relationships" xmlns:p="http://schemas.openxmlformats.org/presentationml/2006/main">
  <p:tag name="NUM" val="1"/>
</p:tagLst>
</file>

<file path=ppt/tags/tag119.xml><?xml version="1.0" encoding="utf-8"?>
<p:tagLst xmlns:a="http://schemas.openxmlformats.org/drawingml/2006/main" xmlns:r="http://schemas.openxmlformats.org/officeDocument/2006/relationships" xmlns:p="http://schemas.openxmlformats.org/presentationml/2006/main">
  <p:tag name="NUM" val="2"/>
</p:tagLst>
</file>

<file path=ppt/tags/tag12.xml><?xml version="1.0" encoding="utf-8"?>
<p:tagLst xmlns:a="http://schemas.openxmlformats.org/drawingml/2006/main" xmlns:r="http://schemas.openxmlformats.org/officeDocument/2006/relationships" xmlns:p="http://schemas.openxmlformats.org/presentationml/2006/main">
  <p:tag name="NUM" val="1"/>
</p:tagLst>
</file>

<file path=ppt/tags/tag120.xml><?xml version="1.0" encoding="utf-8"?>
<p:tagLst xmlns:a="http://schemas.openxmlformats.org/drawingml/2006/main" xmlns:r="http://schemas.openxmlformats.org/officeDocument/2006/relationships" xmlns:p="http://schemas.openxmlformats.org/presentationml/2006/main">
  <p:tag name="NUM" val="3"/>
</p:tagLst>
</file>

<file path=ppt/tags/tag121.xml><?xml version="1.0" encoding="utf-8"?>
<p:tagLst xmlns:a="http://schemas.openxmlformats.org/drawingml/2006/main" xmlns:r="http://schemas.openxmlformats.org/officeDocument/2006/relationships" xmlns:p="http://schemas.openxmlformats.org/presentationml/2006/main">
  <p:tag name="NUM" val="1"/>
</p:tagLst>
</file>

<file path=ppt/tags/tag122.xml><?xml version="1.0" encoding="utf-8"?>
<p:tagLst xmlns:a="http://schemas.openxmlformats.org/drawingml/2006/main" xmlns:r="http://schemas.openxmlformats.org/officeDocument/2006/relationships" xmlns:p="http://schemas.openxmlformats.org/presentationml/2006/main">
  <p:tag name="NUM" val="2"/>
</p:tagLst>
</file>

<file path=ppt/tags/tag123.xml><?xml version="1.0" encoding="utf-8"?>
<p:tagLst xmlns:a="http://schemas.openxmlformats.org/drawingml/2006/main" xmlns:r="http://schemas.openxmlformats.org/officeDocument/2006/relationships" xmlns:p="http://schemas.openxmlformats.org/presentationml/2006/main">
  <p:tag name="NUM" val="3"/>
</p:tagLst>
</file>

<file path=ppt/tags/tag124.xml><?xml version="1.0" encoding="utf-8"?>
<p:tagLst xmlns:a="http://schemas.openxmlformats.org/drawingml/2006/main" xmlns:r="http://schemas.openxmlformats.org/officeDocument/2006/relationships" xmlns:p="http://schemas.openxmlformats.org/presentationml/2006/main">
  <p:tag name="NUM" val="1"/>
</p:tagLst>
</file>

<file path=ppt/tags/tag125.xml><?xml version="1.0" encoding="utf-8"?>
<p:tagLst xmlns:a="http://schemas.openxmlformats.org/drawingml/2006/main" xmlns:r="http://schemas.openxmlformats.org/officeDocument/2006/relationships" xmlns:p="http://schemas.openxmlformats.org/presentationml/2006/main">
  <p:tag name="NUM" val="2"/>
</p:tagLst>
</file>

<file path=ppt/tags/tag126.xml><?xml version="1.0" encoding="utf-8"?>
<p:tagLst xmlns:a="http://schemas.openxmlformats.org/drawingml/2006/main" xmlns:r="http://schemas.openxmlformats.org/officeDocument/2006/relationships" xmlns:p="http://schemas.openxmlformats.org/presentationml/2006/main">
  <p:tag name="NUM" val="3"/>
</p:tagLst>
</file>

<file path=ppt/tags/tag127.xml><?xml version="1.0" encoding="utf-8"?>
<p:tagLst xmlns:a="http://schemas.openxmlformats.org/drawingml/2006/main" xmlns:r="http://schemas.openxmlformats.org/officeDocument/2006/relationships" xmlns:p="http://schemas.openxmlformats.org/presentationml/2006/main">
  <p:tag name="NUM" val="1"/>
</p:tagLst>
</file>

<file path=ppt/tags/tag128.xml><?xml version="1.0" encoding="utf-8"?>
<p:tagLst xmlns:a="http://schemas.openxmlformats.org/drawingml/2006/main" xmlns:r="http://schemas.openxmlformats.org/officeDocument/2006/relationships" xmlns:p="http://schemas.openxmlformats.org/presentationml/2006/main">
  <p:tag name="NUM" val="2"/>
</p:tagLst>
</file>

<file path=ppt/tags/tag129.xml><?xml version="1.0" encoding="utf-8"?>
<p:tagLst xmlns:a="http://schemas.openxmlformats.org/drawingml/2006/main" xmlns:r="http://schemas.openxmlformats.org/officeDocument/2006/relationships" xmlns:p="http://schemas.openxmlformats.org/presentationml/2006/main">
  <p:tag name="NUM" val="3"/>
</p:tagLst>
</file>

<file path=ppt/tags/tag13.xml><?xml version="1.0" encoding="utf-8"?>
<p:tagLst xmlns:a="http://schemas.openxmlformats.org/drawingml/2006/main" xmlns:r="http://schemas.openxmlformats.org/officeDocument/2006/relationships" xmlns:p="http://schemas.openxmlformats.org/presentationml/2006/main">
  <p:tag name="NUM" val="2"/>
</p:tagLst>
</file>

<file path=ppt/tags/tag130.xml><?xml version="1.0" encoding="utf-8"?>
<p:tagLst xmlns:a="http://schemas.openxmlformats.org/drawingml/2006/main" xmlns:r="http://schemas.openxmlformats.org/officeDocument/2006/relationships" xmlns:p="http://schemas.openxmlformats.org/presentationml/2006/main">
  <p:tag name="NUM" val="1"/>
</p:tagLst>
</file>

<file path=ppt/tags/tag131.xml><?xml version="1.0" encoding="utf-8"?>
<p:tagLst xmlns:a="http://schemas.openxmlformats.org/drawingml/2006/main" xmlns:r="http://schemas.openxmlformats.org/officeDocument/2006/relationships" xmlns:p="http://schemas.openxmlformats.org/presentationml/2006/main">
  <p:tag name="NUM" val="2"/>
</p:tagLst>
</file>

<file path=ppt/tags/tag132.xml><?xml version="1.0" encoding="utf-8"?>
<p:tagLst xmlns:a="http://schemas.openxmlformats.org/drawingml/2006/main" xmlns:r="http://schemas.openxmlformats.org/officeDocument/2006/relationships" xmlns:p="http://schemas.openxmlformats.org/presentationml/2006/main">
  <p:tag name="NUM" val="3"/>
</p:tagLst>
</file>

<file path=ppt/tags/tag133.xml><?xml version="1.0" encoding="utf-8"?>
<p:tagLst xmlns:a="http://schemas.openxmlformats.org/drawingml/2006/main" xmlns:r="http://schemas.openxmlformats.org/officeDocument/2006/relationships" xmlns:p="http://schemas.openxmlformats.org/presentationml/2006/main">
  <p:tag name="NUM" val="1"/>
</p:tagLst>
</file>

<file path=ppt/tags/tag134.xml><?xml version="1.0" encoding="utf-8"?>
<p:tagLst xmlns:a="http://schemas.openxmlformats.org/drawingml/2006/main" xmlns:r="http://schemas.openxmlformats.org/officeDocument/2006/relationships" xmlns:p="http://schemas.openxmlformats.org/presentationml/2006/main">
  <p:tag name="NUM" val="2"/>
</p:tagLst>
</file>

<file path=ppt/tags/tag135.xml><?xml version="1.0" encoding="utf-8"?>
<p:tagLst xmlns:a="http://schemas.openxmlformats.org/drawingml/2006/main" xmlns:r="http://schemas.openxmlformats.org/officeDocument/2006/relationships" xmlns:p="http://schemas.openxmlformats.org/presentationml/2006/main">
  <p:tag name="NUM" val="3"/>
</p:tagLst>
</file>

<file path=ppt/tags/tag136.xml><?xml version="1.0" encoding="utf-8"?>
<p:tagLst xmlns:a="http://schemas.openxmlformats.org/drawingml/2006/main" xmlns:r="http://schemas.openxmlformats.org/officeDocument/2006/relationships" xmlns:p="http://schemas.openxmlformats.org/presentationml/2006/main">
  <p:tag name="NUM" val="1"/>
</p:tagLst>
</file>

<file path=ppt/tags/tag137.xml><?xml version="1.0" encoding="utf-8"?>
<p:tagLst xmlns:a="http://schemas.openxmlformats.org/drawingml/2006/main" xmlns:r="http://schemas.openxmlformats.org/officeDocument/2006/relationships" xmlns:p="http://schemas.openxmlformats.org/presentationml/2006/main">
  <p:tag name="NUM" val="1"/>
</p:tagLst>
</file>

<file path=ppt/tags/tag138.xml><?xml version="1.0" encoding="utf-8"?>
<p:tagLst xmlns:a="http://schemas.openxmlformats.org/drawingml/2006/main" xmlns:r="http://schemas.openxmlformats.org/officeDocument/2006/relationships" xmlns:p="http://schemas.openxmlformats.org/presentationml/2006/main">
  <p:tag name="NUM" val="2"/>
</p:tagLst>
</file>

<file path=ppt/tags/tag139.xml><?xml version="1.0" encoding="utf-8"?>
<p:tagLst xmlns:a="http://schemas.openxmlformats.org/drawingml/2006/main" xmlns:r="http://schemas.openxmlformats.org/officeDocument/2006/relationships" xmlns:p="http://schemas.openxmlformats.org/presentationml/2006/main">
  <p:tag name="NUM" val="1"/>
</p:tagLst>
</file>

<file path=ppt/tags/tag14.xml><?xml version="1.0" encoding="utf-8"?>
<p:tagLst xmlns:a="http://schemas.openxmlformats.org/drawingml/2006/main" xmlns:r="http://schemas.openxmlformats.org/officeDocument/2006/relationships" xmlns:p="http://schemas.openxmlformats.org/presentationml/2006/main">
  <p:tag name="NUM" val="3"/>
</p:tagLst>
</file>

<file path=ppt/tags/tag140.xml><?xml version="1.0" encoding="utf-8"?>
<p:tagLst xmlns:a="http://schemas.openxmlformats.org/drawingml/2006/main" xmlns:r="http://schemas.openxmlformats.org/officeDocument/2006/relationships" xmlns:p="http://schemas.openxmlformats.org/presentationml/2006/main">
  <p:tag name="NUM" val="2"/>
</p:tagLst>
</file>

<file path=ppt/tags/tag141.xml><?xml version="1.0" encoding="utf-8"?>
<p:tagLst xmlns:a="http://schemas.openxmlformats.org/drawingml/2006/main" xmlns:r="http://schemas.openxmlformats.org/officeDocument/2006/relationships" xmlns:p="http://schemas.openxmlformats.org/presentationml/2006/main">
  <p:tag name="NUM" val="3"/>
</p:tagLst>
</file>

<file path=ppt/tags/tag142.xml><?xml version="1.0" encoding="utf-8"?>
<p:tagLst xmlns:a="http://schemas.openxmlformats.org/drawingml/2006/main" xmlns:r="http://schemas.openxmlformats.org/officeDocument/2006/relationships" xmlns:p="http://schemas.openxmlformats.org/presentationml/2006/main">
  <p:tag name="NUM" val="1"/>
</p:tagLst>
</file>

<file path=ppt/tags/tag143.xml><?xml version="1.0" encoding="utf-8"?>
<p:tagLst xmlns:a="http://schemas.openxmlformats.org/drawingml/2006/main" xmlns:r="http://schemas.openxmlformats.org/officeDocument/2006/relationships" xmlns:p="http://schemas.openxmlformats.org/presentationml/2006/main">
  <p:tag name="NUM" val="2"/>
</p:tagLst>
</file>

<file path=ppt/tags/tag144.xml><?xml version="1.0" encoding="utf-8"?>
<p:tagLst xmlns:a="http://schemas.openxmlformats.org/drawingml/2006/main" xmlns:r="http://schemas.openxmlformats.org/officeDocument/2006/relationships" xmlns:p="http://schemas.openxmlformats.org/presentationml/2006/main">
  <p:tag name="NUM" val="3"/>
</p:tagLst>
</file>

<file path=ppt/tags/tag145.xml><?xml version="1.0" encoding="utf-8"?>
<p:tagLst xmlns:a="http://schemas.openxmlformats.org/drawingml/2006/main" xmlns:r="http://schemas.openxmlformats.org/officeDocument/2006/relationships" xmlns:p="http://schemas.openxmlformats.org/presentationml/2006/main">
  <p:tag name="NUM" val="4"/>
</p:tagLst>
</file>

<file path=ppt/tags/tag146.xml><?xml version="1.0" encoding="utf-8"?>
<p:tagLst xmlns:a="http://schemas.openxmlformats.org/drawingml/2006/main" xmlns:r="http://schemas.openxmlformats.org/officeDocument/2006/relationships" xmlns:p="http://schemas.openxmlformats.org/presentationml/2006/main">
  <p:tag name="NUM" val="5"/>
</p:tagLst>
</file>

<file path=ppt/tags/tag147.xml><?xml version="1.0" encoding="utf-8"?>
<p:tagLst xmlns:a="http://schemas.openxmlformats.org/drawingml/2006/main" xmlns:r="http://schemas.openxmlformats.org/officeDocument/2006/relationships" xmlns:p="http://schemas.openxmlformats.org/presentationml/2006/main">
  <p:tag name="NUM" val="6"/>
</p:tagLst>
</file>

<file path=ppt/tags/tag148.xml><?xml version="1.0" encoding="utf-8"?>
<p:tagLst xmlns:a="http://schemas.openxmlformats.org/drawingml/2006/main" xmlns:r="http://schemas.openxmlformats.org/officeDocument/2006/relationships" xmlns:p="http://schemas.openxmlformats.org/presentationml/2006/main">
  <p:tag name="NUM" val="7"/>
</p:tagLst>
</file>

<file path=ppt/tags/tag149.xml><?xml version="1.0" encoding="utf-8"?>
<p:tagLst xmlns:a="http://schemas.openxmlformats.org/drawingml/2006/main" xmlns:r="http://schemas.openxmlformats.org/officeDocument/2006/relationships" xmlns:p="http://schemas.openxmlformats.org/presentationml/2006/main">
  <p:tag name="NUM" val="8"/>
</p:tagLst>
</file>

<file path=ppt/tags/tag15.xml><?xml version="1.0" encoding="utf-8"?>
<p:tagLst xmlns:a="http://schemas.openxmlformats.org/drawingml/2006/main" xmlns:r="http://schemas.openxmlformats.org/officeDocument/2006/relationships" xmlns:p="http://schemas.openxmlformats.org/presentationml/2006/main">
  <p:tag name="NUM" val="1"/>
</p:tagLst>
</file>

<file path=ppt/tags/tag150.xml><?xml version="1.0" encoding="utf-8"?>
<p:tagLst xmlns:a="http://schemas.openxmlformats.org/drawingml/2006/main" xmlns:r="http://schemas.openxmlformats.org/officeDocument/2006/relationships" xmlns:p="http://schemas.openxmlformats.org/presentationml/2006/main">
  <p:tag name="NUM" val="9"/>
</p:tagLst>
</file>

<file path=ppt/tags/tag151.xml><?xml version="1.0" encoding="utf-8"?>
<p:tagLst xmlns:a="http://schemas.openxmlformats.org/drawingml/2006/main" xmlns:r="http://schemas.openxmlformats.org/officeDocument/2006/relationships" xmlns:p="http://schemas.openxmlformats.org/presentationml/2006/main">
  <p:tag name="NUM" val="10"/>
</p:tagLst>
</file>

<file path=ppt/tags/tag152.xml><?xml version="1.0" encoding="utf-8"?>
<p:tagLst xmlns:a="http://schemas.openxmlformats.org/drawingml/2006/main" xmlns:r="http://schemas.openxmlformats.org/officeDocument/2006/relationships" xmlns:p="http://schemas.openxmlformats.org/presentationml/2006/main">
  <p:tag name="NUM" val="11"/>
</p:tagLst>
</file>

<file path=ppt/tags/tag153.xml><?xml version="1.0" encoding="utf-8"?>
<p:tagLst xmlns:a="http://schemas.openxmlformats.org/drawingml/2006/main" xmlns:r="http://schemas.openxmlformats.org/officeDocument/2006/relationships" xmlns:p="http://schemas.openxmlformats.org/presentationml/2006/main">
  <p:tag name="NUM" val="12"/>
</p:tagLst>
</file>

<file path=ppt/tags/tag154.xml><?xml version="1.0" encoding="utf-8"?>
<p:tagLst xmlns:a="http://schemas.openxmlformats.org/drawingml/2006/main" xmlns:r="http://schemas.openxmlformats.org/officeDocument/2006/relationships" xmlns:p="http://schemas.openxmlformats.org/presentationml/2006/main">
  <p:tag name="NUM" val="1"/>
</p:tagLst>
</file>

<file path=ppt/tags/tag155.xml><?xml version="1.0" encoding="utf-8"?>
<p:tagLst xmlns:a="http://schemas.openxmlformats.org/drawingml/2006/main" xmlns:r="http://schemas.openxmlformats.org/officeDocument/2006/relationships" xmlns:p="http://schemas.openxmlformats.org/presentationml/2006/main">
  <p:tag name="NUM" val="1"/>
</p:tagLst>
</file>

<file path=ppt/tags/tag156.xml><?xml version="1.0" encoding="utf-8"?>
<p:tagLst xmlns:a="http://schemas.openxmlformats.org/drawingml/2006/main" xmlns:r="http://schemas.openxmlformats.org/officeDocument/2006/relationships" xmlns:p="http://schemas.openxmlformats.org/presentationml/2006/main">
  <p:tag name="NUM" val="2"/>
</p:tagLst>
</file>

<file path=ppt/tags/tag157.xml><?xml version="1.0" encoding="utf-8"?>
<p:tagLst xmlns:a="http://schemas.openxmlformats.org/drawingml/2006/main" xmlns:r="http://schemas.openxmlformats.org/officeDocument/2006/relationships" xmlns:p="http://schemas.openxmlformats.org/presentationml/2006/main">
  <p:tag name="NUM" val="1"/>
</p:tagLst>
</file>

<file path=ppt/tags/tag158.xml><?xml version="1.0" encoding="utf-8"?>
<p:tagLst xmlns:a="http://schemas.openxmlformats.org/drawingml/2006/main" xmlns:r="http://schemas.openxmlformats.org/officeDocument/2006/relationships" xmlns:p="http://schemas.openxmlformats.org/presentationml/2006/main">
  <p:tag name="NUM" val="2"/>
</p:tagLst>
</file>

<file path=ppt/tags/tag159.xml><?xml version="1.0" encoding="utf-8"?>
<p:tagLst xmlns:a="http://schemas.openxmlformats.org/drawingml/2006/main" xmlns:r="http://schemas.openxmlformats.org/officeDocument/2006/relationships" xmlns:p="http://schemas.openxmlformats.org/presentationml/2006/main">
  <p:tag name="NUM" val="3"/>
</p:tagLst>
</file>

<file path=ppt/tags/tag16.xml><?xml version="1.0" encoding="utf-8"?>
<p:tagLst xmlns:a="http://schemas.openxmlformats.org/drawingml/2006/main" xmlns:r="http://schemas.openxmlformats.org/officeDocument/2006/relationships" xmlns:p="http://schemas.openxmlformats.org/presentationml/2006/main">
  <p:tag name="NUM" val="2"/>
</p:tagLst>
</file>

<file path=ppt/tags/tag160.xml><?xml version="1.0" encoding="utf-8"?>
<p:tagLst xmlns:a="http://schemas.openxmlformats.org/drawingml/2006/main" xmlns:r="http://schemas.openxmlformats.org/officeDocument/2006/relationships" xmlns:p="http://schemas.openxmlformats.org/presentationml/2006/main">
  <p:tag name="NUM" val="1"/>
</p:tagLst>
</file>

<file path=ppt/tags/tag161.xml><?xml version="1.0" encoding="utf-8"?>
<p:tagLst xmlns:a="http://schemas.openxmlformats.org/drawingml/2006/main" xmlns:r="http://schemas.openxmlformats.org/officeDocument/2006/relationships" xmlns:p="http://schemas.openxmlformats.org/presentationml/2006/main">
  <p:tag name="NUM" val="2"/>
</p:tagLst>
</file>

<file path=ppt/tags/tag162.xml><?xml version="1.0" encoding="utf-8"?>
<p:tagLst xmlns:a="http://schemas.openxmlformats.org/drawingml/2006/main" xmlns:r="http://schemas.openxmlformats.org/officeDocument/2006/relationships" xmlns:p="http://schemas.openxmlformats.org/presentationml/2006/main">
  <p:tag name="NUM" val="3"/>
</p:tagLst>
</file>

<file path=ppt/tags/tag163.xml><?xml version="1.0" encoding="utf-8"?>
<p:tagLst xmlns:a="http://schemas.openxmlformats.org/drawingml/2006/main" xmlns:r="http://schemas.openxmlformats.org/officeDocument/2006/relationships" xmlns:p="http://schemas.openxmlformats.org/presentationml/2006/main">
  <p:tag name="NUM" val="1"/>
</p:tagLst>
</file>

<file path=ppt/tags/tag164.xml><?xml version="1.0" encoding="utf-8"?>
<p:tagLst xmlns:a="http://schemas.openxmlformats.org/drawingml/2006/main" xmlns:r="http://schemas.openxmlformats.org/officeDocument/2006/relationships" xmlns:p="http://schemas.openxmlformats.org/presentationml/2006/main">
  <p:tag name="NUM" val="2"/>
</p:tagLst>
</file>

<file path=ppt/tags/tag165.xml><?xml version="1.0" encoding="utf-8"?>
<p:tagLst xmlns:a="http://schemas.openxmlformats.org/drawingml/2006/main" xmlns:r="http://schemas.openxmlformats.org/officeDocument/2006/relationships" xmlns:p="http://schemas.openxmlformats.org/presentationml/2006/main">
  <p:tag name="NUM" val="3"/>
</p:tagLst>
</file>

<file path=ppt/tags/tag166.xml><?xml version="1.0" encoding="utf-8"?>
<p:tagLst xmlns:a="http://schemas.openxmlformats.org/drawingml/2006/main" xmlns:r="http://schemas.openxmlformats.org/officeDocument/2006/relationships" xmlns:p="http://schemas.openxmlformats.org/presentationml/2006/main">
  <p:tag name="NUM" val="1"/>
</p:tagLst>
</file>

<file path=ppt/tags/tag167.xml><?xml version="1.0" encoding="utf-8"?>
<p:tagLst xmlns:a="http://schemas.openxmlformats.org/drawingml/2006/main" xmlns:r="http://schemas.openxmlformats.org/officeDocument/2006/relationships" xmlns:p="http://schemas.openxmlformats.org/presentationml/2006/main">
  <p:tag name="NUM" val="2"/>
</p:tagLst>
</file>

<file path=ppt/tags/tag168.xml><?xml version="1.0" encoding="utf-8"?>
<p:tagLst xmlns:a="http://schemas.openxmlformats.org/drawingml/2006/main" xmlns:r="http://schemas.openxmlformats.org/officeDocument/2006/relationships" xmlns:p="http://schemas.openxmlformats.org/presentationml/2006/main">
  <p:tag name="NUM" val="3"/>
</p:tagLst>
</file>

<file path=ppt/tags/tag169.xml><?xml version="1.0" encoding="utf-8"?>
<p:tagLst xmlns:a="http://schemas.openxmlformats.org/drawingml/2006/main" xmlns:r="http://schemas.openxmlformats.org/officeDocument/2006/relationships" xmlns:p="http://schemas.openxmlformats.org/presentationml/2006/main">
  <p:tag name="NUM" val="1"/>
</p:tagLst>
</file>

<file path=ppt/tags/tag17.xml><?xml version="1.0" encoding="utf-8"?>
<p:tagLst xmlns:a="http://schemas.openxmlformats.org/drawingml/2006/main" xmlns:r="http://schemas.openxmlformats.org/officeDocument/2006/relationships" xmlns:p="http://schemas.openxmlformats.org/presentationml/2006/main">
  <p:tag name="NUM" val="3"/>
</p:tagLst>
</file>

<file path=ppt/tags/tag170.xml><?xml version="1.0" encoding="utf-8"?>
<p:tagLst xmlns:a="http://schemas.openxmlformats.org/drawingml/2006/main" xmlns:r="http://schemas.openxmlformats.org/officeDocument/2006/relationships" xmlns:p="http://schemas.openxmlformats.org/presentationml/2006/main">
  <p:tag name="NUM" val="2"/>
</p:tagLst>
</file>

<file path=ppt/tags/tag171.xml><?xml version="1.0" encoding="utf-8"?>
<p:tagLst xmlns:a="http://schemas.openxmlformats.org/drawingml/2006/main" xmlns:r="http://schemas.openxmlformats.org/officeDocument/2006/relationships" xmlns:p="http://schemas.openxmlformats.org/presentationml/2006/main">
  <p:tag name="NUM" val="3"/>
</p:tagLst>
</file>

<file path=ppt/tags/tag172.xml><?xml version="1.0" encoding="utf-8"?>
<p:tagLst xmlns:a="http://schemas.openxmlformats.org/drawingml/2006/main" xmlns:r="http://schemas.openxmlformats.org/officeDocument/2006/relationships" xmlns:p="http://schemas.openxmlformats.org/presentationml/2006/main">
  <p:tag name="NUM" val="4"/>
</p:tagLst>
</file>

<file path=ppt/tags/tag173.xml><?xml version="1.0" encoding="utf-8"?>
<p:tagLst xmlns:a="http://schemas.openxmlformats.org/drawingml/2006/main" xmlns:r="http://schemas.openxmlformats.org/officeDocument/2006/relationships" xmlns:p="http://schemas.openxmlformats.org/presentationml/2006/main">
  <p:tag name="NUM" val="1"/>
</p:tagLst>
</file>

<file path=ppt/tags/tag174.xml><?xml version="1.0" encoding="utf-8"?>
<p:tagLst xmlns:a="http://schemas.openxmlformats.org/drawingml/2006/main" xmlns:r="http://schemas.openxmlformats.org/officeDocument/2006/relationships" xmlns:p="http://schemas.openxmlformats.org/presentationml/2006/main">
  <p:tag name="NUM" val="2"/>
</p:tagLst>
</file>

<file path=ppt/tags/tag175.xml><?xml version="1.0" encoding="utf-8"?>
<p:tagLst xmlns:a="http://schemas.openxmlformats.org/drawingml/2006/main" xmlns:r="http://schemas.openxmlformats.org/officeDocument/2006/relationships" xmlns:p="http://schemas.openxmlformats.org/presentationml/2006/main">
  <p:tag name="NUM" val="3"/>
</p:tagLst>
</file>

<file path=ppt/tags/tag176.xml><?xml version="1.0" encoding="utf-8"?>
<p:tagLst xmlns:a="http://schemas.openxmlformats.org/drawingml/2006/main" xmlns:r="http://schemas.openxmlformats.org/officeDocument/2006/relationships" xmlns:p="http://schemas.openxmlformats.org/presentationml/2006/main">
  <p:tag name="NUM" val="1"/>
</p:tagLst>
</file>

<file path=ppt/tags/tag177.xml><?xml version="1.0" encoding="utf-8"?>
<p:tagLst xmlns:a="http://schemas.openxmlformats.org/drawingml/2006/main" xmlns:r="http://schemas.openxmlformats.org/officeDocument/2006/relationships" xmlns:p="http://schemas.openxmlformats.org/presentationml/2006/main">
  <p:tag name="NUM" val="2"/>
</p:tagLst>
</file>

<file path=ppt/tags/tag178.xml><?xml version="1.0" encoding="utf-8"?>
<p:tagLst xmlns:a="http://schemas.openxmlformats.org/drawingml/2006/main" xmlns:r="http://schemas.openxmlformats.org/officeDocument/2006/relationships" xmlns:p="http://schemas.openxmlformats.org/presentationml/2006/main">
  <p:tag name="NUM" val="3"/>
</p:tagLst>
</file>

<file path=ppt/tags/tag179.xml><?xml version="1.0" encoding="utf-8"?>
<p:tagLst xmlns:a="http://schemas.openxmlformats.org/drawingml/2006/main" xmlns:r="http://schemas.openxmlformats.org/officeDocument/2006/relationships" xmlns:p="http://schemas.openxmlformats.org/presentationml/2006/main">
  <p:tag name="NUM" val="1"/>
</p:tagLst>
</file>

<file path=ppt/tags/tag18.xml><?xml version="1.0" encoding="utf-8"?>
<p:tagLst xmlns:a="http://schemas.openxmlformats.org/drawingml/2006/main" xmlns:r="http://schemas.openxmlformats.org/officeDocument/2006/relationships" xmlns:p="http://schemas.openxmlformats.org/presentationml/2006/main">
  <p:tag name="NUM" val="4"/>
</p:tagLst>
</file>

<file path=ppt/tags/tag180.xml><?xml version="1.0" encoding="utf-8"?>
<p:tagLst xmlns:a="http://schemas.openxmlformats.org/drawingml/2006/main" xmlns:r="http://schemas.openxmlformats.org/officeDocument/2006/relationships" xmlns:p="http://schemas.openxmlformats.org/presentationml/2006/main">
  <p:tag name="NUM" val="2"/>
</p:tagLst>
</file>

<file path=ppt/tags/tag181.xml><?xml version="1.0" encoding="utf-8"?>
<p:tagLst xmlns:a="http://schemas.openxmlformats.org/drawingml/2006/main" xmlns:r="http://schemas.openxmlformats.org/officeDocument/2006/relationships" xmlns:p="http://schemas.openxmlformats.org/presentationml/2006/main">
  <p:tag name="NUM" val="3"/>
</p:tagLst>
</file>

<file path=ppt/tags/tag182.xml><?xml version="1.0" encoding="utf-8"?>
<p:tagLst xmlns:a="http://schemas.openxmlformats.org/drawingml/2006/main" xmlns:r="http://schemas.openxmlformats.org/officeDocument/2006/relationships" xmlns:p="http://schemas.openxmlformats.org/presentationml/2006/main">
  <p:tag name="NUM" val="1"/>
</p:tagLst>
</file>

<file path=ppt/tags/tag183.xml><?xml version="1.0" encoding="utf-8"?>
<p:tagLst xmlns:a="http://schemas.openxmlformats.org/drawingml/2006/main" xmlns:r="http://schemas.openxmlformats.org/officeDocument/2006/relationships" xmlns:p="http://schemas.openxmlformats.org/presentationml/2006/main">
  <p:tag name="NUM" val="2"/>
</p:tagLst>
</file>

<file path=ppt/tags/tag184.xml><?xml version="1.0" encoding="utf-8"?>
<p:tagLst xmlns:a="http://schemas.openxmlformats.org/drawingml/2006/main" xmlns:r="http://schemas.openxmlformats.org/officeDocument/2006/relationships" xmlns:p="http://schemas.openxmlformats.org/presentationml/2006/main">
  <p:tag name="NUM" val="3"/>
</p:tagLst>
</file>

<file path=ppt/tags/tag185.xml><?xml version="1.0" encoding="utf-8"?>
<p:tagLst xmlns:a="http://schemas.openxmlformats.org/drawingml/2006/main" xmlns:r="http://schemas.openxmlformats.org/officeDocument/2006/relationships" xmlns:p="http://schemas.openxmlformats.org/presentationml/2006/main">
  <p:tag name="NUM" val="1"/>
</p:tagLst>
</file>

<file path=ppt/tags/tag186.xml><?xml version="1.0" encoding="utf-8"?>
<p:tagLst xmlns:a="http://schemas.openxmlformats.org/drawingml/2006/main" xmlns:r="http://schemas.openxmlformats.org/officeDocument/2006/relationships" xmlns:p="http://schemas.openxmlformats.org/presentationml/2006/main">
  <p:tag name="NUM" val="2"/>
</p:tagLst>
</file>

<file path=ppt/tags/tag187.xml><?xml version="1.0" encoding="utf-8"?>
<p:tagLst xmlns:a="http://schemas.openxmlformats.org/drawingml/2006/main" xmlns:r="http://schemas.openxmlformats.org/officeDocument/2006/relationships" xmlns:p="http://schemas.openxmlformats.org/presentationml/2006/main">
  <p:tag name="NUM" val="3"/>
</p:tagLst>
</file>

<file path=ppt/tags/tag188.xml><?xml version="1.0" encoding="utf-8"?>
<p:tagLst xmlns:a="http://schemas.openxmlformats.org/drawingml/2006/main" xmlns:r="http://schemas.openxmlformats.org/officeDocument/2006/relationships" xmlns:p="http://schemas.openxmlformats.org/presentationml/2006/main">
  <p:tag name="NUM" val="1"/>
</p:tagLst>
</file>

<file path=ppt/tags/tag189.xml><?xml version="1.0" encoding="utf-8"?>
<p:tagLst xmlns:a="http://schemas.openxmlformats.org/drawingml/2006/main" xmlns:r="http://schemas.openxmlformats.org/officeDocument/2006/relationships" xmlns:p="http://schemas.openxmlformats.org/presentationml/2006/main">
  <p:tag name="NUM" val="2"/>
</p:tagLst>
</file>

<file path=ppt/tags/tag19.xml><?xml version="1.0" encoding="utf-8"?>
<p:tagLst xmlns:a="http://schemas.openxmlformats.org/drawingml/2006/main" xmlns:r="http://schemas.openxmlformats.org/officeDocument/2006/relationships" xmlns:p="http://schemas.openxmlformats.org/presentationml/2006/main">
  <p:tag name="NUM" val="5"/>
</p:tagLst>
</file>

<file path=ppt/tags/tag190.xml><?xml version="1.0" encoding="utf-8"?>
<p:tagLst xmlns:a="http://schemas.openxmlformats.org/drawingml/2006/main" xmlns:r="http://schemas.openxmlformats.org/officeDocument/2006/relationships" xmlns:p="http://schemas.openxmlformats.org/presentationml/2006/main">
  <p:tag name="NUM" val="3"/>
</p:tagLst>
</file>

<file path=ppt/tags/tag191.xml><?xml version="1.0" encoding="utf-8"?>
<p:tagLst xmlns:a="http://schemas.openxmlformats.org/drawingml/2006/main" xmlns:r="http://schemas.openxmlformats.org/officeDocument/2006/relationships" xmlns:p="http://schemas.openxmlformats.org/presentationml/2006/main">
  <p:tag name="NUM" val="4"/>
</p:tagLst>
</file>

<file path=ppt/tags/tag192.xml><?xml version="1.0" encoding="utf-8"?>
<p:tagLst xmlns:a="http://schemas.openxmlformats.org/drawingml/2006/main" xmlns:r="http://schemas.openxmlformats.org/officeDocument/2006/relationships" xmlns:p="http://schemas.openxmlformats.org/presentationml/2006/main">
  <p:tag name="NUM" val="1"/>
</p:tagLst>
</file>

<file path=ppt/tags/tag193.xml><?xml version="1.0" encoding="utf-8"?>
<p:tagLst xmlns:a="http://schemas.openxmlformats.org/drawingml/2006/main" xmlns:r="http://schemas.openxmlformats.org/officeDocument/2006/relationships" xmlns:p="http://schemas.openxmlformats.org/presentationml/2006/main">
  <p:tag name="NUM" val="2"/>
</p:tagLst>
</file>

<file path=ppt/tags/tag194.xml><?xml version="1.0" encoding="utf-8"?>
<p:tagLst xmlns:a="http://schemas.openxmlformats.org/drawingml/2006/main" xmlns:r="http://schemas.openxmlformats.org/officeDocument/2006/relationships" xmlns:p="http://schemas.openxmlformats.org/presentationml/2006/main">
  <p:tag name="NUM" val="3"/>
</p:tagLst>
</file>

<file path=ppt/tags/tag195.xml><?xml version="1.0" encoding="utf-8"?>
<p:tagLst xmlns:a="http://schemas.openxmlformats.org/drawingml/2006/main" xmlns:r="http://schemas.openxmlformats.org/officeDocument/2006/relationships" xmlns:p="http://schemas.openxmlformats.org/presentationml/2006/main">
  <p:tag name="NUM" val="1"/>
</p:tagLst>
</file>

<file path=ppt/tags/tag196.xml><?xml version="1.0" encoding="utf-8"?>
<p:tagLst xmlns:a="http://schemas.openxmlformats.org/drawingml/2006/main" xmlns:r="http://schemas.openxmlformats.org/officeDocument/2006/relationships" xmlns:p="http://schemas.openxmlformats.org/presentationml/2006/main">
  <p:tag name="NUM" val="1"/>
</p:tagLst>
</file>

<file path=ppt/tags/tag197.xml><?xml version="1.0" encoding="utf-8"?>
<p:tagLst xmlns:a="http://schemas.openxmlformats.org/drawingml/2006/main" xmlns:r="http://schemas.openxmlformats.org/officeDocument/2006/relationships" xmlns:p="http://schemas.openxmlformats.org/presentationml/2006/main">
  <p:tag name="NUM" val="2"/>
</p:tagLst>
</file>

<file path=ppt/tags/tag198.xml><?xml version="1.0" encoding="utf-8"?>
<p:tagLst xmlns:a="http://schemas.openxmlformats.org/drawingml/2006/main" xmlns:r="http://schemas.openxmlformats.org/officeDocument/2006/relationships" xmlns:p="http://schemas.openxmlformats.org/presentationml/2006/main">
  <p:tag name="NUM" val="1"/>
</p:tagLst>
</file>

<file path=ppt/tags/tag199.xml><?xml version="1.0" encoding="utf-8"?>
<p:tagLst xmlns:a="http://schemas.openxmlformats.org/drawingml/2006/main" xmlns:r="http://schemas.openxmlformats.org/officeDocument/2006/relationships" xmlns:p="http://schemas.openxmlformats.org/presentationml/2006/main">
  <p:tag name="NUM" val="2"/>
</p:tagLst>
</file>

<file path=ppt/tags/tag2.xml><?xml version="1.0" encoding="utf-8"?>
<p:tagLst xmlns:a="http://schemas.openxmlformats.org/drawingml/2006/main" xmlns:r="http://schemas.openxmlformats.org/officeDocument/2006/relationships" xmlns:p="http://schemas.openxmlformats.org/presentationml/2006/main">
  <p:tag name="NUM" val="2"/>
</p:tagLst>
</file>

<file path=ppt/tags/tag20.xml><?xml version="1.0" encoding="utf-8"?>
<p:tagLst xmlns:a="http://schemas.openxmlformats.org/drawingml/2006/main" xmlns:r="http://schemas.openxmlformats.org/officeDocument/2006/relationships" xmlns:p="http://schemas.openxmlformats.org/presentationml/2006/main">
  <p:tag name="NUM" val="1"/>
</p:tagLst>
</file>

<file path=ppt/tags/tag200.xml><?xml version="1.0" encoding="utf-8"?>
<p:tagLst xmlns:a="http://schemas.openxmlformats.org/drawingml/2006/main" xmlns:r="http://schemas.openxmlformats.org/officeDocument/2006/relationships" xmlns:p="http://schemas.openxmlformats.org/presentationml/2006/main">
  <p:tag name="NUM" val="3"/>
</p:tagLst>
</file>

<file path=ppt/tags/tag201.xml><?xml version="1.0" encoding="utf-8"?>
<p:tagLst xmlns:a="http://schemas.openxmlformats.org/drawingml/2006/main" xmlns:r="http://schemas.openxmlformats.org/officeDocument/2006/relationships" xmlns:p="http://schemas.openxmlformats.org/presentationml/2006/main">
  <p:tag name="NUM" val="1"/>
</p:tagLst>
</file>

<file path=ppt/tags/tag202.xml><?xml version="1.0" encoding="utf-8"?>
<p:tagLst xmlns:a="http://schemas.openxmlformats.org/drawingml/2006/main" xmlns:r="http://schemas.openxmlformats.org/officeDocument/2006/relationships" xmlns:p="http://schemas.openxmlformats.org/presentationml/2006/main">
  <p:tag name="NUM" val="2"/>
</p:tagLst>
</file>

<file path=ppt/tags/tag203.xml><?xml version="1.0" encoding="utf-8"?>
<p:tagLst xmlns:a="http://schemas.openxmlformats.org/drawingml/2006/main" xmlns:r="http://schemas.openxmlformats.org/officeDocument/2006/relationships" xmlns:p="http://schemas.openxmlformats.org/presentationml/2006/main">
  <p:tag name="NUM" val="3"/>
</p:tagLst>
</file>

<file path=ppt/tags/tag204.xml><?xml version="1.0" encoding="utf-8"?>
<p:tagLst xmlns:a="http://schemas.openxmlformats.org/drawingml/2006/main" xmlns:r="http://schemas.openxmlformats.org/officeDocument/2006/relationships" xmlns:p="http://schemas.openxmlformats.org/presentationml/2006/main">
  <p:tag name="NUM" val="4"/>
</p:tagLst>
</file>

<file path=ppt/tags/tag205.xml><?xml version="1.0" encoding="utf-8"?>
<p:tagLst xmlns:a="http://schemas.openxmlformats.org/drawingml/2006/main" xmlns:r="http://schemas.openxmlformats.org/officeDocument/2006/relationships" xmlns:p="http://schemas.openxmlformats.org/presentationml/2006/main">
  <p:tag name="NUM" val="5"/>
</p:tagLst>
</file>

<file path=ppt/tags/tag206.xml><?xml version="1.0" encoding="utf-8"?>
<p:tagLst xmlns:a="http://schemas.openxmlformats.org/drawingml/2006/main" xmlns:r="http://schemas.openxmlformats.org/officeDocument/2006/relationships" xmlns:p="http://schemas.openxmlformats.org/presentationml/2006/main">
  <p:tag name="NUM" val="6"/>
</p:tagLst>
</file>

<file path=ppt/tags/tag207.xml><?xml version="1.0" encoding="utf-8"?>
<p:tagLst xmlns:a="http://schemas.openxmlformats.org/drawingml/2006/main" xmlns:r="http://schemas.openxmlformats.org/officeDocument/2006/relationships" xmlns:p="http://schemas.openxmlformats.org/presentationml/2006/main">
  <p:tag name="NUM" val="7"/>
</p:tagLst>
</file>

<file path=ppt/tags/tag208.xml><?xml version="1.0" encoding="utf-8"?>
<p:tagLst xmlns:a="http://schemas.openxmlformats.org/drawingml/2006/main" xmlns:r="http://schemas.openxmlformats.org/officeDocument/2006/relationships" xmlns:p="http://schemas.openxmlformats.org/presentationml/2006/main">
  <p:tag name="NUM" val="8"/>
</p:tagLst>
</file>

<file path=ppt/tags/tag209.xml><?xml version="1.0" encoding="utf-8"?>
<p:tagLst xmlns:a="http://schemas.openxmlformats.org/drawingml/2006/main" xmlns:r="http://schemas.openxmlformats.org/officeDocument/2006/relationships" xmlns:p="http://schemas.openxmlformats.org/presentationml/2006/main">
  <p:tag name="NUM" val="9"/>
</p:tagLst>
</file>

<file path=ppt/tags/tag21.xml><?xml version="1.0" encoding="utf-8"?>
<p:tagLst xmlns:a="http://schemas.openxmlformats.org/drawingml/2006/main" xmlns:r="http://schemas.openxmlformats.org/officeDocument/2006/relationships" xmlns:p="http://schemas.openxmlformats.org/presentationml/2006/main">
  <p:tag name="NUM" val="2"/>
</p:tagLst>
</file>

<file path=ppt/tags/tag210.xml><?xml version="1.0" encoding="utf-8"?>
<p:tagLst xmlns:a="http://schemas.openxmlformats.org/drawingml/2006/main" xmlns:r="http://schemas.openxmlformats.org/officeDocument/2006/relationships" xmlns:p="http://schemas.openxmlformats.org/presentationml/2006/main">
  <p:tag name="NUM" val="10"/>
</p:tagLst>
</file>

<file path=ppt/tags/tag211.xml><?xml version="1.0" encoding="utf-8"?>
<p:tagLst xmlns:a="http://schemas.openxmlformats.org/drawingml/2006/main" xmlns:r="http://schemas.openxmlformats.org/officeDocument/2006/relationships" xmlns:p="http://schemas.openxmlformats.org/presentationml/2006/main">
  <p:tag name="NUM" val="11"/>
</p:tagLst>
</file>

<file path=ppt/tags/tag212.xml><?xml version="1.0" encoding="utf-8"?>
<p:tagLst xmlns:a="http://schemas.openxmlformats.org/drawingml/2006/main" xmlns:r="http://schemas.openxmlformats.org/officeDocument/2006/relationships" xmlns:p="http://schemas.openxmlformats.org/presentationml/2006/main">
  <p:tag name="NUM" val="12"/>
</p:tagLst>
</file>

<file path=ppt/tags/tag213.xml><?xml version="1.0" encoding="utf-8"?>
<p:tagLst xmlns:a="http://schemas.openxmlformats.org/drawingml/2006/main" xmlns:r="http://schemas.openxmlformats.org/officeDocument/2006/relationships" xmlns:p="http://schemas.openxmlformats.org/presentationml/2006/main">
  <p:tag name="NUM" val="13"/>
</p:tagLst>
</file>

<file path=ppt/tags/tag214.xml><?xml version="1.0" encoding="utf-8"?>
<p:tagLst xmlns:a="http://schemas.openxmlformats.org/drawingml/2006/main" xmlns:r="http://schemas.openxmlformats.org/officeDocument/2006/relationships" xmlns:p="http://schemas.openxmlformats.org/presentationml/2006/main">
  <p:tag name="NUM" val="14"/>
</p:tagLst>
</file>

<file path=ppt/tags/tag215.xml><?xml version="1.0" encoding="utf-8"?>
<p:tagLst xmlns:a="http://schemas.openxmlformats.org/drawingml/2006/main" xmlns:r="http://schemas.openxmlformats.org/officeDocument/2006/relationships" xmlns:p="http://schemas.openxmlformats.org/presentationml/2006/main">
  <p:tag name="NUM" val="15"/>
</p:tagLst>
</file>

<file path=ppt/tags/tag216.xml><?xml version="1.0" encoding="utf-8"?>
<p:tagLst xmlns:a="http://schemas.openxmlformats.org/drawingml/2006/main" xmlns:r="http://schemas.openxmlformats.org/officeDocument/2006/relationships" xmlns:p="http://schemas.openxmlformats.org/presentationml/2006/main">
  <p:tag name="NUM" val="16"/>
</p:tagLst>
</file>

<file path=ppt/tags/tag217.xml><?xml version="1.0" encoding="utf-8"?>
<p:tagLst xmlns:a="http://schemas.openxmlformats.org/drawingml/2006/main" xmlns:r="http://schemas.openxmlformats.org/officeDocument/2006/relationships" xmlns:p="http://schemas.openxmlformats.org/presentationml/2006/main">
  <p:tag name="NUM" val="17"/>
</p:tagLst>
</file>

<file path=ppt/tags/tag218.xml><?xml version="1.0" encoding="utf-8"?>
<p:tagLst xmlns:a="http://schemas.openxmlformats.org/drawingml/2006/main" xmlns:r="http://schemas.openxmlformats.org/officeDocument/2006/relationships" xmlns:p="http://schemas.openxmlformats.org/presentationml/2006/main">
  <p:tag name="NUM" val="1"/>
</p:tagLst>
</file>

<file path=ppt/tags/tag219.xml><?xml version="1.0" encoding="utf-8"?>
<p:tagLst xmlns:a="http://schemas.openxmlformats.org/drawingml/2006/main" xmlns:r="http://schemas.openxmlformats.org/officeDocument/2006/relationships" xmlns:p="http://schemas.openxmlformats.org/presentationml/2006/main">
  <p:tag name="NUM" val="1"/>
</p:tagLst>
</file>

<file path=ppt/tags/tag22.xml><?xml version="1.0" encoding="utf-8"?>
<p:tagLst xmlns:a="http://schemas.openxmlformats.org/drawingml/2006/main" xmlns:r="http://schemas.openxmlformats.org/officeDocument/2006/relationships" xmlns:p="http://schemas.openxmlformats.org/presentationml/2006/main">
  <p:tag name="NUM" val="3"/>
</p:tagLst>
</file>

<file path=ppt/tags/tag220.xml><?xml version="1.0" encoding="utf-8"?>
<p:tagLst xmlns:a="http://schemas.openxmlformats.org/drawingml/2006/main" xmlns:r="http://schemas.openxmlformats.org/officeDocument/2006/relationships" xmlns:p="http://schemas.openxmlformats.org/presentationml/2006/main">
  <p:tag name="NUM" val="2"/>
</p:tagLst>
</file>

<file path=ppt/tags/tag221.xml><?xml version="1.0" encoding="utf-8"?>
<p:tagLst xmlns:a="http://schemas.openxmlformats.org/drawingml/2006/main" xmlns:r="http://schemas.openxmlformats.org/officeDocument/2006/relationships" xmlns:p="http://schemas.openxmlformats.org/presentationml/2006/main">
  <p:tag name="NUM" val="1"/>
</p:tagLst>
</file>

<file path=ppt/tags/tag222.xml><?xml version="1.0" encoding="utf-8"?>
<p:tagLst xmlns:a="http://schemas.openxmlformats.org/drawingml/2006/main" xmlns:r="http://schemas.openxmlformats.org/officeDocument/2006/relationships" xmlns:p="http://schemas.openxmlformats.org/presentationml/2006/main">
  <p:tag name="NUM" val="2"/>
</p:tagLst>
</file>

<file path=ppt/tags/tag223.xml><?xml version="1.0" encoding="utf-8"?>
<p:tagLst xmlns:a="http://schemas.openxmlformats.org/drawingml/2006/main" xmlns:r="http://schemas.openxmlformats.org/officeDocument/2006/relationships" xmlns:p="http://schemas.openxmlformats.org/presentationml/2006/main">
  <p:tag name="NUM" val="3"/>
</p:tagLst>
</file>

<file path=ppt/tags/tag224.xml><?xml version="1.0" encoding="utf-8"?>
<p:tagLst xmlns:a="http://schemas.openxmlformats.org/drawingml/2006/main" xmlns:r="http://schemas.openxmlformats.org/officeDocument/2006/relationships" xmlns:p="http://schemas.openxmlformats.org/presentationml/2006/main">
  <p:tag name="NUM" val="1"/>
</p:tagLst>
</file>

<file path=ppt/tags/tag225.xml><?xml version="1.0" encoding="utf-8"?>
<p:tagLst xmlns:a="http://schemas.openxmlformats.org/drawingml/2006/main" xmlns:r="http://schemas.openxmlformats.org/officeDocument/2006/relationships" xmlns:p="http://schemas.openxmlformats.org/presentationml/2006/main">
  <p:tag name="NUM" val="2"/>
</p:tagLst>
</file>

<file path=ppt/tags/tag226.xml><?xml version="1.0" encoding="utf-8"?>
<p:tagLst xmlns:a="http://schemas.openxmlformats.org/drawingml/2006/main" xmlns:r="http://schemas.openxmlformats.org/officeDocument/2006/relationships" xmlns:p="http://schemas.openxmlformats.org/presentationml/2006/main">
  <p:tag name="NUM" val="3"/>
</p:tagLst>
</file>

<file path=ppt/tags/tag227.xml><?xml version="1.0" encoding="utf-8"?>
<p:tagLst xmlns:a="http://schemas.openxmlformats.org/drawingml/2006/main" xmlns:r="http://schemas.openxmlformats.org/officeDocument/2006/relationships" xmlns:p="http://schemas.openxmlformats.org/presentationml/2006/main">
  <p:tag name="NUM" val="1"/>
</p:tagLst>
</file>

<file path=ppt/tags/tag228.xml><?xml version="1.0" encoding="utf-8"?>
<p:tagLst xmlns:a="http://schemas.openxmlformats.org/drawingml/2006/main" xmlns:r="http://schemas.openxmlformats.org/officeDocument/2006/relationships" xmlns:p="http://schemas.openxmlformats.org/presentationml/2006/main">
  <p:tag name="NUM" val="2"/>
</p:tagLst>
</file>

<file path=ppt/tags/tag229.xml><?xml version="1.0" encoding="utf-8"?>
<p:tagLst xmlns:a="http://schemas.openxmlformats.org/drawingml/2006/main" xmlns:r="http://schemas.openxmlformats.org/officeDocument/2006/relationships" xmlns:p="http://schemas.openxmlformats.org/presentationml/2006/main">
  <p:tag name="NUM" val="3"/>
</p:tagLst>
</file>

<file path=ppt/tags/tag23.xml><?xml version="1.0" encoding="utf-8"?>
<p:tagLst xmlns:a="http://schemas.openxmlformats.org/drawingml/2006/main" xmlns:r="http://schemas.openxmlformats.org/officeDocument/2006/relationships" xmlns:p="http://schemas.openxmlformats.org/presentationml/2006/main">
  <p:tag name="NUM" val="1"/>
</p:tagLst>
</file>

<file path=ppt/tags/tag230.xml><?xml version="1.0" encoding="utf-8"?>
<p:tagLst xmlns:a="http://schemas.openxmlformats.org/drawingml/2006/main" xmlns:r="http://schemas.openxmlformats.org/officeDocument/2006/relationships" xmlns:p="http://schemas.openxmlformats.org/presentationml/2006/main">
  <p:tag name="NUM" val="1"/>
</p:tagLst>
</file>

<file path=ppt/tags/tag231.xml><?xml version="1.0" encoding="utf-8"?>
<p:tagLst xmlns:a="http://schemas.openxmlformats.org/drawingml/2006/main" xmlns:r="http://schemas.openxmlformats.org/officeDocument/2006/relationships" xmlns:p="http://schemas.openxmlformats.org/presentationml/2006/main">
  <p:tag name="NUM" val="2"/>
</p:tagLst>
</file>

<file path=ppt/tags/tag232.xml><?xml version="1.0" encoding="utf-8"?>
<p:tagLst xmlns:a="http://schemas.openxmlformats.org/drawingml/2006/main" xmlns:r="http://schemas.openxmlformats.org/officeDocument/2006/relationships" xmlns:p="http://schemas.openxmlformats.org/presentationml/2006/main">
  <p:tag name="NUM" val="3"/>
</p:tagLst>
</file>

<file path=ppt/tags/tag233.xml><?xml version="1.0" encoding="utf-8"?>
<p:tagLst xmlns:a="http://schemas.openxmlformats.org/drawingml/2006/main" xmlns:r="http://schemas.openxmlformats.org/officeDocument/2006/relationships" xmlns:p="http://schemas.openxmlformats.org/presentationml/2006/main">
  <p:tag name="NUM" val="1"/>
</p:tagLst>
</file>

<file path=ppt/tags/tag234.xml><?xml version="1.0" encoding="utf-8"?>
<p:tagLst xmlns:a="http://schemas.openxmlformats.org/drawingml/2006/main" xmlns:r="http://schemas.openxmlformats.org/officeDocument/2006/relationships" xmlns:p="http://schemas.openxmlformats.org/presentationml/2006/main">
  <p:tag name="NUM" val="2"/>
</p:tagLst>
</file>

<file path=ppt/tags/tag235.xml><?xml version="1.0" encoding="utf-8"?>
<p:tagLst xmlns:a="http://schemas.openxmlformats.org/drawingml/2006/main" xmlns:r="http://schemas.openxmlformats.org/officeDocument/2006/relationships" xmlns:p="http://schemas.openxmlformats.org/presentationml/2006/main">
  <p:tag name="NUM" val="3"/>
</p:tagLst>
</file>

<file path=ppt/tags/tag236.xml><?xml version="1.0" encoding="utf-8"?>
<p:tagLst xmlns:a="http://schemas.openxmlformats.org/drawingml/2006/main" xmlns:r="http://schemas.openxmlformats.org/officeDocument/2006/relationships" xmlns:p="http://schemas.openxmlformats.org/presentationml/2006/main">
  <p:tag name="NUM" val="1"/>
</p:tagLst>
</file>

<file path=ppt/tags/tag237.xml><?xml version="1.0" encoding="utf-8"?>
<p:tagLst xmlns:a="http://schemas.openxmlformats.org/drawingml/2006/main" xmlns:r="http://schemas.openxmlformats.org/officeDocument/2006/relationships" xmlns:p="http://schemas.openxmlformats.org/presentationml/2006/main">
  <p:tag name="NUM" val="2"/>
</p:tagLst>
</file>

<file path=ppt/tags/tag238.xml><?xml version="1.0" encoding="utf-8"?>
<p:tagLst xmlns:a="http://schemas.openxmlformats.org/drawingml/2006/main" xmlns:r="http://schemas.openxmlformats.org/officeDocument/2006/relationships" xmlns:p="http://schemas.openxmlformats.org/presentationml/2006/main">
  <p:tag name="NUM" val="3"/>
</p:tagLst>
</file>

<file path=ppt/tags/tag239.xml><?xml version="1.0" encoding="utf-8"?>
<p:tagLst xmlns:a="http://schemas.openxmlformats.org/drawingml/2006/main" xmlns:r="http://schemas.openxmlformats.org/officeDocument/2006/relationships" xmlns:p="http://schemas.openxmlformats.org/presentationml/2006/main">
  <p:tag name="NUM" val="1"/>
</p:tagLst>
</file>

<file path=ppt/tags/tag24.xml><?xml version="1.0" encoding="utf-8"?>
<p:tagLst xmlns:a="http://schemas.openxmlformats.org/drawingml/2006/main" xmlns:r="http://schemas.openxmlformats.org/officeDocument/2006/relationships" xmlns:p="http://schemas.openxmlformats.org/presentationml/2006/main">
  <p:tag name="NUM" val="2"/>
</p:tagLst>
</file>

<file path=ppt/tags/tag240.xml><?xml version="1.0" encoding="utf-8"?>
<p:tagLst xmlns:a="http://schemas.openxmlformats.org/drawingml/2006/main" xmlns:r="http://schemas.openxmlformats.org/officeDocument/2006/relationships" xmlns:p="http://schemas.openxmlformats.org/presentationml/2006/main">
  <p:tag name="NUM" val="1"/>
</p:tagLst>
</file>

<file path=ppt/tags/tag241.xml><?xml version="1.0" encoding="utf-8"?>
<p:tagLst xmlns:a="http://schemas.openxmlformats.org/drawingml/2006/main" xmlns:r="http://schemas.openxmlformats.org/officeDocument/2006/relationships" xmlns:p="http://schemas.openxmlformats.org/presentationml/2006/main">
  <p:tag name="NUM" val="2"/>
</p:tagLst>
</file>

<file path=ppt/tags/tag242.xml><?xml version="1.0" encoding="utf-8"?>
<p:tagLst xmlns:a="http://schemas.openxmlformats.org/drawingml/2006/main" xmlns:r="http://schemas.openxmlformats.org/officeDocument/2006/relationships" xmlns:p="http://schemas.openxmlformats.org/presentationml/2006/main">
  <p:tag name="NUM" val="1"/>
</p:tagLst>
</file>

<file path=ppt/tags/tag243.xml><?xml version="1.0" encoding="utf-8"?>
<p:tagLst xmlns:a="http://schemas.openxmlformats.org/drawingml/2006/main" xmlns:r="http://schemas.openxmlformats.org/officeDocument/2006/relationships" xmlns:p="http://schemas.openxmlformats.org/presentationml/2006/main">
  <p:tag name="NUM" val="2"/>
</p:tagLst>
</file>

<file path=ppt/tags/tag244.xml><?xml version="1.0" encoding="utf-8"?>
<p:tagLst xmlns:a="http://schemas.openxmlformats.org/drawingml/2006/main" xmlns:r="http://schemas.openxmlformats.org/officeDocument/2006/relationships" xmlns:p="http://schemas.openxmlformats.org/presentationml/2006/main">
  <p:tag name="NUM" val="3"/>
</p:tagLst>
</file>

<file path=ppt/tags/tag245.xml><?xml version="1.0" encoding="utf-8"?>
<p:tagLst xmlns:a="http://schemas.openxmlformats.org/drawingml/2006/main" xmlns:r="http://schemas.openxmlformats.org/officeDocument/2006/relationships" xmlns:p="http://schemas.openxmlformats.org/presentationml/2006/main">
  <p:tag name="NUM" val="1"/>
</p:tagLst>
</file>

<file path=ppt/tags/tag246.xml><?xml version="1.0" encoding="utf-8"?>
<p:tagLst xmlns:a="http://schemas.openxmlformats.org/drawingml/2006/main" xmlns:r="http://schemas.openxmlformats.org/officeDocument/2006/relationships" xmlns:p="http://schemas.openxmlformats.org/presentationml/2006/main">
  <p:tag name="NUM" val="2"/>
</p:tagLst>
</file>

<file path=ppt/tags/tag247.xml><?xml version="1.0" encoding="utf-8"?>
<p:tagLst xmlns:a="http://schemas.openxmlformats.org/drawingml/2006/main" xmlns:r="http://schemas.openxmlformats.org/officeDocument/2006/relationships" xmlns:p="http://schemas.openxmlformats.org/presentationml/2006/main">
  <p:tag name="NUM" val="3"/>
</p:tagLst>
</file>

<file path=ppt/tags/tag248.xml><?xml version="1.0" encoding="utf-8"?>
<p:tagLst xmlns:a="http://schemas.openxmlformats.org/drawingml/2006/main" xmlns:r="http://schemas.openxmlformats.org/officeDocument/2006/relationships" xmlns:p="http://schemas.openxmlformats.org/presentationml/2006/main">
  <p:tag name="NUM" val="1"/>
</p:tagLst>
</file>

<file path=ppt/tags/tag249.xml><?xml version="1.0" encoding="utf-8"?>
<p:tagLst xmlns:a="http://schemas.openxmlformats.org/drawingml/2006/main" xmlns:r="http://schemas.openxmlformats.org/officeDocument/2006/relationships" xmlns:p="http://schemas.openxmlformats.org/presentationml/2006/main">
  <p:tag name="NUM" val="2"/>
</p:tagLst>
</file>

<file path=ppt/tags/tag25.xml><?xml version="1.0" encoding="utf-8"?>
<p:tagLst xmlns:a="http://schemas.openxmlformats.org/drawingml/2006/main" xmlns:r="http://schemas.openxmlformats.org/officeDocument/2006/relationships" xmlns:p="http://schemas.openxmlformats.org/presentationml/2006/main">
  <p:tag name="NUM" val="3"/>
</p:tagLst>
</file>

<file path=ppt/tags/tag250.xml><?xml version="1.0" encoding="utf-8"?>
<p:tagLst xmlns:a="http://schemas.openxmlformats.org/drawingml/2006/main" xmlns:r="http://schemas.openxmlformats.org/officeDocument/2006/relationships" xmlns:p="http://schemas.openxmlformats.org/presentationml/2006/main">
  <p:tag name="NUM" val="3"/>
</p:tagLst>
</file>

<file path=ppt/tags/tag251.xml><?xml version="1.0" encoding="utf-8"?>
<p:tagLst xmlns:a="http://schemas.openxmlformats.org/drawingml/2006/main" xmlns:r="http://schemas.openxmlformats.org/officeDocument/2006/relationships" xmlns:p="http://schemas.openxmlformats.org/presentationml/2006/main">
  <p:tag name="NUM" val="1"/>
</p:tagLst>
</file>

<file path=ppt/tags/tag252.xml><?xml version="1.0" encoding="utf-8"?>
<p:tagLst xmlns:a="http://schemas.openxmlformats.org/drawingml/2006/main" xmlns:r="http://schemas.openxmlformats.org/officeDocument/2006/relationships" xmlns:p="http://schemas.openxmlformats.org/presentationml/2006/main">
  <p:tag name="NUM" val="2"/>
</p:tagLst>
</file>

<file path=ppt/tags/tag253.xml><?xml version="1.0" encoding="utf-8"?>
<p:tagLst xmlns:a="http://schemas.openxmlformats.org/drawingml/2006/main" xmlns:r="http://schemas.openxmlformats.org/officeDocument/2006/relationships" xmlns:p="http://schemas.openxmlformats.org/presentationml/2006/main">
  <p:tag name="NUM" val="3"/>
</p:tagLst>
</file>

<file path=ppt/tags/tag254.xml><?xml version="1.0" encoding="utf-8"?>
<p:tagLst xmlns:a="http://schemas.openxmlformats.org/drawingml/2006/main" xmlns:r="http://schemas.openxmlformats.org/officeDocument/2006/relationships" xmlns:p="http://schemas.openxmlformats.org/presentationml/2006/main">
  <p:tag name="NUM" val="1"/>
</p:tagLst>
</file>

<file path=ppt/tags/tag255.xml><?xml version="1.0" encoding="utf-8"?>
<p:tagLst xmlns:a="http://schemas.openxmlformats.org/drawingml/2006/main" xmlns:r="http://schemas.openxmlformats.org/officeDocument/2006/relationships" xmlns:p="http://schemas.openxmlformats.org/presentationml/2006/main">
  <p:tag name="NUM" val="2"/>
</p:tagLst>
</file>

<file path=ppt/tags/tag256.xml><?xml version="1.0" encoding="utf-8"?>
<p:tagLst xmlns:a="http://schemas.openxmlformats.org/drawingml/2006/main" xmlns:r="http://schemas.openxmlformats.org/officeDocument/2006/relationships" xmlns:p="http://schemas.openxmlformats.org/presentationml/2006/main">
  <p:tag name="NUM" val="3"/>
</p:tagLst>
</file>

<file path=ppt/tags/tag257.xml><?xml version="1.0" encoding="utf-8"?>
<p:tagLst xmlns:a="http://schemas.openxmlformats.org/drawingml/2006/main" xmlns:r="http://schemas.openxmlformats.org/officeDocument/2006/relationships" xmlns:p="http://schemas.openxmlformats.org/presentationml/2006/main">
  <p:tag name="NUM" val="1"/>
</p:tagLst>
</file>

<file path=ppt/tags/tag258.xml><?xml version="1.0" encoding="utf-8"?>
<p:tagLst xmlns:a="http://schemas.openxmlformats.org/drawingml/2006/main" xmlns:r="http://schemas.openxmlformats.org/officeDocument/2006/relationships" xmlns:p="http://schemas.openxmlformats.org/presentationml/2006/main">
  <p:tag name="NUM" val="2"/>
</p:tagLst>
</file>

<file path=ppt/tags/tag259.xml><?xml version="1.0" encoding="utf-8"?>
<p:tagLst xmlns:a="http://schemas.openxmlformats.org/drawingml/2006/main" xmlns:r="http://schemas.openxmlformats.org/officeDocument/2006/relationships" xmlns:p="http://schemas.openxmlformats.org/presentationml/2006/main">
  <p:tag name="NUM" val="3"/>
</p:tagLst>
</file>

<file path=ppt/tags/tag26.xml><?xml version="1.0" encoding="utf-8"?>
<p:tagLst xmlns:a="http://schemas.openxmlformats.org/drawingml/2006/main" xmlns:r="http://schemas.openxmlformats.org/officeDocument/2006/relationships" xmlns:p="http://schemas.openxmlformats.org/presentationml/2006/main">
  <p:tag name="NUM" val="4"/>
</p:tagLst>
</file>

<file path=ppt/tags/tag260.xml><?xml version="1.0" encoding="utf-8"?>
<p:tagLst xmlns:a="http://schemas.openxmlformats.org/drawingml/2006/main" xmlns:r="http://schemas.openxmlformats.org/officeDocument/2006/relationships" xmlns:p="http://schemas.openxmlformats.org/presentationml/2006/main">
  <p:tag name="NUM" val="1"/>
</p:tagLst>
</file>

<file path=ppt/tags/tag261.xml><?xml version="1.0" encoding="utf-8"?>
<p:tagLst xmlns:a="http://schemas.openxmlformats.org/drawingml/2006/main" xmlns:r="http://schemas.openxmlformats.org/officeDocument/2006/relationships" xmlns:p="http://schemas.openxmlformats.org/presentationml/2006/main">
  <p:tag name="NUM" val="1"/>
</p:tagLst>
</file>

<file path=ppt/tags/tag262.xml><?xml version="1.0" encoding="utf-8"?>
<p:tagLst xmlns:a="http://schemas.openxmlformats.org/drawingml/2006/main" xmlns:r="http://schemas.openxmlformats.org/officeDocument/2006/relationships" xmlns:p="http://schemas.openxmlformats.org/presentationml/2006/main">
  <p:tag name="NUM" val="2"/>
</p:tagLst>
</file>

<file path=ppt/tags/tag263.xml><?xml version="1.0" encoding="utf-8"?>
<p:tagLst xmlns:a="http://schemas.openxmlformats.org/drawingml/2006/main" xmlns:r="http://schemas.openxmlformats.org/officeDocument/2006/relationships" xmlns:p="http://schemas.openxmlformats.org/presentationml/2006/main">
  <p:tag name="NUM" val="1"/>
</p:tagLst>
</file>

<file path=ppt/tags/tag264.xml><?xml version="1.0" encoding="utf-8"?>
<p:tagLst xmlns:a="http://schemas.openxmlformats.org/drawingml/2006/main" xmlns:r="http://schemas.openxmlformats.org/officeDocument/2006/relationships" xmlns:p="http://schemas.openxmlformats.org/presentationml/2006/main">
  <p:tag name="NUM" val="2"/>
</p:tagLst>
</file>

<file path=ppt/tags/tag265.xml><?xml version="1.0" encoding="utf-8"?>
<p:tagLst xmlns:a="http://schemas.openxmlformats.org/drawingml/2006/main" xmlns:r="http://schemas.openxmlformats.org/officeDocument/2006/relationships" xmlns:p="http://schemas.openxmlformats.org/presentationml/2006/main">
  <p:tag name="NUM" val="3"/>
</p:tagLst>
</file>

<file path=ppt/tags/tag266.xml><?xml version="1.0" encoding="utf-8"?>
<p:tagLst xmlns:a="http://schemas.openxmlformats.org/drawingml/2006/main" xmlns:r="http://schemas.openxmlformats.org/officeDocument/2006/relationships" xmlns:p="http://schemas.openxmlformats.org/presentationml/2006/main">
  <p:tag name="NUM" val="1"/>
</p:tagLst>
</file>

<file path=ppt/tags/tag267.xml><?xml version="1.0" encoding="utf-8"?>
<p:tagLst xmlns:a="http://schemas.openxmlformats.org/drawingml/2006/main" xmlns:r="http://schemas.openxmlformats.org/officeDocument/2006/relationships" xmlns:p="http://schemas.openxmlformats.org/presentationml/2006/main">
  <p:tag name="NUM" val="2"/>
</p:tagLst>
</file>

<file path=ppt/tags/tag268.xml><?xml version="1.0" encoding="utf-8"?>
<p:tagLst xmlns:a="http://schemas.openxmlformats.org/drawingml/2006/main" xmlns:r="http://schemas.openxmlformats.org/officeDocument/2006/relationships" xmlns:p="http://schemas.openxmlformats.org/presentationml/2006/main">
  <p:tag name="NUM" val="3"/>
</p:tagLst>
</file>

<file path=ppt/tags/tag269.xml><?xml version="1.0" encoding="utf-8"?>
<p:tagLst xmlns:a="http://schemas.openxmlformats.org/drawingml/2006/main" xmlns:r="http://schemas.openxmlformats.org/officeDocument/2006/relationships" xmlns:p="http://schemas.openxmlformats.org/presentationml/2006/main">
  <p:tag name="NUM" val="1"/>
</p:tagLst>
</file>

<file path=ppt/tags/tag27.xml><?xml version="1.0" encoding="utf-8"?>
<p:tagLst xmlns:a="http://schemas.openxmlformats.org/drawingml/2006/main" xmlns:r="http://schemas.openxmlformats.org/officeDocument/2006/relationships" xmlns:p="http://schemas.openxmlformats.org/presentationml/2006/main">
  <p:tag name="NUM" val="1"/>
</p:tagLst>
</file>

<file path=ppt/tags/tag270.xml><?xml version="1.0" encoding="utf-8"?>
<p:tagLst xmlns:a="http://schemas.openxmlformats.org/drawingml/2006/main" xmlns:r="http://schemas.openxmlformats.org/officeDocument/2006/relationships" xmlns:p="http://schemas.openxmlformats.org/presentationml/2006/main">
  <p:tag name="NUM" val="2"/>
</p:tagLst>
</file>

<file path=ppt/tags/tag271.xml><?xml version="1.0" encoding="utf-8"?>
<p:tagLst xmlns:a="http://schemas.openxmlformats.org/drawingml/2006/main" xmlns:r="http://schemas.openxmlformats.org/officeDocument/2006/relationships" xmlns:p="http://schemas.openxmlformats.org/presentationml/2006/main">
  <p:tag name="NUM" val="3"/>
</p:tagLst>
</file>

<file path=ppt/tags/tag272.xml><?xml version="1.0" encoding="utf-8"?>
<p:tagLst xmlns:a="http://schemas.openxmlformats.org/drawingml/2006/main" xmlns:r="http://schemas.openxmlformats.org/officeDocument/2006/relationships" xmlns:p="http://schemas.openxmlformats.org/presentationml/2006/main">
  <p:tag name="NUM" val="1"/>
</p:tagLst>
</file>

<file path=ppt/tags/tag273.xml><?xml version="1.0" encoding="utf-8"?>
<p:tagLst xmlns:a="http://schemas.openxmlformats.org/drawingml/2006/main" xmlns:r="http://schemas.openxmlformats.org/officeDocument/2006/relationships" xmlns:p="http://schemas.openxmlformats.org/presentationml/2006/main">
  <p:tag name="NUM" val="2"/>
</p:tagLst>
</file>

<file path=ppt/tags/tag274.xml><?xml version="1.0" encoding="utf-8"?>
<p:tagLst xmlns:a="http://schemas.openxmlformats.org/drawingml/2006/main" xmlns:r="http://schemas.openxmlformats.org/officeDocument/2006/relationships" xmlns:p="http://schemas.openxmlformats.org/presentationml/2006/main">
  <p:tag name="NUM" val="3"/>
</p:tagLst>
</file>

<file path=ppt/tags/tag275.xml><?xml version="1.0" encoding="utf-8"?>
<p:tagLst xmlns:a="http://schemas.openxmlformats.org/drawingml/2006/main" xmlns:r="http://schemas.openxmlformats.org/officeDocument/2006/relationships" xmlns:p="http://schemas.openxmlformats.org/presentationml/2006/main">
  <p:tag name="NUM" val="1"/>
</p:tagLst>
</file>

<file path=ppt/tags/tag276.xml><?xml version="1.0" encoding="utf-8"?>
<p:tagLst xmlns:a="http://schemas.openxmlformats.org/drawingml/2006/main" xmlns:r="http://schemas.openxmlformats.org/officeDocument/2006/relationships" xmlns:p="http://schemas.openxmlformats.org/presentationml/2006/main">
  <p:tag name="NUM" val="2"/>
</p:tagLst>
</file>

<file path=ppt/tags/tag277.xml><?xml version="1.0" encoding="utf-8"?>
<p:tagLst xmlns:a="http://schemas.openxmlformats.org/drawingml/2006/main" xmlns:r="http://schemas.openxmlformats.org/officeDocument/2006/relationships" xmlns:p="http://schemas.openxmlformats.org/presentationml/2006/main">
  <p:tag name="NUM" val="3"/>
</p:tagLst>
</file>

<file path=ppt/tags/tag278.xml><?xml version="1.0" encoding="utf-8"?>
<p:tagLst xmlns:a="http://schemas.openxmlformats.org/drawingml/2006/main" xmlns:r="http://schemas.openxmlformats.org/officeDocument/2006/relationships" xmlns:p="http://schemas.openxmlformats.org/presentationml/2006/main">
  <p:tag name="NUM" val="4"/>
</p:tagLst>
</file>

<file path=ppt/tags/tag279.xml><?xml version="1.0" encoding="utf-8"?>
<p:tagLst xmlns:a="http://schemas.openxmlformats.org/drawingml/2006/main" xmlns:r="http://schemas.openxmlformats.org/officeDocument/2006/relationships" xmlns:p="http://schemas.openxmlformats.org/presentationml/2006/main">
  <p:tag name="NUM" val="1"/>
</p:tagLst>
</file>

<file path=ppt/tags/tag28.xml><?xml version="1.0" encoding="utf-8"?>
<p:tagLst xmlns:a="http://schemas.openxmlformats.org/drawingml/2006/main" xmlns:r="http://schemas.openxmlformats.org/officeDocument/2006/relationships" xmlns:p="http://schemas.openxmlformats.org/presentationml/2006/main">
  <p:tag name="NUM" val="2"/>
</p:tagLst>
</file>

<file path=ppt/tags/tag280.xml><?xml version="1.0" encoding="utf-8"?>
<p:tagLst xmlns:a="http://schemas.openxmlformats.org/drawingml/2006/main" xmlns:r="http://schemas.openxmlformats.org/officeDocument/2006/relationships" xmlns:p="http://schemas.openxmlformats.org/presentationml/2006/main">
  <p:tag name="NUM" val="2"/>
</p:tagLst>
</file>

<file path=ppt/tags/tag281.xml><?xml version="1.0" encoding="utf-8"?>
<p:tagLst xmlns:a="http://schemas.openxmlformats.org/drawingml/2006/main" xmlns:r="http://schemas.openxmlformats.org/officeDocument/2006/relationships" xmlns:p="http://schemas.openxmlformats.org/presentationml/2006/main">
  <p:tag name="NUM" val="3"/>
</p:tagLst>
</file>

<file path=ppt/tags/tag282.xml><?xml version="1.0" encoding="utf-8"?>
<p:tagLst xmlns:a="http://schemas.openxmlformats.org/drawingml/2006/main" xmlns:r="http://schemas.openxmlformats.org/officeDocument/2006/relationships" xmlns:p="http://schemas.openxmlformats.org/presentationml/2006/main">
  <p:tag name="NUM" val="1"/>
</p:tagLst>
</file>

<file path=ppt/tags/tag283.xml><?xml version="1.0" encoding="utf-8"?>
<p:tagLst xmlns:a="http://schemas.openxmlformats.org/drawingml/2006/main" xmlns:r="http://schemas.openxmlformats.org/officeDocument/2006/relationships" xmlns:p="http://schemas.openxmlformats.org/presentationml/2006/main">
  <p:tag name="NUM" val="2"/>
</p:tagLst>
</file>

<file path=ppt/tags/tag284.xml><?xml version="1.0" encoding="utf-8"?>
<p:tagLst xmlns:a="http://schemas.openxmlformats.org/drawingml/2006/main" xmlns:r="http://schemas.openxmlformats.org/officeDocument/2006/relationships" xmlns:p="http://schemas.openxmlformats.org/presentationml/2006/main">
  <p:tag name="NUM" val="3"/>
</p:tagLst>
</file>

<file path=ppt/tags/tag285.xml><?xml version="1.0" encoding="utf-8"?>
<p:tagLst xmlns:a="http://schemas.openxmlformats.org/drawingml/2006/main" xmlns:r="http://schemas.openxmlformats.org/officeDocument/2006/relationships" xmlns:p="http://schemas.openxmlformats.org/presentationml/2006/main">
  <p:tag name="NUM" val="1"/>
</p:tagLst>
</file>

<file path=ppt/tags/tag286.xml><?xml version="1.0" encoding="utf-8"?>
<p:tagLst xmlns:a="http://schemas.openxmlformats.org/drawingml/2006/main" xmlns:r="http://schemas.openxmlformats.org/officeDocument/2006/relationships" xmlns:p="http://schemas.openxmlformats.org/presentationml/2006/main">
  <p:tag name="NUM" val="2"/>
</p:tagLst>
</file>

<file path=ppt/tags/tag287.xml><?xml version="1.0" encoding="utf-8"?>
<p:tagLst xmlns:a="http://schemas.openxmlformats.org/drawingml/2006/main" xmlns:r="http://schemas.openxmlformats.org/officeDocument/2006/relationships" xmlns:p="http://schemas.openxmlformats.org/presentationml/2006/main">
  <p:tag name="NUM" val="3"/>
</p:tagLst>
</file>

<file path=ppt/tags/tag288.xml><?xml version="1.0" encoding="utf-8"?>
<p:tagLst xmlns:a="http://schemas.openxmlformats.org/drawingml/2006/main" xmlns:r="http://schemas.openxmlformats.org/officeDocument/2006/relationships" xmlns:p="http://schemas.openxmlformats.org/presentationml/2006/main">
  <p:tag name="NUM" val="1"/>
</p:tagLst>
</file>

<file path=ppt/tags/tag289.xml><?xml version="1.0" encoding="utf-8"?>
<p:tagLst xmlns:a="http://schemas.openxmlformats.org/drawingml/2006/main" xmlns:r="http://schemas.openxmlformats.org/officeDocument/2006/relationships" xmlns:p="http://schemas.openxmlformats.org/presentationml/2006/main">
  <p:tag name="NUM" val="2"/>
</p:tagLst>
</file>

<file path=ppt/tags/tag29.xml><?xml version="1.0" encoding="utf-8"?>
<p:tagLst xmlns:a="http://schemas.openxmlformats.org/drawingml/2006/main" xmlns:r="http://schemas.openxmlformats.org/officeDocument/2006/relationships" xmlns:p="http://schemas.openxmlformats.org/presentationml/2006/main">
  <p:tag name="NUM" val="3"/>
</p:tagLst>
</file>

<file path=ppt/tags/tag290.xml><?xml version="1.0" encoding="utf-8"?>
<p:tagLst xmlns:a="http://schemas.openxmlformats.org/drawingml/2006/main" xmlns:r="http://schemas.openxmlformats.org/officeDocument/2006/relationships" xmlns:p="http://schemas.openxmlformats.org/presentationml/2006/main">
  <p:tag name="NUM" val="3"/>
</p:tagLst>
</file>

<file path=ppt/tags/tag291.xml><?xml version="1.0" encoding="utf-8"?>
<p:tagLst xmlns:a="http://schemas.openxmlformats.org/drawingml/2006/main" xmlns:r="http://schemas.openxmlformats.org/officeDocument/2006/relationships" xmlns:p="http://schemas.openxmlformats.org/presentationml/2006/main">
  <p:tag name="NUM" val="1"/>
</p:tagLst>
</file>

<file path=ppt/tags/tag292.xml><?xml version="1.0" encoding="utf-8"?>
<p:tagLst xmlns:a="http://schemas.openxmlformats.org/drawingml/2006/main" xmlns:r="http://schemas.openxmlformats.org/officeDocument/2006/relationships" xmlns:p="http://schemas.openxmlformats.org/presentationml/2006/main">
  <p:tag name="NUM" val="2"/>
</p:tagLst>
</file>

<file path=ppt/tags/tag293.xml><?xml version="1.0" encoding="utf-8"?>
<p:tagLst xmlns:a="http://schemas.openxmlformats.org/drawingml/2006/main" xmlns:r="http://schemas.openxmlformats.org/officeDocument/2006/relationships" xmlns:p="http://schemas.openxmlformats.org/presentationml/2006/main">
  <p:tag name="NUM" val="3"/>
</p:tagLst>
</file>

<file path=ppt/tags/tag294.xml><?xml version="1.0" encoding="utf-8"?>
<p:tagLst xmlns:a="http://schemas.openxmlformats.org/drawingml/2006/main" xmlns:r="http://schemas.openxmlformats.org/officeDocument/2006/relationships" xmlns:p="http://schemas.openxmlformats.org/presentationml/2006/main">
  <p:tag name="NUM" val="1"/>
</p:tagLst>
</file>

<file path=ppt/tags/tag295.xml><?xml version="1.0" encoding="utf-8"?>
<p:tagLst xmlns:a="http://schemas.openxmlformats.org/drawingml/2006/main" xmlns:r="http://schemas.openxmlformats.org/officeDocument/2006/relationships" xmlns:p="http://schemas.openxmlformats.org/presentationml/2006/main">
  <p:tag name="NUM" val="2"/>
</p:tagLst>
</file>

<file path=ppt/tags/tag296.xml><?xml version="1.0" encoding="utf-8"?>
<p:tagLst xmlns:a="http://schemas.openxmlformats.org/drawingml/2006/main" xmlns:r="http://schemas.openxmlformats.org/officeDocument/2006/relationships" xmlns:p="http://schemas.openxmlformats.org/presentationml/2006/main">
  <p:tag name="NUM" val="3"/>
</p:tagLst>
</file>

<file path=ppt/tags/tag297.xml><?xml version="1.0" encoding="utf-8"?>
<p:tagLst xmlns:a="http://schemas.openxmlformats.org/drawingml/2006/main" xmlns:r="http://schemas.openxmlformats.org/officeDocument/2006/relationships" xmlns:p="http://schemas.openxmlformats.org/presentationml/2006/main">
  <p:tag name="NUM" val="1"/>
</p:tagLst>
</file>

<file path=ppt/tags/tag298.xml><?xml version="1.0" encoding="utf-8"?>
<p:tagLst xmlns:a="http://schemas.openxmlformats.org/drawingml/2006/main" xmlns:r="http://schemas.openxmlformats.org/officeDocument/2006/relationships" xmlns:p="http://schemas.openxmlformats.org/presentationml/2006/main">
  <p:tag name="NUM" val="2"/>
</p:tagLst>
</file>

<file path=ppt/tags/tag299.xml><?xml version="1.0" encoding="utf-8"?>
<p:tagLst xmlns:a="http://schemas.openxmlformats.org/drawingml/2006/main" xmlns:r="http://schemas.openxmlformats.org/officeDocument/2006/relationships" xmlns:p="http://schemas.openxmlformats.org/presentationml/2006/main">
  <p:tag name="NUM" val="3"/>
</p:tagLst>
</file>

<file path=ppt/tags/tag3.xml><?xml version="1.0" encoding="utf-8"?>
<p:tagLst xmlns:a="http://schemas.openxmlformats.org/drawingml/2006/main" xmlns:r="http://schemas.openxmlformats.org/officeDocument/2006/relationships" xmlns:p="http://schemas.openxmlformats.org/presentationml/2006/main">
  <p:tag name="NUM" val="1"/>
</p:tagLst>
</file>

<file path=ppt/tags/tag30.xml><?xml version="1.0" encoding="utf-8"?>
<p:tagLst xmlns:a="http://schemas.openxmlformats.org/drawingml/2006/main" xmlns:r="http://schemas.openxmlformats.org/officeDocument/2006/relationships" xmlns:p="http://schemas.openxmlformats.org/presentationml/2006/main">
  <p:tag name="NUM" val="1"/>
</p:tagLst>
</file>

<file path=ppt/tags/tag300.xml><?xml version="1.0" encoding="utf-8"?>
<p:tagLst xmlns:a="http://schemas.openxmlformats.org/drawingml/2006/main" xmlns:r="http://schemas.openxmlformats.org/officeDocument/2006/relationships" xmlns:p="http://schemas.openxmlformats.org/presentationml/2006/main">
  <p:tag name="NUM" val="4"/>
</p:tagLst>
</file>

<file path=ppt/tags/tag301.xml><?xml version="1.0" encoding="utf-8"?>
<p:tagLst xmlns:a="http://schemas.openxmlformats.org/drawingml/2006/main" xmlns:r="http://schemas.openxmlformats.org/officeDocument/2006/relationships" xmlns:p="http://schemas.openxmlformats.org/presentationml/2006/main">
  <p:tag name="NUM" val="1"/>
</p:tagLst>
</file>

<file path=ppt/tags/tag302.xml><?xml version="1.0" encoding="utf-8"?>
<p:tagLst xmlns:a="http://schemas.openxmlformats.org/drawingml/2006/main" xmlns:r="http://schemas.openxmlformats.org/officeDocument/2006/relationships" xmlns:p="http://schemas.openxmlformats.org/presentationml/2006/main">
  <p:tag name="NUM" val="2"/>
</p:tagLst>
</file>

<file path=ppt/tags/tag303.xml><?xml version="1.0" encoding="utf-8"?>
<p:tagLst xmlns:a="http://schemas.openxmlformats.org/drawingml/2006/main" xmlns:r="http://schemas.openxmlformats.org/officeDocument/2006/relationships" xmlns:p="http://schemas.openxmlformats.org/presentationml/2006/main">
  <p:tag name="NUM" val="3"/>
</p:tagLst>
</file>

<file path=ppt/tags/tag304.xml><?xml version="1.0" encoding="utf-8"?>
<p:tagLst xmlns:a="http://schemas.openxmlformats.org/drawingml/2006/main" xmlns:r="http://schemas.openxmlformats.org/officeDocument/2006/relationships" xmlns:p="http://schemas.openxmlformats.org/presentationml/2006/main">
  <p:tag name="NUM" val="1"/>
</p:tagLst>
</file>

<file path=ppt/tags/tag305.xml><?xml version="1.0" encoding="utf-8"?>
<p:tagLst xmlns:a="http://schemas.openxmlformats.org/drawingml/2006/main" xmlns:r="http://schemas.openxmlformats.org/officeDocument/2006/relationships" xmlns:p="http://schemas.openxmlformats.org/presentationml/2006/main">
  <p:tag name="NUM" val="1"/>
</p:tagLst>
</file>

<file path=ppt/tags/tag306.xml><?xml version="1.0" encoding="utf-8"?>
<p:tagLst xmlns:a="http://schemas.openxmlformats.org/drawingml/2006/main" xmlns:r="http://schemas.openxmlformats.org/officeDocument/2006/relationships" xmlns:p="http://schemas.openxmlformats.org/presentationml/2006/main">
  <p:tag name="NUM" val="2"/>
</p:tagLst>
</file>

<file path=ppt/tags/tag307.xml><?xml version="1.0" encoding="utf-8"?>
<p:tagLst xmlns:a="http://schemas.openxmlformats.org/drawingml/2006/main" xmlns:r="http://schemas.openxmlformats.org/officeDocument/2006/relationships" xmlns:p="http://schemas.openxmlformats.org/presentationml/2006/main">
  <p:tag name="NUM" val="1"/>
</p:tagLst>
</file>

<file path=ppt/tags/tag308.xml><?xml version="1.0" encoding="utf-8"?>
<p:tagLst xmlns:a="http://schemas.openxmlformats.org/drawingml/2006/main" xmlns:r="http://schemas.openxmlformats.org/officeDocument/2006/relationships" xmlns:p="http://schemas.openxmlformats.org/presentationml/2006/main">
  <p:tag name="NUM" val="2"/>
</p:tagLst>
</file>

<file path=ppt/tags/tag309.xml><?xml version="1.0" encoding="utf-8"?>
<p:tagLst xmlns:a="http://schemas.openxmlformats.org/drawingml/2006/main" xmlns:r="http://schemas.openxmlformats.org/officeDocument/2006/relationships" xmlns:p="http://schemas.openxmlformats.org/presentationml/2006/main">
  <p:tag name="NUM" val="3"/>
</p:tagLst>
</file>

<file path=ppt/tags/tag31.xml><?xml version="1.0" encoding="utf-8"?>
<p:tagLst xmlns:a="http://schemas.openxmlformats.org/drawingml/2006/main" xmlns:r="http://schemas.openxmlformats.org/officeDocument/2006/relationships" xmlns:p="http://schemas.openxmlformats.org/presentationml/2006/main">
  <p:tag name="NUM" val="2"/>
</p:tagLst>
</file>

<file path=ppt/tags/tag310.xml><?xml version="1.0" encoding="utf-8"?>
<p:tagLst xmlns:a="http://schemas.openxmlformats.org/drawingml/2006/main" xmlns:r="http://schemas.openxmlformats.org/officeDocument/2006/relationships" xmlns:p="http://schemas.openxmlformats.org/presentationml/2006/main">
  <p:tag name="NUM" val="1"/>
</p:tagLst>
</file>

<file path=ppt/tags/tag311.xml><?xml version="1.0" encoding="utf-8"?>
<p:tagLst xmlns:a="http://schemas.openxmlformats.org/drawingml/2006/main" xmlns:r="http://schemas.openxmlformats.org/officeDocument/2006/relationships" xmlns:p="http://schemas.openxmlformats.org/presentationml/2006/main">
  <p:tag name="NUM" val="2"/>
</p:tagLst>
</file>

<file path=ppt/tags/tag312.xml><?xml version="1.0" encoding="utf-8"?>
<p:tagLst xmlns:a="http://schemas.openxmlformats.org/drawingml/2006/main" xmlns:r="http://schemas.openxmlformats.org/officeDocument/2006/relationships" xmlns:p="http://schemas.openxmlformats.org/presentationml/2006/main">
  <p:tag name="NUM" val="3"/>
</p:tagLst>
</file>

<file path=ppt/tags/tag313.xml><?xml version="1.0" encoding="utf-8"?>
<p:tagLst xmlns:a="http://schemas.openxmlformats.org/drawingml/2006/main" xmlns:r="http://schemas.openxmlformats.org/officeDocument/2006/relationships" xmlns:p="http://schemas.openxmlformats.org/presentationml/2006/main">
  <p:tag name="NUM" val="4"/>
</p:tagLst>
</file>

<file path=ppt/tags/tag314.xml><?xml version="1.0" encoding="utf-8"?>
<p:tagLst xmlns:a="http://schemas.openxmlformats.org/drawingml/2006/main" xmlns:r="http://schemas.openxmlformats.org/officeDocument/2006/relationships" xmlns:p="http://schemas.openxmlformats.org/presentationml/2006/main">
  <p:tag name="NUM" val="5"/>
</p:tagLst>
</file>

<file path=ppt/tags/tag315.xml><?xml version="1.0" encoding="utf-8"?>
<p:tagLst xmlns:a="http://schemas.openxmlformats.org/drawingml/2006/main" xmlns:r="http://schemas.openxmlformats.org/officeDocument/2006/relationships" xmlns:p="http://schemas.openxmlformats.org/presentationml/2006/main">
  <p:tag name="NUM" val="6"/>
</p:tagLst>
</file>

<file path=ppt/tags/tag316.xml><?xml version="1.0" encoding="utf-8"?>
<p:tagLst xmlns:a="http://schemas.openxmlformats.org/drawingml/2006/main" xmlns:r="http://schemas.openxmlformats.org/officeDocument/2006/relationships" xmlns:p="http://schemas.openxmlformats.org/presentationml/2006/main">
  <p:tag name="NUM" val="7"/>
</p:tagLst>
</file>

<file path=ppt/tags/tag317.xml><?xml version="1.0" encoding="utf-8"?>
<p:tagLst xmlns:a="http://schemas.openxmlformats.org/drawingml/2006/main" xmlns:r="http://schemas.openxmlformats.org/officeDocument/2006/relationships" xmlns:p="http://schemas.openxmlformats.org/presentationml/2006/main">
  <p:tag name="NUM" val="8"/>
</p:tagLst>
</file>

<file path=ppt/tags/tag318.xml><?xml version="1.0" encoding="utf-8"?>
<p:tagLst xmlns:a="http://schemas.openxmlformats.org/drawingml/2006/main" xmlns:r="http://schemas.openxmlformats.org/officeDocument/2006/relationships" xmlns:p="http://schemas.openxmlformats.org/presentationml/2006/main">
  <p:tag name="NUM" val="9"/>
</p:tagLst>
</file>

<file path=ppt/tags/tag319.xml><?xml version="1.0" encoding="utf-8"?>
<p:tagLst xmlns:a="http://schemas.openxmlformats.org/drawingml/2006/main" xmlns:r="http://schemas.openxmlformats.org/officeDocument/2006/relationships" xmlns:p="http://schemas.openxmlformats.org/presentationml/2006/main">
  <p:tag name="NUM" val="10"/>
</p:tagLst>
</file>

<file path=ppt/tags/tag32.xml><?xml version="1.0" encoding="utf-8"?>
<p:tagLst xmlns:a="http://schemas.openxmlformats.org/drawingml/2006/main" xmlns:r="http://schemas.openxmlformats.org/officeDocument/2006/relationships" xmlns:p="http://schemas.openxmlformats.org/presentationml/2006/main">
  <p:tag name="NUM" val="3"/>
</p:tagLst>
</file>

<file path=ppt/tags/tag320.xml><?xml version="1.0" encoding="utf-8"?>
<p:tagLst xmlns:a="http://schemas.openxmlformats.org/drawingml/2006/main" xmlns:r="http://schemas.openxmlformats.org/officeDocument/2006/relationships" xmlns:p="http://schemas.openxmlformats.org/presentationml/2006/main">
  <p:tag name="NUM" val="11"/>
</p:tagLst>
</file>

<file path=ppt/tags/tag321.xml><?xml version="1.0" encoding="utf-8"?>
<p:tagLst xmlns:a="http://schemas.openxmlformats.org/drawingml/2006/main" xmlns:r="http://schemas.openxmlformats.org/officeDocument/2006/relationships" xmlns:p="http://schemas.openxmlformats.org/presentationml/2006/main">
  <p:tag name="NUM" val="12"/>
</p:tagLst>
</file>

<file path=ppt/tags/tag322.xml><?xml version="1.0" encoding="utf-8"?>
<p:tagLst xmlns:a="http://schemas.openxmlformats.org/drawingml/2006/main" xmlns:r="http://schemas.openxmlformats.org/officeDocument/2006/relationships" xmlns:p="http://schemas.openxmlformats.org/presentationml/2006/main">
  <p:tag name="NUM" val="1"/>
</p:tagLst>
</file>

<file path=ppt/tags/tag323.xml><?xml version="1.0" encoding="utf-8"?>
<p:tagLst xmlns:a="http://schemas.openxmlformats.org/drawingml/2006/main" xmlns:r="http://schemas.openxmlformats.org/officeDocument/2006/relationships" xmlns:p="http://schemas.openxmlformats.org/presentationml/2006/main">
  <p:tag name="NUM" val="2"/>
</p:tagLst>
</file>

<file path=ppt/tags/tag324.xml><?xml version="1.0" encoding="utf-8"?>
<p:tagLst xmlns:a="http://schemas.openxmlformats.org/drawingml/2006/main" xmlns:r="http://schemas.openxmlformats.org/officeDocument/2006/relationships" xmlns:p="http://schemas.openxmlformats.org/presentationml/2006/main">
  <p:tag name="NUM" val="3"/>
</p:tagLst>
</file>

<file path=ppt/tags/tag325.xml><?xml version="1.0" encoding="utf-8"?>
<p:tagLst xmlns:a="http://schemas.openxmlformats.org/drawingml/2006/main" xmlns:r="http://schemas.openxmlformats.org/officeDocument/2006/relationships" xmlns:p="http://schemas.openxmlformats.org/presentationml/2006/main">
  <p:tag name="NUM" val="4"/>
</p:tagLst>
</file>

<file path=ppt/tags/tag326.xml><?xml version="1.0" encoding="utf-8"?>
<p:tagLst xmlns:a="http://schemas.openxmlformats.org/drawingml/2006/main" xmlns:r="http://schemas.openxmlformats.org/officeDocument/2006/relationships" xmlns:p="http://schemas.openxmlformats.org/presentationml/2006/main">
  <p:tag name="NUM" val="5"/>
</p:tagLst>
</file>

<file path=ppt/tags/tag327.xml><?xml version="1.0" encoding="utf-8"?>
<p:tagLst xmlns:a="http://schemas.openxmlformats.org/drawingml/2006/main" xmlns:r="http://schemas.openxmlformats.org/officeDocument/2006/relationships" xmlns:p="http://schemas.openxmlformats.org/presentationml/2006/main">
  <p:tag name="NUM" val="6"/>
</p:tagLst>
</file>

<file path=ppt/tags/tag328.xml><?xml version="1.0" encoding="utf-8"?>
<p:tagLst xmlns:a="http://schemas.openxmlformats.org/drawingml/2006/main" xmlns:r="http://schemas.openxmlformats.org/officeDocument/2006/relationships" xmlns:p="http://schemas.openxmlformats.org/presentationml/2006/main">
  <p:tag name="NUM" val="7"/>
</p:tagLst>
</file>

<file path=ppt/tags/tag329.xml><?xml version="1.0" encoding="utf-8"?>
<p:tagLst xmlns:a="http://schemas.openxmlformats.org/drawingml/2006/main" xmlns:r="http://schemas.openxmlformats.org/officeDocument/2006/relationships" xmlns:p="http://schemas.openxmlformats.org/presentationml/2006/main">
  <p:tag name="NUM" val="8"/>
</p:tagLst>
</file>

<file path=ppt/tags/tag33.xml><?xml version="1.0" encoding="utf-8"?>
<p:tagLst xmlns:a="http://schemas.openxmlformats.org/drawingml/2006/main" xmlns:r="http://schemas.openxmlformats.org/officeDocument/2006/relationships" xmlns:p="http://schemas.openxmlformats.org/presentationml/2006/main">
  <p:tag name="NUM" val="1"/>
</p:tagLst>
</file>

<file path=ppt/tags/tag330.xml><?xml version="1.0" encoding="utf-8"?>
<p:tagLst xmlns:a="http://schemas.openxmlformats.org/drawingml/2006/main" xmlns:r="http://schemas.openxmlformats.org/officeDocument/2006/relationships" xmlns:p="http://schemas.openxmlformats.org/presentationml/2006/main">
  <p:tag name="NUM" val="9"/>
</p:tagLst>
</file>

<file path=ppt/tags/tag331.xml><?xml version="1.0" encoding="utf-8"?>
<p:tagLst xmlns:a="http://schemas.openxmlformats.org/drawingml/2006/main" xmlns:r="http://schemas.openxmlformats.org/officeDocument/2006/relationships" xmlns:p="http://schemas.openxmlformats.org/presentationml/2006/main">
  <p:tag name="NUM" val="10"/>
</p:tagLst>
</file>

<file path=ppt/tags/tag332.xml><?xml version="1.0" encoding="utf-8"?>
<p:tagLst xmlns:a="http://schemas.openxmlformats.org/drawingml/2006/main" xmlns:r="http://schemas.openxmlformats.org/officeDocument/2006/relationships" xmlns:p="http://schemas.openxmlformats.org/presentationml/2006/main">
  <p:tag name="NUM" val="11"/>
</p:tagLst>
</file>

<file path=ppt/tags/tag333.xml><?xml version="1.0" encoding="utf-8"?>
<p:tagLst xmlns:a="http://schemas.openxmlformats.org/drawingml/2006/main" xmlns:r="http://schemas.openxmlformats.org/officeDocument/2006/relationships" xmlns:p="http://schemas.openxmlformats.org/presentationml/2006/main">
  <p:tag name="NUM" val="1"/>
</p:tagLst>
</file>

<file path=ppt/tags/tag334.xml><?xml version="1.0" encoding="utf-8"?>
<p:tagLst xmlns:a="http://schemas.openxmlformats.org/drawingml/2006/main" xmlns:r="http://schemas.openxmlformats.org/officeDocument/2006/relationships" xmlns:p="http://schemas.openxmlformats.org/presentationml/2006/main">
  <p:tag name="NUM" val="1"/>
</p:tagLst>
</file>

<file path=ppt/tags/tag335.xml><?xml version="1.0" encoding="utf-8"?>
<p:tagLst xmlns:a="http://schemas.openxmlformats.org/drawingml/2006/main" xmlns:r="http://schemas.openxmlformats.org/officeDocument/2006/relationships" xmlns:p="http://schemas.openxmlformats.org/presentationml/2006/main">
  <p:tag name="NUM" val="2"/>
</p:tagLst>
</file>

<file path=ppt/tags/tag336.xml><?xml version="1.0" encoding="utf-8"?>
<p:tagLst xmlns:a="http://schemas.openxmlformats.org/drawingml/2006/main" xmlns:r="http://schemas.openxmlformats.org/officeDocument/2006/relationships" xmlns:p="http://schemas.openxmlformats.org/presentationml/2006/main">
  <p:tag name="NUM" val="1"/>
</p:tagLst>
</file>

<file path=ppt/tags/tag337.xml><?xml version="1.0" encoding="utf-8"?>
<p:tagLst xmlns:a="http://schemas.openxmlformats.org/drawingml/2006/main" xmlns:r="http://schemas.openxmlformats.org/officeDocument/2006/relationships" xmlns:p="http://schemas.openxmlformats.org/presentationml/2006/main">
  <p:tag name="NUM" val="2"/>
</p:tagLst>
</file>

<file path=ppt/tags/tag338.xml><?xml version="1.0" encoding="utf-8"?>
<p:tagLst xmlns:a="http://schemas.openxmlformats.org/drawingml/2006/main" xmlns:r="http://schemas.openxmlformats.org/officeDocument/2006/relationships" xmlns:p="http://schemas.openxmlformats.org/presentationml/2006/main">
  <p:tag name="NUM" val="1"/>
</p:tagLst>
</file>

<file path=ppt/tags/tag339.xml><?xml version="1.0" encoding="utf-8"?>
<p:tagLst xmlns:a="http://schemas.openxmlformats.org/drawingml/2006/main" xmlns:r="http://schemas.openxmlformats.org/officeDocument/2006/relationships" xmlns:p="http://schemas.openxmlformats.org/presentationml/2006/main">
  <p:tag name="NUM" val="2"/>
</p:tagLst>
</file>

<file path=ppt/tags/tag34.xml><?xml version="1.0" encoding="utf-8"?>
<p:tagLst xmlns:a="http://schemas.openxmlformats.org/drawingml/2006/main" xmlns:r="http://schemas.openxmlformats.org/officeDocument/2006/relationships" xmlns:p="http://schemas.openxmlformats.org/presentationml/2006/main">
  <p:tag name="NUM" val="2"/>
</p:tagLst>
</file>

<file path=ppt/tags/tag340.xml><?xml version="1.0" encoding="utf-8"?>
<p:tagLst xmlns:a="http://schemas.openxmlformats.org/drawingml/2006/main" xmlns:r="http://schemas.openxmlformats.org/officeDocument/2006/relationships" xmlns:p="http://schemas.openxmlformats.org/presentationml/2006/main">
  <p:tag name="NUM" val="3"/>
</p:tagLst>
</file>

<file path=ppt/tags/tag341.xml><?xml version="1.0" encoding="utf-8"?>
<p:tagLst xmlns:a="http://schemas.openxmlformats.org/drawingml/2006/main" xmlns:r="http://schemas.openxmlformats.org/officeDocument/2006/relationships" xmlns:p="http://schemas.openxmlformats.org/presentationml/2006/main">
  <p:tag name="NUM" val="1"/>
</p:tagLst>
</file>

<file path=ppt/tags/tag342.xml><?xml version="1.0" encoding="utf-8"?>
<p:tagLst xmlns:a="http://schemas.openxmlformats.org/drawingml/2006/main" xmlns:r="http://schemas.openxmlformats.org/officeDocument/2006/relationships" xmlns:p="http://schemas.openxmlformats.org/presentationml/2006/main">
  <p:tag name="NUM" val="2"/>
</p:tagLst>
</file>

<file path=ppt/tags/tag343.xml><?xml version="1.0" encoding="utf-8"?>
<p:tagLst xmlns:a="http://schemas.openxmlformats.org/drawingml/2006/main" xmlns:r="http://schemas.openxmlformats.org/officeDocument/2006/relationships" xmlns:p="http://schemas.openxmlformats.org/presentationml/2006/main">
  <p:tag name="NUM" val="3"/>
</p:tagLst>
</file>

<file path=ppt/tags/tag344.xml><?xml version="1.0" encoding="utf-8"?>
<p:tagLst xmlns:a="http://schemas.openxmlformats.org/drawingml/2006/main" xmlns:r="http://schemas.openxmlformats.org/officeDocument/2006/relationships" xmlns:p="http://schemas.openxmlformats.org/presentationml/2006/main">
  <p:tag name="NUM" val="1"/>
</p:tagLst>
</file>

<file path=ppt/tags/tag345.xml><?xml version="1.0" encoding="utf-8"?>
<p:tagLst xmlns:a="http://schemas.openxmlformats.org/drawingml/2006/main" xmlns:r="http://schemas.openxmlformats.org/officeDocument/2006/relationships" xmlns:p="http://schemas.openxmlformats.org/presentationml/2006/main">
  <p:tag name="NUM" val="2"/>
</p:tagLst>
</file>

<file path=ppt/tags/tag346.xml><?xml version="1.0" encoding="utf-8"?>
<p:tagLst xmlns:a="http://schemas.openxmlformats.org/drawingml/2006/main" xmlns:r="http://schemas.openxmlformats.org/officeDocument/2006/relationships" xmlns:p="http://schemas.openxmlformats.org/presentationml/2006/main">
  <p:tag name="NUM" val="3"/>
</p:tagLst>
</file>

<file path=ppt/tags/tag347.xml><?xml version="1.0" encoding="utf-8"?>
<p:tagLst xmlns:a="http://schemas.openxmlformats.org/drawingml/2006/main" xmlns:r="http://schemas.openxmlformats.org/officeDocument/2006/relationships" xmlns:p="http://schemas.openxmlformats.org/presentationml/2006/main">
  <p:tag name="NUM" val="1"/>
</p:tagLst>
</file>

<file path=ppt/tags/tag348.xml><?xml version="1.0" encoding="utf-8"?>
<p:tagLst xmlns:a="http://schemas.openxmlformats.org/drawingml/2006/main" xmlns:r="http://schemas.openxmlformats.org/officeDocument/2006/relationships" xmlns:p="http://schemas.openxmlformats.org/presentationml/2006/main">
  <p:tag name="NUM" val="2"/>
</p:tagLst>
</file>

<file path=ppt/tags/tag349.xml><?xml version="1.0" encoding="utf-8"?>
<p:tagLst xmlns:a="http://schemas.openxmlformats.org/drawingml/2006/main" xmlns:r="http://schemas.openxmlformats.org/officeDocument/2006/relationships" xmlns:p="http://schemas.openxmlformats.org/presentationml/2006/main">
  <p:tag name="NUM" val="3"/>
</p:tagLst>
</file>

<file path=ppt/tags/tag35.xml><?xml version="1.0" encoding="utf-8"?>
<p:tagLst xmlns:a="http://schemas.openxmlformats.org/drawingml/2006/main" xmlns:r="http://schemas.openxmlformats.org/officeDocument/2006/relationships" xmlns:p="http://schemas.openxmlformats.org/presentationml/2006/main">
  <p:tag name="NUM" val="3"/>
</p:tagLst>
</file>

<file path=ppt/tags/tag350.xml><?xml version="1.0" encoding="utf-8"?>
<p:tagLst xmlns:a="http://schemas.openxmlformats.org/drawingml/2006/main" xmlns:r="http://schemas.openxmlformats.org/officeDocument/2006/relationships" xmlns:p="http://schemas.openxmlformats.org/presentationml/2006/main">
  <p:tag name="NUM" val="4"/>
</p:tagLst>
</file>

<file path=ppt/tags/tag351.xml><?xml version="1.0" encoding="utf-8"?>
<p:tagLst xmlns:a="http://schemas.openxmlformats.org/drawingml/2006/main" xmlns:r="http://schemas.openxmlformats.org/officeDocument/2006/relationships" xmlns:p="http://schemas.openxmlformats.org/presentationml/2006/main">
  <p:tag name="NUM" val="1"/>
</p:tagLst>
</file>

<file path=ppt/tags/tag352.xml><?xml version="1.0" encoding="utf-8"?>
<p:tagLst xmlns:a="http://schemas.openxmlformats.org/drawingml/2006/main" xmlns:r="http://schemas.openxmlformats.org/officeDocument/2006/relationships" xmlns:p="http://schemas.openxmlformats.org/presentationml/2006/main">
  <p:tag name="NUM" val="2"/>
</p:tagLst>
</file>

<file path=ppt/tags/tag353.xml><?xml version="1.0" encoding="utf-8"?>
<p:tagLst xmlns:a="http://schemas.openxmlformats.org/drawingml/2006/main" xmlns:r="http://schemas.openxmlformats.org/officeDocument/2006/relationships" xmlns:p="http://schemas.openxmlformats.org/presentationml/2006/main">
  <p:tag name="NUM" val="3"/>
</p:tagLst>
</file>

<file path=ppt/tags/tag354.xml><?xml version="1.0" encoding="utf-8"?>
<p:tagLst xmlns:a="http://schemas.openxmlformats.org/drawingml/2006/main" xmlns:r="http://schemas.openxmlformats.org/officeDocument/2006/relationships" xmlns:p="http://schemas.openxmlformats.org/presentationml/2006/main">
  <p:tag name="NUM" val="1"/>
</p:tagLst>
</file>

<file path=ppt/tags/tag355.xml><?xml version="1.0" encoding="utf-8"?>
<p:tagLst xmlns:a="http://schemas.openxmlformats.org/drawingml/2006/main" xmlns:r="http://schemas.openxmlformats.org/officeDocument/2006/relationships" xmlns:p="http://schemas.openxmlformats.org/presentationml/2006/main">
  <p:tag name="NUM" val="2"/>
</p:tagLst>
</file>

<file path=ppt/tags/tag356.xml><?xml version="1.0" encoding="utf-8"?>
<p:tagLst xmlns:a="http://schemas.openxmlformats.org/drawingml/2006/main" xmlns:r="http://schemas.openxmlformats.org/officeDocument/2006/relationships" xmlns:p="http://schemas.openxmlformats.org/presentationml/2006/main">
  <p:tag name="NUM" val="3"/>
</p:tagLst>
</file>

<file path=ppt/tags/tag357.xml><?xml version="1.0" encoding="utf-8"?>
<p:tagLst xmlns:a="http://schemas.openxmlformats.org/drawingml/2006/main" xmlns:r="http://schemas.openxmlformats.org/officeDocument/2006/relationships" xmlns:p="http://schemas.openxmlformats.org/presentationml/2006/main">
  <p:tag name="NUM" val="1"/>
</p:tagLst>
</file>

<file path=ppt/tags/tag358.xml><?xml version="1.0" encoding="utf-8"?>
<p:tagLst xmlns:a="http://schemas.openxmlformats.org/drawingml/2006/main" xmlns:r="http://schemas.openxmlformats.org/officeDocument/2006/relationships" xmlns:p="http://schemas.openxmlformats.org/presentationml/2006/main">
  <p:tag name="NUM" val="2"/>
</p:tagLst>
</file>

<file path=ppt/tags/tag359.xml><?xml version="1.0" encoding="utf-8"?>
<p:tagLst xmlns:a="http://schemas.openxmlformats.org/drawingml/2006/main" xmlns:r="http://schemas.openxmlformats.org/officeDocument/2006/relationships" xmlns:p="http://schemas.openxmlformats.org/presentationml/2006/main">
  <p:tag name="NUM" val="3"/>
</p:tagLst>
</file>

<file path=ppt/tags/tag36.xml><?xml version="1.0" encoding="utf-8"?>
<p:tagLst xmlns:a="http://schemas.openxmlformats.org/drawingml/2006/main" xmlns:r="http://schemas.openxmlformats.org/officeDocument/2006/relationships" xmlns:p="http://schemas.openxmlformats.org/presentationml/2006/main">
  <p:tag name="NUM" val="1"/>
</p:tagLst>
</file>

<file path=ppt/tags/tag360.xml><?xml version="1.0" encoding="utf-8"?>
<p:tagLst xmlns:a="http://schemas.openxmlformats.org/drawingml/2006/main" xmlns:r="http://schemas.openxmlformats.org/officeDocument/2006/relationships" xmlns:p="http://schemas.openxmlformats.org/presentationml/2006/main">
  <p:tag name="NUM" val="1"/>
</p:tagLst>
</file>

<file path=ppt/tags/tag361.xml><?xml version="1.0" encoding="utf-8"?>
<p:tagLst xmlns:a="http://schemas.openxmlformats.org/drawingml/2006/main" xmlns:r="http://schemas.openxmlformats.org/officeDocument/2006/relationships" xmlns:p="http://schemas.openxmlformats.org/presentationml/2006/main">
  <p:tag name="NUM" val="2"/>
</p:tagLst>
</file>

<file path=ppt/tags/tag362.xml><?xml version="1.0" encoding="utf-8"?>
<p:tagLst xmlns:a="http://schemas.openxmlformats.org/drawingml/2006/main" xmlns:r="http://schemas.openxmlformats.org/officeDocument/2006/relationships" xmlns:p="http://schemas.openxmlformats.org/presentationml/2006/main">
  <p:tag name="NUM" val="3"/>
</p:tagLst>
</file>

<file path=ppt/tags/tag363.xml><?xml version="1.0" encoding="utf-8"?>
<p:tagLst xmlns:a="http://schemas.openxmlformats.org/drawingml/2006/main" xmlns:r="http://schemas.openxmlformats.org/officeDocument/2006/relationships" xmlns:p="http://schemas.openxmlformats.org/presentationml/2006/main">
  <p:tag name="NUM" val="1"/>
</p:tagLst>
</file>

<file path=ppt/tags/tag364.xml><?xml version="1.0" encoding="utf-8"?>
<p:tagLst xmlns:a="http://schemas.openxmlformats.org/drawingml/2006/main" xmlns:r="http://schemas.openxmlformats.org/officeDocument/2006/relationships" xmlns:p="http://schemas.openxmlformats.org/presentationml/2006/main">
  <p:tag name="NUM" val="2"/>
</p:tagLst>
</file>

<file path=ppt/tags/tag365.xml><?xml version="1.0" encoding="utf-8"?>
<p:tagLst xmlns:a="http://schemas.openxmlformats.org/drawingml/2006/main" xmlns:r="http://schemas.openxmlformats.org/officeDocument/2006/relationships" xmlns:p="http://schemas.openxmlformats.org/presentationml/2006/main">
  <p:tag name="NUM" val="3"/>
</p:tagLst>
</file>

<file path=ppt/tags/tag366.xml><?xml version="1.0" encoding="utf-8"?>
<p:tagLst xmlns:a="http://schemas.openxmlformats.org/drawingml/2006/main" xmlns:r="http://schemas.openxmlformats.org/officeDocument/2006/relationships" xmlns:p="http://schemas.openxmlformats.org/presentationml/2006/main">
  <p:tag name="NUM" val="4"/>
</p:tagLst>
</file>

<file path=ppt/tags/tag367.xml><?xml version="1.0" encoding="utf-8"?>
<p:tagLst xmlns:a="http://schemas.openxmlformats.org/drawingml/2006/main" xmlns:r="http://schemas.openxmlformats.org/officeDocument/2006/relationships" xmlns:p="http://schemas.openxmlformats.org/presentationml/2006/main">
  <p:tag name="NUM" val="1"/>
</p:tagLst>
</file>

<file path=ppt/tags/tag368.xml><?xml version="1.0" encoding="utf-8"?>
<p:tagLst xmlns:a="http://schemas.openxmlformats.org/drawingml/2006/main" xmlns:r="http://schemas.openxmlformats.org/officeDocument/2006/relationships" xmlns:p="http://schemas.openxmlformats.org/presentationml/2006/main">
  <p:tag name="NUM" val="2"/>
</p:tagLst>
</file>

<file path=ppt/tags/tag369.xml><?xml version="1.0" encoding="utf-8"?>
<p:tagLst xmlns:a="http://schemas.openxmlformats.org/drawingml/2006/main" xmlns:r="http://schemas.openxmlformats.org/officeDocument/2006/relationships" xmlns:p="http://schemas.openxmlformats.org/presentationml/2006/main">
  <p:tag name="NUM" val="3"/>
</p:tagLst>
</file>

<file path=ppt/tags/tag37.xml><?xml version="1.0" encoding="utf-8"?>
<p:tagLst xmlns:a="http://schemas.openxmlformats.org/drawingml/2006/main" xmlns:r="http://schemas.openxmlformats.org/officeDocument/2006/relationships" xmlns:p="http://schemas.openxmlformats.org/presentationml/2006/main">
  <p:tag name="NUM" val="2"/>
</p:tagLst>
</file>

<file path=ppt/tags/tag370.xml><?xml version="1.0" encoding="utf-8"?>
<p:tagLst xmlns:a="http://schemas.openxmlformats.org/drawingml/2006/main" xmlns:r="http://schemas.openxmlformats.org/officeDocument/2006/relationships" xmlns:p="http://schemas.openxmlformats.org/presentationml/2006/main">
  <p:tag name="NUM" val="1"/>
</p:tagLst>
</file>

<file path=ppt/tags/tag371.xml><?xml version="1.0" encoding="utf-8"?>
<p:tagLst xmlns:a="http://schemas.openxmlformats.org/drawingml/2006/main" xmlns:r="http://schemas.openxmlformats.org/officeDocument/2006/relationships" xmlns:p="http://schemas.openxmlformats.org/presentationml/2006/main">
  <p:tag name="NUM" val="2"/>
</p:tagLst>
</file>

<file path=ppt/tags/tag372.xml><?xml version="1.0" encoding="utf-8"?>
<p:tagLst xmlns:a="http://schemas.openxmlformats.org/drawingml/2006/main" xmlns:r="http://schemas.openxmlformats.org/officeDocument/2006/relationships" xmlns:p="http://schemas.openxmlformats.org/presentationml/2006/main">
  <p:tag name="NUM" val="3"/>
</p:tagLst>
</file>

<file path=ppt/tags/tag373.xml><?xml version="1.0" encoding="utf-8"?>
<p:tagLst xmlns:a="http://schemas.openxmlformats.org/drawingml/2006/main" xmlns:r="http://schemas.openxmlformats.org/officeDocument/2006/relationships" xmlns:p="http://schemas.openxmlformats.org/presentationml/2006/main">
  <p:tag name="NUM" val="1"/>
</p:tagLst>
</file>

<file path=ppt/tags/tag374.xml><?xml version="1.0" encoding="utf-8"?>
<p:tagLst xmlns:a="http://schemas.openxmlformats.org/drawingml/2006/main" xmlns:r="http://schemas.openxmlformats.org/officeDocument/2006/relationships" xmlns:p="http://schemas.openxmlformats.org/presentationml/2006/main">
  <p:tag name="NUM" val="2"/>
</p:tagLst>
</file>

<file path=ppt/tags/tag375.xml><?xml version="1.0" encoding="utf-8"?>
<p:tagLst xmlns:a="http://schemas.openxmlformats.org/drawingml/2006/main" xmlns:r="http://schemas.openxmlformats.org/officeDocument/2006/relationships" xmlns:p="http://schemas.openxmlformats.org/presentationml/2006/main">
  <p:tag name="NUM" val="3"/>
</p:tagLst>
</file>

<file path=ppt/tags/tag376.xml><?xml version="1.0" encoding="utf-8"?>
<p:tagLst xmlns:a="http://schemas.openxmlformats.org/drawingml/2006/main" xmlns:r="http://schemas.openxmlformats.org/officeDocument/2006/relationships" xmlns:p="http://schemas.openxmlformats.org/presentationml/2006/main">
  <p:tag name="NUM" val="1"/>
</p:tagLst>
</file>

<file path=ppt/tags/tag377.xml><?xml version="1.0" encoding="utf-8"?>
<p:tagLst xmlns:a="http://schemas.openxmlformats.org/drawingml/2006/main" xmlns:r="http://schemas.openxmlformats.org/officeDocument/2006/relationships" xmlns:p="http://schemas.openxmlformats.org/presentationml/2006/main">
  <p:tag name="NUM" val="1"/>
</p:tagLst>
</file>

<file path=ppt/tags/tag378.xml><?xml version="1.0" encoding="utf-8"?>
<p:tagLst xmlns:a="http://schemas.openxmlformats.org/drawingml/2006/main" xmlns:r="http://schemas.openxmlformats.org/officeDocument/2006/relationships" xmlns:p="http://schemas.openxmlformats.org/presentationml/2006/main">
  <p:tag name="NUM" val="2"/>
</p:tagLst>
</file>

<file path=ppt/tags/tag379.xml><?xml version="1.0" encoding="utf-8"?>
<p:tagLst xmlns:a="http://schemas.openxmlformats.org/drawingml/2006/main" xmlns:r="http://schemas.openxmlformats.org/officeDocument/2006/relationships" xmlns:p="http://schemas.openxmlformats.org/presentationml/2006/main">
  <p:tag name="NUM" val="1"/>
</p:tagLst>
</file>

<file path=ppt/tags/tag38.xml><?xml version="1.0" encoding="utf-8"?>
<p:tagLst xmlns:a="http://schemas.openxmlformats.org/drawingml/2006/main" xmlns:r="http://schemas.openxmlformats.org/officeDocument/2006/relationships" xmlns:p="http://schemas.openxmlformats.org/presentationml/2006/main">
  <p:tag name="NUM" val="3"/>
</p:tagLst>
</file>

<file path=ppt/tags/tag380.xml><?xml version="1.0" encoding="utf-8"?>
<p:tagLst xmlns:a="http://schemas.openxmlformats.org/drawingml/2006/main" xmlns:r="http://schemas.openxmlformats.org/officeDocument/2006/relationships" xmlns:p="http://schemas.openxmlformats.org/presentationml/2006/main">
  <p:tag name="NUM" val="2"/>
</p:tagLst>
</file>

<file path=ppt/tags/tag381.xml><?xml version="1.0" encoding="utf-8"?>
<p:tagLst xmlns:a="http://schemas.openxmlformats.org/drawingml/2006/main" xmlns:r="http://schemas.openxmlformats.org/officeDocument/2006/relationships" xmlns:p="http://schemas.openxmlformats.org/presentationml/2006/main">
  <p:tag name="NUM" val="3"/>
</p:tagLst>
</file>

<file path=ppt/tags/tag382.xml><?xml version="1.0" encoding="utf-8"?>
<p:tagLst xmlns:a="http://schemas.openxmlformats.org/drawingml/2006/main" xmlns:r="http://schemas.openxmlformats.org/officeDocument/2006/relationships" xmlns:p="http://schemas.openxmlformats.org/presentationml/2006/main">
  <p:tag name="NUM" val="1"/>
</p:tagLst>
</file>

<file path=ppt/tags/tag383.xml><?xml version="1.0" encoding="utf-8"?>
<p:tagLst xmlns:a="http://schemas.openxmlformats.org/drawingml/2006/main" xmlns:r="http://schemas.openxmlformats.org/officeDocument/2006/relationships" xmlns:p="http://schemas.openxmlformats.org/presentationml/2006/main">
  <p:tag name="NUM" val="2"/>
</p:tagLst>
</file>

<file path=ppt/tags/tag384.xml><?xml version="1.0" encoding="utf-8"?>
<p:tagLst xmlns:a="http://schemas.openxmlformats.org/drawingml/2006/main" xmlns:r="http://schemas.openxmlformats.org/officeDocument/2006/relationships" xmlns:p="http://schemas.openxmlformats.org/presentationml/2006/main">
  <p:tag name="NUM" val="3"/>
</p:tagLst>
</file>

<file path=ppt/tags/tag385.xml><?xml version="1.0" encoding="utf-8"?>
<p:tagLst xmlns:a="http://schemas.openxmlformats.org/drawingml/2006/main" xmlns:r="http://schemas.openxmlformats.org/officeDocument/2006/relationships" xmlns:p="http://schemas.openxmlformats.org/presentationml/2006/main">
  <p:tag name="NUM" val="1"/>
</p:tagLst>
</file>

<file path=ppt/tags/tag386.xml><?xml version="1.0" encoding="utf-8"?>
<p:tagLst xmlns:a="http://schemas.openxmlformats.org/drawingml/2006/main" xmlns:r="http://schemas.openxmlformats.org/officeDocument/2006/relationships" xmlns:p="http://schemas.openxmlformats.org/presentationml/2006/main">
  <p:tag name="NUM" val="2"/>
</p:tagLst>
</file>

<file path=ppt/tags/tag387.xml><?xml version="1.0" encoding="utf-8"?>
<p:tagLst xmlns:a="http://schemas.openxmlformats.org/drawingml/2006/main" xmlns:r="http://schemas.openxmlformats.org/officeDocument/2006/relationships" xmlns:p="http://schemas.openxmlformats.org/presentationml/2006/main">
  <p:tag name="NUM" val="3"/>
</p:tagLst>
</file>

<file path=ppt/tags/tag388.xml><?xml version="1.0" encoding="utf-8"?>
<p:tagLst xmlns:a="http://schemas.openxmlformats.org/drawingml/2006/main" xmlns:r="http://schemas.openxmlformats.org/officeDocument/2006/relationships" xmlns:p="http://schemas.openxmlformats.org/presentationml/2006/main">
  <p:tag name="NUM" val="1"/>
</p:tagLst>
</file>

<file path=ppt/tags/tag389.xml><?xml version="1.0" encoding="utf-8"?>
<p:tagLst xmlns:a="http://schemas.openxmlformats.org/drawingml/2006/main" xmlns:r="http://schemas.openxmlformats.org/officeDocument/2006/relationships" xmlns:p="http://schemas.openxmlformats.org/presentationml/2006/main">
  <p:tag name="NUM" val="2"/>
</p:tagLst>
</file>

<file path=ppt/tags/tag39.xml><?xml version="1.0" encoding="utf-8"?>
<p:tagLst xmlns:a="http://schemas.openxmlformats.org/drawingml/2006/main" xmlns:r="http://schemas.openxmlformats.org/officeDocument/2006/relationships" xmlns:p="http://schemas.openxmlformats.org/presentationml/2006/main">
  <p:tag name="NUM" val="4"/>
</p:tagLst>
</file>

<file path=ppt/tags/tag390.xml><?xml version="1.0" encoding="utf-8"?>
<p:tagLst xmlns:a="http://schemas.openxmlformats.org/drawingml/2006/main" xmlns:r="http://schemas.openxmlformats.org/officeDocument/2006/relationships" xmlns:p="http://schemas.openxmlformats.org/presentationml/2006/main">
  <p:tag name="NUM" val="3"/>
</p:tagLst>
</file>

<file path=ppt/tags/tag391.xml><?xml version="1.0" encoding="utf-8"?>
<p:tagLst xmlns:a="http://schemas.openxmlformats.org/drawingml/2006/main" xmlns:r="http://schemas.openxmlformats.org/officeDocument/2006/relationships" xmlns:p="http://schemas.openxmlformats.org/presentationml/2006/main">
  <p:tag name="NUM" val="1"/>
</p:tagLst>
</file>

<file path=ppt/tags/tag392.xml><?xml version="1.0" encoding="utf-8"?>
<p:tagLst xmlns:a="http://schemas.openxmlformats.org/drawingml/2006/main" xmlns:r="http://schemas.openxmlformats.org/officeDocument/2006/relationships" xmlns:p="http://schemas.openxmlformats.org/presentationml/2006/main">
  <p:tag name="NUM" val="2"/>
</p:tagLst>
</file>

<file path=ppt/tags/tag393.xml><?xml version="1.0" encoding="utf-8"?>
<p:tagLst xmlns:a="http://schemas.openxmlformats.org/drawingml/2006/main" xmlns:r="http://schemas.openxmlformats.org/officeDocument/2006/relationships" xmlns:p="http://schemas.openxmlformats.org/presentationml/2006/main">
  <p:tag name="NUM" val="3"/>
</p:tagLst>
</file>

<file path=ppt/tags/tag394.xml><?xml version="1.0" encoding="utf-8"?>
<p:tagLst xmlns:a="http://schemas.openxmlformats.org/drawingml/2006/main" xmlns:r="http://schemas.openxmlformats.org/officeDocument/2006/relationships" xmlns:p="http://schemas.openxmlformats.org/presentationml/2006/main">
  <p:tag name="NUM" val="1"/>
</p:tagLst>
</file>

<file path=ppt/tags/tag395.xml><?xml version="1.0" encoding="utf-8"?>
<p:tagLst xmlns:a="http://schemas.openxmlformats.org/drawingml/2006/main" xmlns:r="http://schemas.openxmlformats.org/officeDocument/2006/relationships" xmlns:p="http://schemas.openxmlformats.org/presentationml/2006/main">
  <p:tag name="NUM" val="2"/>
</p:tagLst>
</file>

<file path=ppt/tags/tag396.xml><?xml version="1.0" encoding="utf-8"?>
<p:tagLst xmlns:a="http://schemas.openxmlformats.org/drawingml/2006/main" xmlns:r="http://schemas.openxmlformats.org/officeDocument/2006/relationships" xmlns:p="http://schemas.openxmlformats.org/presentationml/2006/main">
  <p:tag name="NUM" val="3"/>
</p:tagLst>
</file>

<file path=ppt/tags/tag397.xml><?xml version="1.0" encoding="utf-8"?>
<p:tagLst xmlns:a="http://schemas.openxmlformats.org/drawingml/2006/main" xmlns:r="http://schemas.openxmlformats.org/officeDocument/2006/relationships" xmlns:p="http://schemas.openxmlformats.org/presentationml/2006/main">
  <p:tag name="NUM" val="1"/>
</p:tagLst>
</file>

<file path=ppt/tags/tag398.xml><?xml version="1.0" encoding="utf-8"?>
<p:tagLst xmlns:a="http://schemas.openxmlformats.org/drawingml/2006/main" xmlns:r="http://schemas.openxmlformats.org/officeDocument/2006/relationships" xmlns:p="http://schemas.openxmlformats.org/presentationml/2006/main">
  <p:tag name="NUM" val="2"/>
</p:tagLst>
</file>

<file path=ppt/tags/tag399.xml><?xml version="1.0" encoding="utf-8"?>
<p:tagLst xmlns:a="http://schemas.openxmlformats.org/drawingml/2006/main" xmlns:r="http://schemas.openxmlformats.org/officeDocument/2006/relationships" xmlns:p="http://schemas.openxmlformats.org/presentationml/2006/main">
  <p:tag name="NUM" val="3"/>
</p:tagLst>
</file>

<file path=ppt/tags/tag4.xml><?xml version="1.0" encoding="utf-8"?>
<p:tagLst xmlns:a="http://schemas.openxmlformats.org/drawingml/2006/main" xmlns:r="http://schemas.openxmlformats.org/officeDocument/2006/relationships" xmlns:p="http://schemas.openxmlformats.org/presentationml/2006/main">
  <p:tag name="NUM" val="2"/>
</p:tagLst>
</file>

<file path=ppt/tags/tag40.xml><?xml version="1.0" encoding="utf-8"?>
<p:tagLst xmlns:a="http://schemas.openxmlformats.org/drawingml/2006/main" xmlns:r="http://schemas.openxmlformats.org/officeDocument/2006/relationships" xmlns:p="http://schemas.openxmlformats.org/presentationml/2006/main">
  <p:tag name="NUM" val="1"/>
</p:tagLst>
</file>

<file path=ppt/tags/tag400.xml><?xml version="1.0" encoding="utf-8"?>
<p:tagLst xmlns:a="http://schemas.openxmlformats.org/drawingml/2006/main" xmlns:r="http://schemas.openxmlformats.org/officeDocument/2006/relationships" xmlns:p="http://schemas.openxmlformats.org/presentationml/2006/main">
  <p:tag name="NUM" val="1"/>
</p:tagLst>
</file>

<file path=ppt/tags/tag401.xml><?xml version="1.0" encoding="utf-8"?>
<p:tagLst xmlns:a="http://schemas.openxmlformats.org/drawingml/2006/main" xmlns:r="http://schemas.openxmlformats.org/officeDocument/2006/relationships" xmlns:p="http://schemas.openxmlformats.org/presentationml/2006/main">
  <p:tag name="NUM" val="2"/>
</p:tagLst>
</file>

<file path=ppt/tags/tag402.xml><?xml version="1.0" encoding="utf-8"?>
<p:tagLst xmlns:a="http://schemas.openxmlformats.org/drawingml/2006/main" xmlns:r="http://schemas.openxmlformats.org/officeDocument/2006/relationships" xmlns:p="http://schemas.openxmlformats.org/presentationml/2006/main">
  <p:tag name="NUM" val="3"/>
</p:tagLst>
</file>

<file path=ppt/tags/tag403.xml><?xml version="1.0" encoding="utf-8"?>
<p:tagLst xmlns:a="http://schemas.openxmlformats.org/drawingml/2006/main" xmlns:r="http://schemas.openxmlformats.org/officeDocument/2006/relationships" xmlns:p="http://schemas.openxmlformats.org/presentationml/2006/main">
  <p:tag name="NUM" val="1"/>
</p:tagLst>
</file>

<file path=ppt/tags/tag404.xml><?xml version="1.0" encoding="utf-8"?>
<p:tagLst xmlns:a="http://schemas.openxmlformats.org/drawingml/2006/main" xmlns:r="http://schemas.openxmlformats.org/officeDocument/2006/relationships" xmlns:p="http://schemas.openxmlformats.org/presentationml/2006/main">
  <p:tag name="NUM" val="2"/>
</p:tagLst>
</file>

<file path=ppt/tags/tag405.xml><?xml version="1.0" encoding="utf-8"?>
<p:tagLst xmlns:a="http://schemas.openxmlformats.org/drawingml/2006/main" xmlns:r="http://schemas.openxmlformats.org/officeDocument/2006/relationships" xmlns:p="http://schemas.openxmlformats.org/presentationml/2006/main">
  <p:tag name="NUM" val="3"/>
</p:tagLst>
</file>

<file path=ppt/tags/tag406.xml><?xml version="1.0" encoding="utf-8"?>
<p:tagLst xmlns:a="http://schemas.openxmlformats.org/drawingml/2006/main" xmlns:r="http://schemas.openxmlformats.org/officeDocument/2006/relationships" xmlns:p="http://schemas.openxmlformats.org/presentationml/2006/main">
  <p:tag name="NUM" val="1"/>
</p:tagLst>
</file>

<file path=ppt/tags/tag407.xml><?xml version="1.0" encoding="utf-8"?>
<p:tagLst xmlns:a="http://schemas.openxmlformats.org/drawingml/2006/main" xmlns:r="http://schemas.openxmlformats.org/officeDocument/2006/relationships" xmlns:p="http://schemas.openxmlformats.org/presentationml/2006/main">
  <p:tag name="NUM" val="2"/>
</p:tagLst>
</file>

<file path=ppt/tags/tag408.xml><?xml version="1.0" encoding="utf-8"?>
<p:tagLst xmlns:a="http://schemas.openxmlformats.org/drawingml/2006/main" xmlns:r="http://schemas.openxmlformats.org/officeDocument/2006/relationships" xmlns:p="http://schemas.openxmlformats.org/presentationml/2006/main">
  <p:tag name="NUM" val="3"/>
</p:tagLst>
</file>

<file path=ppt/tags/tag409.xml><?xml version="1.0" encoding="utf-8"?>
<p:tagLst xmlns:a="http://schemas.openxmlformats.org/drawingml/2006/main" xmlns:r="http://schemas.openxmlformats.org/officeDocument/2006/relationships" xmlns:p="http://schemas.openxmlformats.org/presentationml/2006/main">
  <p:tag name="NUM" val="1"/>
</p:tagLst>
</file>

<file path=ppt/tags/tag41.xml><?xml version="1.0" encoding="utf-8"?>
<p:tagLst xmlns:a="http://schemas.openxmlformats.org/drawingml/2006/main" xmlns:r="http://schemas.openxmlformats.org/officeDocument/2006/relationships" xmlns:p="http://schemas.openxmlformats.org/presentationml/2006/main">
  <p:tag name="NUM" val="2"/>
</p:tagLst>
</file>

<file path=ppt/tags/tag410.xml><?xml version="1.0" encoding="utf-8"?>
<p:tagLst xmlns:a="http://schemas.openxmlformats.org/drawingml/2006/main" xmlns:r="http://schemas.openxmlformats.org/officeDocument/2006/relationships" xmlns:p="http://schemas.openxmlformats.org/presentationml/2006/main">
  <p:tag name="NUM" val="2"/>
</p:tagLst>
</file>

<file path=ppt/tags/tag411.xml><?xml version="1.0" encoding="utf-8"?>
<p:tagLst xmlns:a="http://schemas.openxmlformats.org/drawingml/2006/main" xmlns:r="http://schemas.openxmlformats.org/officeDocument/2006/relationships" xmlns:p="http://schemas.openxmlformats.org/presentationml/2006/main">
  <p:tag name="NUM" val="3"/>
</p:tagLst>
</file>

<file path=ppt/tags/tag412.xml><?xml version="1.0" encoding="utf-8"?>
<p:tagLst xmlns:a="http://schemas.openxmlformats.org/drawingml/2006/main" xmlns:r="http://schemas.openxmlformats.org/officeDocument/2006/relationships" xmlns:p="http://schemas.openxmlformats.org/presentationml/2006/main">
  <p:tag name="NUM" val="1"/>
</p:tagLst>
</file>

<file path=ppt/tags/tag413.xml><?xml version="1.0" encoding="utf-8"?>
<p:tagLst xmlns:a="http://schemas.openxmlformats.org/drawingml/2006/main" xmlns:r="http://schemas.openxmlformats.org/officeDocument/2006/relationships" xmlns:p="http://schemas.openxmlformats.org/presentationml/2006/main">
  <p:tag name="NUM" val="1"/>
</p:tagLst>
</file>

<file path=ppt/tags/tag414.xml><?xml version="1.0" encoding="utf-8"?>
<p:tagLst xmlns:a="http://schemas.openxmlformats.org/drawingml/2006/main" xmlns:r="http://schemas.openxmlformats.org/officeDocument/2006/relationships" xmlns:p="http://schemas.openxmlformats.org/presentationml/2006/main">
  <p:tag name="NUM" val="2"/>
</p:tagLst>
</file>

<file path=ppt/tags/tag415.xml><?xml version="1.0" encoding="utf-8"?>
<p:tagLst xmlns:a="http://schemas.openxmlformats.org/drawingml/2006/main" xmlns:r="http://schemas.openxmlformats.org/officeDocument/2006/relationships" xmlns:p="http://schemas.openxmlformats.org/presentationml/2006/main">
  <p:tag name="NUM" val="1"/>
</p:tagLst>
</file>

<file path=ppt/tags/tag416.xml><?xml version="1.0" encoding="utf-8"?>
<p:tagLst xmlns:a="http://schemas.openxmlformats.org/drawingml/2006/main" xmlns:r="http://schemas.openxmlformats.org/officeDocument/2006/relationships" xmlns:p="http://schemas.openxmlformats.org/presentationml/2006/main">
  <p:tag name="NUM" val="2"/>
</p:tagLst>
</file>

<file path=ppt/tags/tag417.xml><?xml version="1.0" encoding="utf-8"?>
<p:tagLst xmlns:a="http://schemas.openxmlformats.org/drawingml/2006/main" xmlns:r="http://schemas.openxmlformats.org/officeDocument/2006/relationships" xmlns:p="http://schemas.openxmlformats.org/presentationml/2006/main">
  <p:tag name="NUM" val="3"/>
</p:tagLst>
</file>

<file path=ppt/tags/tag418.xml><?xml version="1.0" encoding="utf-8"?>
<p:tagLst xmlns:a="http://schemas.openxmlformats.org/drawingml/2006/main" xmlns:r="http://schemas.openxmlformats.org/officeDocument/2006/relationships" xmlns:p="http://schemas.openxmlformats.org/presentationml/2006/main">
  <p:tag name="NUM" val="1"/>
</p:tagLst>
</file>

<file path=ppt/tags/tag419.xml><?xml version="1.0" encoding="utf-8"?>
<p:tagLst xmlns:a="http://schemas.openxmlformats.org/drawingml/2006/main" xmlns:r="http://schemas.openxmlformats.org/officeDocument/2006/relationships" xmlns:p="http://schemas.openxmlformats.org/presentationml/2006/main">
  <p:tag name="NUM" val="2"/>
</p:tagLst>
</file>

<file path=ppt/tags/tag42.xml><?xml version="1.0" encoding="utf-8"?>
<p:tagLst xmlns:a="http://schemas.openxmlformats.org/drawingml/2006/main" xmlns:r="http://schemas.openxmlformats.org/officeDocument/2006/relationships" xmlns:p="http://schemas.openxmlformats.org/presentationml/2006/main">
  <p:tag name="NUM" val="3"/>
</p:tagLst>
</file>

<file path=ppt/tags/tag420.xml><?xml version="1.0" encoding="utf-8"?>
<p:tagLst xmlns:a="http://schemas.openxmlformats.org/drawingml/2006/main" xmlns:r="http://schemas.openxmlformats.org/officeDocument/2006/relationships" xmlns:p="http://schemas.openxmlformats.org/presentationml/2006/main">
  <p:tag name="NUM" val="3"/>
</p:tagLst>
</file>

<file path=ppt/tags/tag421.xml><?xml version="1.0" encoding="utf-8"?>
<p:tagLst xmlns:a="http://schemas.openxmlformats.org/drawingml/2006/main" xmlns:r="http://schemas.openxmlformats.org/officeDocument/2006/relationships" xmlns:p="http://schemas.openxmlformats.org/presentationml/2006/main">
  <p:tag name="NUM" val="4"/>
</p:tagLst>
</file>

<file path=ppt/tags/tag422.xml><?xml version="1.0" encoding="utf-8"?>
<p:tagLst xmlns:a="http://schemas.openxmlformats.org/drawingml/2006/main" xmlns:r="http://schemas.openxmlformats.org/officeDocument/2006/relationships" xmlns:p="http://schemas.openxmlformats.org/presentationml/2006/main">
  <p:tag name="NUM" val="5"/>
</p:tagLst>
</file>

<file path=ppt/tags/tag423.xml><?xml version="1.0" encoding="utf-8"?>
<p:tagLst xmlns:a="http://schemas.openxmlformats.org/drawingml/2006/main" xmlns:r="http://schemas.openxmlformats.org/officeDocument/2006/relationships" xmlns:p="http://schemas.openxmlformats.org/presentationml/2006/main">
  <p:tag name="NUM" val="6"/>
</p:tagLst>
</file>

<file path=ppt/tags/tag424.xml><?xml version="1.0" encoding="utf-8"?>
<p:tagLst xmlns:a="http://schemas.openxmlformats.org/drawingml/2006/main" xmlns:r="http://schemas.openxmlformats.org/officeDocument/2006/relationships" xmlns:p="http://schemas.openxmlformats.org/presentationml/2006/main">
  <p:tag name="NUM" val="7"/>
</p:tagLst>
</file>

<file path=ppt/tags/tag425.xml><?xml version="1.0" encoding="utf-8"?>
<p:tagLst xmlns:a="http://schemas.openxmlformats.org/drawingml/2006/main" xmlns:r="http://schemas.openxmlformats.org/officeDocument/2006/relationships" xmlns:p="http://schemas.openxmlformats.org/presentationml/2006/main">
  <p:tag name="NUM" val="8"/>
</p:tagLst>
</file>

<file path=ppt/tags/tag426.xml><?xml version="1.0" encoding="utf-8"?>
<p:tagLst xmlns:a="http://schemas.openxmlformats.org/drawingml/2006/main" xmlns:r="http://schemas.openxmlformats.org/officeDocument/2006/relationships" xmlns:p="http://schemas.openxmlformats.org/presentationml/2006/main">
  <p:tag name="NUM" val="9"/>
</p:tagLst>
</file>

<file path=ppt/tags/tag427.xml><?xml version="1.0" encoding="utf-8"?>
<p:tagLst xmlns:a="http://schemas.openxmlformats.org/drawingml/2006/main" xmlns:r="http://schemas.openxmlformats.org/officeDocument/2006/relationships" xmlns:p="http://schemas.openxmlformats.org/presentationml/2006/main">
  <p:tag name="NUM" val="10"/>
</p:tagLst>
</file>

<file path=ppt/tags/tag428.xml><?xml version="1.0" encoding="utf-8"?>
<p:tagLst xmlns:a="http://schemas.openxmlformats.org/drawingml/2006/main" xmlns:r="http://schemas.openxmlformats.org/officeDocument/2006/relationships" xmlns:p="http://schemas.openxmlformats.org/presentationml/2006/main">
  <p:tag name="NUM" val="11"/>
</p:tagLst>
</file>

<file path=ppt/tags/tag429.xml><?xml version="1.0" encoding="utf-8"?>
<p:tagLst xmlns:a="http://schemas.openxmlformats.org/drawingml/2006/main" xmlns:r="http://schemas.openxmlformats.org/officeDocument/2006/relationships" xmlns:p="http://schemas.openxmlformats.org/presentationml/2006/main">
  <p:tag name="NUM" val="12"/>
</p:tagLst>
</file>

<file path=ppt/tags/tag43.xml><?xml version="1.0" encoding="utf-8"?>
<p:tagLst xmlns:a="http://schemas.openxmlformats.org/drawingml/2006/main" xmlns:r="http://schemas.openxmlformats.org/officeDocument/2006/relationships" xmlns:p="http://schemas.openxmlformats.org/presentationml/2006/main">
  <p:tag name="NUM" val="1"/>
</p:tagLst>
</file>

<file path=ppt/tags/tag430.xml><?xml version="1.0" encoding="utf-8"?>
<p:tagLst xmlns:a="http://schemas.openxmlformats.org/drawingml/2006/main" xmlns:r="http://schemas.openxmlformats.org/officeDocument/2006/relationships" xmlns:p="http://schemas.openxmlformats.org/presentationml/2006/main">
  <p:tag name="NUM" val="13"/>
</p:tagLst>
</file>

<file path=ppt/tags/tag431.xml><?xml version="1.0" encoding="utf-8"?>
<p:tagLst xmlns:a="http://schemas.openxmlformats.org/drawingml/2006/main" xmlns:r="http://schemas.openxmlformats.org/officeDocument/2006/relationships" xmlns:p="http://schemas.openxmlformats.org/presentationml/2006/main">
  <p:tag name="NUM" val="14"/>
</p:tagLst>
</file>

<file path=ppt/tags/tag432.xml><?xml version="1.0" encoding="utf-8"?>
<p:tagLst xmlns:a="http://schemas.openxmlformats.org/drawingml/2006/main" xmlns:r="http://schemas.openxmlformats.org/officeDocument/2006/relationships" xmlns:p="http://schemas.openxmlformats.org/presentationml/2006/main">
  <p:tag name="NUM" val="1"/>
</p:tagLst>
</file>

<file path=ppt/tags/tag433.xml><?xml version="1.0" encoding="utf-8"?>
<p:tagLst xmlns:a="http://schemas.openxmlformats.org/drawingml/2006/main" xmlns:r="http://schemas.openxmlformats.org/officeDocument/2006/relationships" xmlns:p="http://schemas.openxmlformats.org/presentationml/2006/main">
  <p:tag name="NUM" val="1"/>
</p:tagLst>
</file>

<file path=ppt/tags/tag434.xml><?xml version="1.0" encoding="utf-8"?>
<p:tagLst xmlns:a="http://schemas.openxmlformats.org/drawingml/2006/main" xmlns:r="http://schemas.openxmlformats.org/officeDocument/2006/relationships" xmlns:p="http://schemas.openxmlformats.org/presentationml/2006/main">
  <p:tag name="NUM" val="2"/>
</p:tagLst>
</file>

<file path=ppt/tags/tag435.xml><?xml version="1.0" encoding="utf-8"?>
<p:tagLst xmlns:a="http://schemas.openxmlformats.org/drawingml/2006/main" xmlns:r="http://schemas.openxmlformats.org/officeDocument/2006/relationships" xmlns:p="http://schemas.openxmlformats.org/presentationml/2006/main">
  <p:tag name="NUM" val="1"/>
</p:tagLst>
</file>

<file path=ppt/tags/tag436.xml><?xml version="1.0" encoding="utf-8"?>
<p:tagLst xmlns:a="http://schemas.openxmlformats.org/drawingml/2006/main" xmlns:r="http://schemas.openxmlformats.org/officeDocument/2006/relationships" xmlns:p="http://schemas.openxmlformats.org/presentationml/2006/main">
  <p:tag name="NUM" val="2"/>
</p:tagLst>
</file>

<file path=ppt/tags/tag437.xml><?xml version="1.0" encoding="utf-8"?>
<p:tagLst xmlns:a="http://schemas.openxmlformats.org/drawingml/2006/main" xmlns:r="http://schemas.openxmlformats.org/officeDocument/2006/relationships" xmlns:p="http://schemas.openxmlformats.org/presentationml/2006/main">
  <p:tag name="NUM" val="3"/>
</p:tagLst>
</file>

<file path=ppt/tags/tag438.xml><?xml version="1.0" encoding="utf-8"?>
<p:tagLst xmlns:a="http://schemas.openxmlformats.org/drawingml/2006/main" xmlns:r="http://schemas.openxmlformats.org/officeDocument/2006/relationships" xmlns:p="http://schemas.openxmlformats.org/presentationml/2006/main">
  <p:tag name="NUM" val="1"/>
</p:tagLst>
</file>

<file path=ppt/tags/tag439.xml><?xml version="1.0" encoding="utf-8"?>
<p:tagLst xmlns:a="http://schemas.openxmlformats.org/drawingml/2006/main" xmlns:r="http://schemas.openxmlformats.org/officeDocument/2006/relationships" xmlns:p="http://schemas.openxmlformats.org/presentationml/2006/main">
  <p:tag name="NUM" val="2"/>
</p:tagLst>
</file>

<file path=ppt/tags/tag44.xml><?xml version="1.0" encoding="utf-8"?>
<p:tagLst xmlns:a="http://schemas.openxmlformats.org/drawingml/2006/main" xmlns:r="http://schemas.openxmlformats.org/officeDocument/2006/relationships" xmlns:p="http://schemas.openxmlformats.org/presentationml/2006/main">
  <p:tag name="NUM" val="2"/>
</p:tagLst>
</file>

<file path=ppt/tags/tag440.xml><?xml version="1.0" encoding="utf-8"?>
<p:tagLst xmlns:a="http://schemas.openxmlformats.org/drawingml/2006/main" xmlns:r="http://schemas.openxmlformats.org/officeDocument/2006/relationships" xmlns:p="http://schemas.openxmlformats.org/presentationml/2006/main">
  <p:tag name="NUM" val="3"/>
</p:tagLst>
</file>

<file path=ppt/tags/tag441.xml><?xml version="1.0" encoding="utf-8"?>
<p:tagLst xmlns:a="http://schemas.openxmlformats.org/drawingml/2006/main" xmlns:r="http://schemas.openxmlformats.org/officeDocument/2006/relationships" xmlns:p="http://schemas.openxmlformats.org/presentationml/2006/main">
  <p:tag name="NUM" val="1"/>
</p:tagLst>
</file>

<file path=ppt/tags/tag442.xml><?xml version="1.0" encoding="utf-8"?>
<p:tagLst xmlns:a="http://schemas.openxmlformats.org/drawingml/2006/main" xmlns:r="http://schemas.openxmlformats.org/officeDocument/2006/relationships" xmlns:p="http://schemas.openxmlformats.org/presentationml/2006/main">
  <p:tag name="NUM" val="2"/>
</p:tagLst>
</file>

<file path=ppt/tags/tag443.xml><?xml version="1.0" encoding="utf-8"?>
<p:tagLst xmlns:a="http://schemas.openxmlformats.org/drawingml/2006/main" xmlns:r="http://schemas.openxmlformats.org/officeDocument/2006/relationships" xmlns:p="http://schemas.openxmlformats.org/presentationml/2006/main">
  <p:tag name="NUM" val="3"/>
</p:tagLst>
</file>

<file path=ppt/tags/tag444.xml><?xml version="1.0" encoding="utf-8"?>
<p:tagLst xmlns:a="http://schemas.openxmlformats.org/drawingml/2006/main" xmlns:r="http://schemas.openxmlformats.org/officeDocument/2006/relationships" xmlns:p="http://schemas.openxmlformats.org/presentationml/2006/main">
  <p:tag name="NUM" val="1"/>
</p:tagLst>
</file>

<file path=ppt/tags/tag445.xml><?xml version="1.0" encoding="utf-8"?>
<p:tagLst xmlns:a="http://schemas.openxmlformats.org/drawingml/2006/main" xmlns:r="http://schemas.openxmlformats.org/officeDocument/2006/relationships" xmlns:p="http://schemas.openxmlformats.org/presentationml/2006/main">
  <p:tag name="NUM" val="2"/>
</p:tagLst>
</file>

<file path=ppt/tags/tag446.xml><?xml version="1.0" encoding="utf-8"?>
<p:tagLst xmlns:a="http://schemas.openxmlformats.org/drawingml/2006/main" xmlns:r="http://schemas.openxmlformats.org/officeDocument/2006/relationships" xmlns:p="http://schemas.openxmlformats.org/presentationml/2006/main">
  <p:tag name="NUM" val="3"/>
</p:tagLst>
</file>

<file path=ppt/tags/tag447.xml><?xml version="1.0" encoding="utf-8"?>
<p:tagLst xmlns:a="http://schemas.openxmlformats.org/drawingml/2006/main" xmlns:r="http://schemas.openxmlformats.org/officeDocument/2006/relationships" xmlns:p="http://schemas.openxmlformats.org/presentationml/2006/main">
  <p:tag name="NUM" val="4"/>
</p:tagLst>
</file>

<file path=ppt/tags/tag448.xml><?xml version="1.0" encoding="utf-8"?>
<p:tagLst xmlns:a="http://schemas.openxmlformats.org/drawingml/2006/main" xmlns:r="http://schemas.openxmlformats.org/officeDocument/2006/relationships" xmlns:p="http://schemas.openxmlformats.org/presentationml/2006/main">
  <p:tag name="NUM" val="5"/>
</p:tagLst>
</file>

<file path=ppt/tags/tag449.xml><?xml version="1.0" encoding="utf-8"?>
<p:tagLst xmlns:a="http://schemas.openxmlformats.org/drawingml/2006/main" xmlns:r="http://schemas.openxmlformats.org/officeDocument/2006/relationships" xmlns:p="http://schemas.openxmlformats.org/presentationml/2006/main">
  <p:tag name="NUM" val="1"/>
</p:tagLst>
</file>

<file path=ppt/tags/tag45.xml><?xml version="1.0" encoding="utf-8"?>
<p:tagLst xmlns:a="http://schemas.openxmlformats.org/drawingml/2006/main" xmlns:r="http://schemas.openxmlformats.org/officeDocument/2006/relationships" xmlns:p="http://schemas.openxmlformats.org/presentationml/2006/main">
  <p:tag name="NUM" val="3"/>
</p:tagLst>
</file>

<file path=ppt/tags/tag450.xml><?xml version="1.0" encoding="utf-8"?>
<p:tagLst xmlns:a="http://schemas.openxmlformats.org/drawingml/2006/main" xmlns:r="http://schemas.openxmlformats.org/officeDocument/2006/relationships" xmlns:p="http://schemas.openxmlformats.org/presentationml/2006/main">
  <p:tag name="NUM" val="2"/>
</p:tagLst>
</file>

<file path=ppt/tags/tag451.xml><?xml version="1.0" encoding="utf-8"?>
<p:tagLst xmlns:a="http://schemas.openxmlformats.org/drawingml/2006/main" xmlns:r="http://schemas.openxmlformats.org/officeDocument/2006/relationships" xmlns:p="http://schemas.openxmlformats.org/presentationml/2006/main">
  <p:tag name="NUM" val="3"/>
</p:tagLst>
</file>

<file path=ppt/tags/tag452.xml><?xml version="1.0" encoding="utf-8"?>
<p:tagLst xmlns:a="http://schemas.openxmlformats.org/drawingml/2006/main" xmlns:r="http://schemas.openxmlformats.org/officeDocument/2006/relationships" xmlns:p="http://schemas.openxmlformats.org/presentationml/2006/main">
  <p:tag name="NUM" val="1"/>
</p:tagLst>
</file>

<file path=ppt/tags/tag453.xml><?xml version="1.0" encoding="utf-8"?>
<p:tagLst xmlns:a="http://schemas.openxmlformats.org/drawingml/2006/main" xmlns:r="http://schemas.openxmlformats.org/officeDocument/2006/relationships" xmlns:p="http://schemas.openxmlformats.org/presentationml/2006/main">
  <p:tag name="NUM" val="2"/>
</p:tagLst>
</file>

<file path=ppt/tags/tag454.xml><?xml version="1.0" encoding="utf-8"?>
<p:tagLst xmlns:a="http://schemas.openxmlformats.org/drawingml/2006/main" xmlns:r="http://schemas.openxmlformats.org/officeDocument/2006/relationships" xmlns:p="http://schemas.openxmlformats.org/presentationml/2006/main">
  <p:tag name="NUM" val="3"/>
</p:tagLst>
</file>

<file path=ppt/tags/tag455.xml><?xml version="1.0" encoding="utf-8"?>
<p:tagLst xmlns:a="http://schemas.openxmlformats.org/drawingml/2006/main" xmlns:r="http://schemas.openxmlformats.org/officeDocument/2006/relationships" xmlns:p="http://schemas.openxmlformats.org/presentationml/2006/main">
  <p:tag name="NUM" val="1"/>
</p:tagLst>
</file>

<file path=ppt/tags/tag456.xml><?xml version="1.0" encoding="utf-8"?>
<p:tagLst xmlns:a="http://schemas.openxmlformats.org/drawingml/2006/main" xmlns:r="http://schemas.openxmlformats.org/officeDocument/2006/relationships" xmlns:p="http://schemas.openxmlformats.org/presentationml/2006/main">
  <p:tag name="NUM" val="2"/>
</p:tagLst>
</file>

<file path=ppt/tags/tag457.xml><?xml version="1.0" encoding="utf-8"?>
<p:tagLst xmlns:a="http://schemas.openxmlformats.org/drawingml/2006/main" xmlns:r="http://schemas.openxmlformats.org/officeDocument/2006/relationships" xmlns:p="http://schemas.openxmlformats.org/presentationml/2006/main">
  <p:tag name="NUM" val="3"/>
</p:tagLst>
</file>

<file path=ppt/tags/tag458.xml><?xml version="1.0" encoding="utf-8"?>
<p:tagLst xmlns:a="http://schemas.openxmlformats.org/drawingml/2006/main" xmlns:r="http://schemas.openxmlformats.org/officeDocument/2006/relationships" xmlns:p="http://schemas.openxmlformats.org/presentationml/2006/main">
  <p:tag name="NUM" val="1"/>
</p:tagLst>
</file>

<file path=ppt/tags/tag459.xml><?xml version="1.0" encoding="utf-8"?>
<p:tagLst xmlns:a="http://schemas.openxmlformats.org/drawingml/2006/main" xmlns:r="http://schemas.openxmlformats.org/officeDocument/2006/relationships" xmlns:p="http://schemas.openxmlformats.org/presentationml/2006/main">
  <p:tag name="NUM" val="2"/>
</p:tagLst>
</file>

<file path=ppt/tags/tag46.xml><?xml version="1.0" encoding="utf-8"?>
<p:tagLst xmlns:a="http://schemas.openxmlformats.org/drawingml/2006/main" xmlns:r="http://schemas.openxmlformats.org/officeDocument/2006/relationships" xmlns:p="http://schemas.openxmlformats.org/presentationml/2006/main">
  <p:tag name="NUM" val="1"/>
</p:tagLst>
</file>

<file path=ppt/tags/tag460.xml><?xml version="1.0" encoding="utf-8"?>
<p:tagLst xmlns:a="http://schemas.openxmlformats.org/drawingml/2006/main" xmlns:r="http://schemas.openxmlformats.org/officeDocument/2006/relationships" xmlns:p="http://schemas.openxmlformats.org/presentationml/2006/main">
  <p:tag name="NUM" val="3"/>
</p:tagLst>
</file>

<file path=ppt/tags/tag461.xml><?xml version="1.0" encoding="utf-8"?>
<p:tagLst xmlns:a="http://schemas.openxmlformats.org/drawingml/2006/main" xmlns:r="http://schemas.openxmlformats.org/officeDocument/2006/relationships" xmlns:p="http://schemas.openxmlformats.org/presentationml/2006/main">
  <p:tag name="NUM" val="1"/>
</p:tagLst>
</file>

<file path=ppt/tags/tag462.xml><?xml version="1.0" encoding="utf-8"?>
<p:tagLst xmlns:a="http://schemas.openxmlformats.org/drawingml/2006/main" xmlns:r="http://schemas.openxmlformats.org/officeDocument/2006/relationships" xmlns:p="http://schemas.openxmlformats.org/presentationml/2006/main">
  <p:tag name="NUM" val="2"/>
</p:tagLst>
</file>

<file path=ppt/tags/tag463.xml><?xml version="1.0" encoding="utf-8"?>
<p:tagLst xmlns:a="http://schemas.openxmlformats.org/drawingml/2006/main" xmlns:r="http://schemas.openxmlformats.org/officeDocument/2006/relationships" xmlns:p="http://schemas.openxmlformats.org/presentationml/2006/main">
  <p:tag name="NUM" val="3"/>
</p:tagLst>
</file>

<file path=ppt/tags/tag464.xml><?xml version="1.0" encoding="utf-8"?>
<p:tagLst xmlns:a="http://schemas.openxmlformats.org/drawingml/2006/main" xmlns:r="http://schemas.openxmlformats.org/officeDocument/2006/relationships" xmlns:p="http://schemas.openxmlformats.org/presentationml/2006/main">
  <p:tag name="NUM" val="1"/>
</p:tagLst>
</file>

<file path=ppt/tags/tag465.xml><?xml version="1.0" encoding="utf-8"?>
<p:tagLst xmlns:a="http://schemas.openxmlformats.org/drawingml/2006/main" xmlns:r="http://schemas.openxmlformats.org/officeDocument/2006/relationships" xmlns:p="http://schemas.openxmlformats.org/presentationml/2006/main">
  <p:tag name="NUM" val="2"/>
</p:tagLst>
</file>

<file path=ppt/tags/tag466.xml><?xml version="1.0" encoding="utf-8"?>
<p:tagLst xmlns:a="http://schemas.openxmlformats.org/drawingml/2006/main" xmlns:r="http://schemas.openxmlformats.org/officeDocument/2006/relationships" xmlns:p="http://schemas.openxmlformats.org/presentationml/2006/main">
  <p:tag name="NUM" val="3"/>
</p:tagLst>
</file>

<file path=ppt/tags/tag467.xml><?xml version="1.0" encoding="utf-8"?>
<p:tagLst xmlns:a="http://schemas.openxmlformats.org/drawingml/2006/main" xmlns:r="http://schemas.openxmlformats.org/officeDocument/2006/relationships" xmlns:p="http://schemas.openxmlformats.org/presentationml/2006/main">
  <p:tag name="NUM" val="1"/>
</p:tagLst>
</file>

<file path=ppt/tags/tag468.xml><?xml version="1.0" encoding="utf-8"?>
<p:tagLst xmlns:a="http://schemas.openxmlformats.org/drawingml/2006/main" xmlns:r="http://schemas.openxmlformats.org/officeDocument/2006/relationships" xmlns:p="http://schemas.openxmlformats.org/presentationml/2006/main">
  <p:tag name="NUM" val="2"/>
</p:tagLst>
</file>

<file path=ppt/tags/tag469.xml><?xml version="1.0" encoding="utf-8"?>
<p:tagLst xmlns:a="http://schemas.openxmlformats.org/drawingml/2006/main" xmlns:r="http://schemas.openxmlformats.org/officeDocument/2006/relationships" xmlns:p="http://schemas.openxmlformats.org/presentationml/2006/main">
  <p:tag name="NUM" val="3"/>
</p:tagLst>
</file>

<file path=ppt/tags/tag47.xml><?xml version="1.0" encoding="utf-8"?>
<p:tagLst xmlns:a="http://schemas.openxmlformats.org/drawingml/2006/main" xmlns:r="http://schemas.openxmlformats.org/officeDocument/2006/relationships" xmlns:p="http://schemas.openxmlformats.org/presentationml/2006/main">
  <p:tag name="NUM" val="2"/>
</p:tagLst>
</file>

<file path=ppt/tags/tag470.xml><?xml version="1.0" encoding="utf-8"?>
<p:tagLst xmlns:a="http://schemas.openxmlformats.org/drawingml/2006/main" xmlns:r="http://schemas.openxmlformats.org/officeDocument/2006/relationships" xmlns:p="http://schemas.openxmlformats.org/presentationml/2006/main">
  <p:tag name="NUM" val="1"/>
</p:tagLst>
</file>

<file path=ppt/tags/tag471.xml><?xml version="1.0" encoding="utf-8"?>
<p:tagLst xmlns:a="http://schemas.openxmlformats.org/drawingml/2006/main" xmlns:r="http://schemas.openxmlformats.org/officeDocument/2006/relationships" xmlns:p="http://schemas.openxmlformats.org/presentationml/2006/main">
  <p:tag name="NUM" val="2"/>
</p:tagLst>
</file>

<file path=ppt/tags/tag472.xml><?xml version="1.0" encoding="utf-8"?>
<p:tagLst xmlns:a="http://schemas.openxmlformats.org/drawingml/2006/main" xmlns:r="http://schemas.openxmlformats.org/officeDocument/2006/relationships" xmlns:p="http://schemas.openxmlformats.org/presentationml/2006/main">
  <p:tag name="NUM" val="3"/>
</p:tagLst>
</file>

<file path=ppt/tags/tag473.xml><?xml version="1.0" encoding="utf-8"?>
<p:tagLst xmlns:a="http://schemas.openxmlformats.org/drawingml/2006/main" xmlns:r="http://schemas.openxmlformats.org/officeDocument/2006/relationships" xmlns:p="http://schemas.openxmlformats.org/presentationml/2006/main">
  <p:tag name="NUM" val="4"/>
</p:tagLst>
</file>

<file path=ppt/tags/tag474.xml><?xml version="1.0" encoding="utf-8"?>
<p:tagLst xmlns:a="http://schemas.openxmlformats.org/drawingml/2006/main" xmlns:r="http://schemas.openxmlformats.org/officeDocument/2006/relationships" xmlns:p="http://schemas.openxmlformats.org/presentationml/2006/main">
  <p:tag name="NUM" val="1"/>
</p:tagLst>
</file>

<file path=ppt/tags/tag475.xml><?xml version="1.0" encoding="utf-8"?>
<p:tagLst xmlns:a="http://schemas.openxmlformats.org/drawingml/2006/main" xmlns:r="http://schemas.openxmlformats.org/officeDocument/2006/relationships" xmlns:p="http://schemas.openxmlformats.org/presentationml/2006/main">
  <p:tag name="NUM" val="2"/>
</p:tagLst>
</file>

<file path=ppt/tags/tag476.xml><?xml version="1.0" encoding="utf-8"?>
<p:tagLst xmlns:a="http://schemas.openxmlformats.org/drawingml/2006/main" xmlns:r="http://schemas.openxmlformats.org/officeDocument/2006/relationships" xmlns:p="http://schemas.openxmlformats.org/presentationml/2006/main">
  <p:tag name="NUM" val="3"/>
</p:tagLst>
</file>

<file path=ppt/tags/tag477.xml><?xml version="1.0" encoding="utf-8"?>
<p:tagLst xmlns:a="http://schemas.openxmlformats.org/drawingml/2006/main" xmlns:r="http://schemas.openxmlformats.org/officeDocument/2006/relationships" xmlns:p="http://schemas.openxmlformats.org/presentationml/2006/main">
  <p:tag name="NUM" val="1"/>
</p:tagLst>
</file>

<file path=ppt/tags/tag478.xml><?xml version="1.0" encoding="utf-8"?>
<p:tagLst xmlns:a="http://schemas.openxmlformats.org/drawingml/2006/main" xmlns:r="http://schemas.openxmlformats.org/officeDocument/2006/relationships" xmlns:p="http://schemas.openxmlformats.org/presentationml/2006/main">
  <p:tag name="NUM" val="2"/>
</p:tagLst>
</file>

<file path=ppt/tags/tag479.xml><?xml version="1.0" encoding="utf-8"?>
<p:tagLst xmlns:a="http://schemas.openxmlformats.org/drawingml/2006/main" xmlns:r="http://schemas.openxmlformats.org/officeDocument/2006/relationships" xmlns:p="http://schemas.openxmlformats.org/presentationml/2006/main">
  <p:tag name="NUM" val="3"/>
</p:tagLst>
</file>

<file path=ppt/tags/tag48.xml><?xml version="1.0" encoding="utf-8"?>
<p:tagLst xmlns:a="http://schemas.openxmlformats.org/drawingml/2006/main" xmlns:r="http://schemas.openxmlformats.org/officeDocument/2006/relationships" xmlns:p="http://schemas.openxmlformats.org/presentationml/2006/main">
  <p:tag name="NUM" val="3"/>
</p:tagLst>
</file>

<file path=ppt/tags/tag480.xml><?xml version="1.0" encoding="utf-8"?>
<p:tagLst xmlns:a="http://schemas.openxmlformats.org/drawingml/2006/main" xmlns:r="http://schemas.openxmlformats.org/officeDocument/2006/relationships" xmlns:p="http://schemas.openxmlformats.org/presentationml/2006/main">
  <p:tag name="NUM" val="4"/>
</p:tagLst>
</file>

<file path=ppt/tags/tag481.xml><?xml version="1.0" encoding="utf-8"?>
<p:tagLst xmlns:a="http://schemas.openxmlformats.org/drawingml/2006/main" xmlns:r="http://schemas.openxmlformats.org/officeDocument/2006/relationships" xmlns:p="http://schemas.openxmlformats.org/presentationml/2006/main">
  <p:tag name="NUM" val="5"/>
</p:tagLst>
</file>

<file path=ppt/tags/tag482.xml><?xml version="1.0" encoding="utf-8"?>
<p:tagLst xmlns:a="http://schemas.openxmlformats.org/drawingml/2006/main" xmlns:r="http://schemas.openxmlformats.org/officeDocument/2006/relationships" xmlns:p="http://schemas.openxmlformats.org/presentationml/2006/main">
  <p:tag name="NUM" val="1"/>
</p:tagLst>
</file>

<file path=ppt/tags/tag483.xml><?xml version="1.0" encoding="utf-8"?>
<p:tagLst xmlns:a="http://schemas.openxmlformats.org/drawingml/2006/main" xmlns:r="http://schemas.openxmlformats.org/officeDocument/2006/relationships" xmlns:p="http://schemas.openxmlformats.org/presentationml/2006/main">
  <p:tag name="NUM" val="2"/>
</p:tagLst>
</file>

<file path=ppt/tags/tag484.xml><?xml version="1.0" encoding="utf-8"?>
<p:tagLst xmlns:a="http://schemas.openxmlformats.org/drawingml/2006/main" xmlns:r="http://schemas.openxmlformats.org/officeDocument/2006/relationships" xmlns:p="http://schemas.openxmlformats.org/presentationml/2006/main">
  <p:tag name="NUM" val="3"/>
</p:tagLst>
</file>

<file path=ppt/tags/tag485.xml><?xml version="1.0" encoding="utf-8"?>
<p:tagLst xmlns:a="http://schemas.openxmlformats.org/drawingml/2006/main" xmlns:r="http://schemas.openxmlformats.org/officeDocument/2006/relationships" xmlns:p="http://schemas.openxmlformats.org/presentationml/2006/main">
  <p:tag name="NUM" val="1"/>
</p:tagLst>
</file>

<file path=ppt/tags/tag486.xml><?xml version="1.0" encoding="utf-8"?>
<p:tagLst xmlns:a="http://schemas.openxmlformats.org/drawingml/2006/main" xmlns:r="http://schemas.openxmlformats.org/officeDocument/2006/relationships" xmlns:p="http://schemas.openxmlformats.org/presentationml/2006/main">
  <p:tag name="NUM" val="1"/>
</p:tagLst>
</file>

<file path=ppt/tags/tag487.xml><?xml version="1.0" encoding="utf-8"?>
<p:tagLst xmlns:a="http://schemas.openxmlformats.org/drawingml/2006/main" xmlns:r="http://schemas.openxmlformats.org/officeDocument/2006/relationships" xmlns:p="http://schemas.openxmlformats.org/presentationml/2006/main">
  <p:tag name="NUM" val="2"/>
</p:tagLst>
</file>

<file path=ppt/tags/tag488.xml><?xml version="1.0" encoding="utf-8"?>
<p:tagLst xmlns:a="http://schemas.openxmlformats.org/drawingml/2006/main" xmlns:r="http://schemas.openxmlformats.org/officeDocument/2006/relationships" xmlns:p="http://schemas.openxmlformats.org/presentationml/2006/main">
  <p:tag name="NUM" val="1"/>
</p:tagLst>
</file>

<file path=ppt/tags/tag489.xml><?xml version="1.0" encoding="utf-8"?>
<p:tagLst xmlns:a="http://schemas.openxmlformats.org/drawingml/2006/main" xmlns:r="http://schemas.openxmlformats.org/officeDocument/2006/relationships" xmlns:p="http://schemas.openxmlformats.org/presentationml/2006/main">
  <p:tag name="NUM" val="2"/>
</p:tagLst>
</file>

<file path=ppt/tags/tag49.xml><?xml version="1.0" encoding="utf-8"?>
<p:tagLst xmlns:a="http://schemas.openxmlformats.org/drawingml/2006/main" xmlns:r="http://schemas.openxmlformats.org/officeDocument/2006/relationships" xmlns:p="http://schemas.openxmlformats.org/presentationml/2006/main">
  <p:tag name="NUM" val="1"/>
</p:tagLst>
</file>

<file path=ppt/tags/tag490.xml><?xml version="1.0" encoding="utf-8"?>
<p:tagLst xmlns:a="http://schemas.openxmlformats.org/drawingml/2006/main" xmlns:r="http://schemas.openxmlformats.org/officeDocument/2006/relationships" xmlns:p="http://schemas.openxmlformats.org/presentationml/2006/main">
  <p:tag name="NUM" val="3"/>
</p:tagLst>
</file>

<file path=ppt/tags/tag491.xml><?xml version="1.0" encoding="utf-8"?>
<p:tagLst xmlns:a="http://schemas.openxmlformats.org/drawingml/2006/main" xmlns:r="http://schemas.openxmlformats.org/officeDocument/2006/relationships" xmlns:p="http://schemas.openxmlformats.org/presentationml/2006/main">
  <p:tag name="NUM" val="1"/>
</p:tagLst>
</file>

<file path=ppt/tags/tag492.xml><?xml version="1.0" encoding="utf-8"?>
<p:tagLst xmlns:a="http://schemas.openxmlformats.org/drawingml/2006/main" xmlns:r="http://schemas.openxmlformats.org/officeDocument/2006/relationships" xmlns:p="http://schemas.openxmlformats.org/presentationml/2006/main">
  <p:tag name="NUM" val="2"/>
</p:tagLst>
</file>

<file path=ppt/tags/tag493.xml><?xml version="1.0" encoding="utf-8"?>
<p:tagLst xmlns:a="http://schemas.openxmlformats.org/drawingml/2006/main" xmlns:r="http://schemas.openxmlformats.org/officeDocument/2006/relationships" xmlns:p="http://schemas.openxmlformats.org/presentationml/2006/main">
  <p:tag name="NUM" val="3"/>
</p:tagLst>
</file>

<file path=ppt/tags/tag494.xml><?xml version="1.0" encoding="utf-8"?>
<p:tagLst xmlns:a="http://schemas.openxmlformats.org/drawingml/2006/main" xmlns:r="http://schemas.openxmlformats.org/officeDocument/2006/relationships" xmlns:p="http://schemas.openxmlformats.org/presentationml/2006/main">
  <p:tag name="NUM" val="1"/>
</p:tagLst>
</file>

<file path=ppt/tags/tag495.xml><?xml version="1.0" encoding="utf-8"?>
<p:tagLst xmlns:a="http://schemas.openxmlformats.org/drawingml/2006/main" xmlns:r="http://schemas.openxmlformats.org/officeDocument/2006/relationships" xmlns:p="http://schemas.openxmlformats.org/presentationml/2006/main">
  <p:tag name="NUM" val="2"/>
</p:tagLst>
</file>

<file path=ppt/tags/tag496.xml><?xml version="1.0" encoding="utf-8"?>
<p:tagLst xmlns:a="http://schemas.openxmlformats.org/drawingml/2006/main" xmlns:r="http://schemas.openxmlformats.org/officeDocument/2006/relationships" xmlns:p="http://schemas.openxmlformats.org/presentationml/2006/main">
  <p:tag name="NUM" val="3"/>
</p:tagLst>
</file>

<file path=ppt/tags/tag497.xml><?xml version="1.0" encoding="utf-8"?>
<p:tagLst xmlns:a="http://schemas.openxmlformats.org/drawingml/2006/main" xmlns:r="http://schemas.openxmlformats.org/officeDocument/2006/relationships" xmlns:p="http://schemas.openxmlformats.org/presentationml/2006/main">
  <p:tag name="NUM" val="1"/>
</p:tagLst>
</file>

<file path=ppt/tags/tag498.xml><?xml version="1.0" encoding="utf-8"?>
<p:tagLst xmlns:a="http://schemas.openxmlformats.org/drawingml/2006/main" xmlns:r="http://schemas.openxmlformats.org/officeDocument/2006/relationships" xmlns:p="http://schemas.openxmlformats.org/presentationml/2006/main">
  <p:tag name="NUM" val="2"/>
</p:tagLst>
</file>

<file path=ppt/tags/tag499.xml><?xml version="1.0" encoding="utf-8"?>
<p:tagLst xmlns:a="http://schemas.openxmlformats.org/drawingml/2006/main" xmlns:r="http://schemas.openxmlformats.org/officeDocument/2006/relationships" xmlns:p="http://schemas.openxmlformats.org/presentationml/2006/main">
  <p:tag name="NUM" val="3"/>
</p:tagLst>
</file>

<file path=ppt/tags/tag5.xml><?xml version="1.0" encoding="utf-8"?>
<p:tagLst xmlns:a="http://schemas.openxmlformats.org/drawingml/2006/main" xmlns:r="http://schemas.openxmlformats.org/officeDocument/2006/relationships" xmlns:p="http://schemas.openxmlformats.org/presentationml/2006/main">
  <p:tag name="NUM" val="1"/>
</p:tagLst>
</file>

<file path=ppt/tags/tag50.xml><?xml version="1.0" encoding="utf-8"?>
<p:tagLst xmlns:a="http://schemas.openxmlformats.org/drawingml/2006/main" xmlns:r="http://schemas.openxmlformats.org/officeDocument/2006/relationships" xmlns:p="http://schemas.openxmlformats.org/presentationml/2006/main">
  <p:tag name="NUM" val="2"/>
</p:tagLst>
</file>

<file path=ppt/tags/tag500.xml><?xml version="1.0" encoding="utf-8"?>
<p:tagLst xmlns:a="http://schemas.openxmlformats.org/drawingml/2006/main" xmlns:r="http://schemas.openxmlformats.org/officeDocument/2006/relationships" xmlns:p="http://schemas.openxmlformats.org/presentationml/2006/main">
  <p:tag name="NUM" val="1"/>
</p:tagLst>
</file>

<file path=ppt/tags/tag501.xml><?xml version="1.0" encoding="utf-8"?>
<p:tagLst xmlns:a="http://schemas.openxmlformats.org/drawingml/2006/main" xmlns:r="http://schemas.openxmlformats.org/officeDocument/2006/relationships" xmlns:p="http://schemas.openxmlformats.org/presentationml/2006/main">
  <p:tag name="NUM" val="2"/>
</p:tagLst>
</file>

<file path=ppt/tags/tag502.xml><?xml version="1.0" encoding="utf-8"?>
<p:tagLst xmlns:a="http://schemas.openxmlformats.org/drawingml/2006/main" xmlns:r="http://schemas.openxmlformats.org/officeDocument/2006/relationships" xmlns:p="http://schemas.openxmlformats.org/presentationml/2006/main">
  <p:tag name="NUM" val="3"/>
</p:tagLst>
</file>

<file path=ppt/tags/tag503.xml><?xml version="1.0" encoding="utf-8"?>
<p:tagLst xmlns:a="http://schemas.openxmlformats.org/drawingml/2006/main" xmlns:r="http://schemas.openxmlformats.org/officeDocument/2006/relationships" xmlns:p="http://schemas.openxmlformats.org/presentationml/2006/main">
  <p:tag name="NUM" val="1"/>
</p:tagLst>
</file>

<file path=ppt/tags/tag504.xml><?xml version="1.0" encoding="utf-8"?>
<p:tagLst xmlns:a="http://schemas.openxmlformats.org/drawingml/2006/main" xmlns:r="http://schemas.openxmlformats.org/officeDocument/2006/relationships" xmlns:p="http://schemas.openxmlformats.org/presentationml/2006/main">
  <p:tag name="NUM" val="2"/>
</p:tagLst>
</file>

<file path=ppt/tags/tag505.xml><?xml version="1.0" encoding="utf-8"?>
<p:tagLst xmlns:a="http://schemas.openxmlformats.org/drawingml/2006/main" xmlns:r="http://schemas.openxmlformats.org/officeDocument/2006/relationships" xmlns:p="http://schemas.openxmlformats.org/presentationml/2006/main">
  <p:tag name="NUM" val="3"/>
</p:tagLst>
</file>

<file path=ppt/tags/tag506.xml><?xml version="1.0" encoding="utf-8"?>
<p:tagLst xmlns:a="http://schemas.openxmlformats.org/drawingml/2006/main" xmlns:r="http://schemas.openxmlformats.org/officeDocument/2006/relationships" xmlns:p="http://schemas.openxmlformats.org/presentationml/2006/main">
  <p:tag name="NUM" val="1"/>
</p:tagLst>
</file>

<file path=ppt/tags/tag507.xml><?xml version="1.0" encoding="utf-8"?>
<p:tagLst xmlns:a="http://schemas.openxmlformats.org/drawingml/2006/main" xmlns:r="http://schemas.openxmlformats.org/officeDocument/2006/relationships" xmlns:p="http://schemas.openxmlformats.org/presentationml/2006/main">
  <p:tag name="NUM" val="1"/>
</p:tagLst>
</file>

<file path=ppt/tags/tag508.xml><?xml version="1.0" encoding="utf-8"?>
<p:tagLst xmlns:a="http://schemas.openxmlformats.org/drawingml/2006/main" xmlns:r="http://schemas.openxmlformats.org/officeDocument/2006/relationships" xmlns:p="http://schemas.openxmlformats.org/presentationml/2006/main">
  <p:tag name="NUM" val="2"/>
</p:tagLst>
</file>

<file path=ppt/tags/tag509.xml><?xml version="1.0" encoding="utf-8"?>
<p:tagLst xmlns:a="http://schemas.openxmlformats.org/drawingml/2006/main" xmlns:r="http://schemas.openxmlformats.org/officeDocument/2006/relationships" xmlns:p="http://schemas.openxmlformats.org/presentationml/2006/main">
  <p:tag name="NUM" val="1"/>
</p:tagLst>
</file>

<file path=ppt/tags/tag51.xml><?xml version="1.0" encoding="utf-8"?>
<p:tagLst xmlns:a="http://schemas.openxmlformats.org/drawingml/2006/main" xmlns:r="http://schemas.openxmlformats.org/officeDocument/2006/relationships" xmlns:p="http://schemas.openxmlformats.org/presentationml/2006/main">
  <p:tag name="NUM" val="3"/>
</p:tagLst>
</file>

<file path=ppt/tags/tag510.xml><?xml version="1.0" encoding="utf-8"?>
<p:tagLst xmlns:a="http://schemas.openxmlformats.org/drawingml/2006/main" xmlns:r="http://schemas.openxmlformats.org/officeDocument/2006/relationships" xmlns:p="http://schemas.openxmlformats.org/presentationml/2006/main">
  <p:tag name="NUM" val="2"/>
</p:tagLst>
</file>

<file path=ppt/tags/tag511.xml><?xml version="1.0" encoding="utf-8"?>
<p:tagLst xmlns:a="http://schemas.openxmlformats.org/drawingml/2006/main" xmlns:r="http://schemas.openxmlformats.org/officeDocument/2006/relationships" xmlns:p="http://schemas.openxmlformats.org/presentationml/2006/main">
  <p:tag name="NUM" val="3"/>
</p:tagLst>
</file>

<file path=ppt/tags/tag512.xml><?xml version="1.0" encoding="utf-8"?>
<p:tagLst xmlns:a="http://schemas.openxmlformats.org/drawingml/2006/main" xmlns:r="http://schemas.openxmlformats.org/officeDocument/2006/relationships" xmlns:p="http://schemas.openxmlformats.org/presentationml/2006/main">
  <p:tag name="NUM" val="4"/>
</p:tagLst>
</file>

<file path=ppt/tags/tag513.xml><?xml version="1.0" encoding="utf-8"?>
<p:tagLst xmlns:a="http://schemas.openxmlformats.org/drawingml/2006/main" xmlns:r="http://schemas.openxmlformats.org/officeDocument/2006/relationships" xmlns:p="http://schemas.openxmlformats.org/presentationml/2006/main">
  <p:tag name="NUM" val="1"/>
</p:tagLst>
</file>

<file path=ppt/tags/tag514.xml><?xml version="1.0" encoding="utf-8"?>
<p:tagLst xmlns:a="http://schemas.openxmlformats.org/drawingml/2006/main" xmlns:r="http://schemas.openxmlformats.org/officeDocument/2006/relationships" xmlns:p="http://schemas.openxmlformats.org/presentationml/2006/main">
  <p:tag name="NUM" val="2"/>
</p:tagLst>
</file>

<file path=ppt/tags/tag515.xml><?xml version="1.0" encoding="utf-8"?>
<p:tagLst xmlns:a="http://schemas.openxmlformats.org/drawingml/2006/main" xmlns:r="http://schemas.openxmlformats.org/officeDocument/2006/relationships" xmlns:p="http://schemas.openxmlformats.org/presentationml/2006/main">
  <p:tag name="NUM" val="3"/>
</p:tagLst>
</file>

<file path=ppt/tags/tag516.xml><?xml version="1.0" encoding="utf-8"?>
<p:tagLst xmlns:a="http://schemas.openxmlformats.org/drawingml/2006/main" xmlns:r="http://schemas.openxmlformats.org/officeDocument/2006/relationships" xmlns:p="http://schemas.openxmlformats.org/presentationml/2006/main">
  <p:tag name="NUM" val="1"/>
</p:tagLst>
</file>

<file path=ppt/tags/tag517.xml><?xml version="1.0" encoding="utf-8"?>
<p:tagLst xmlns:a="http://schemas.openxmlformats.org/drawingml/2006/main" xmlns:r="http://schemas.openxmlformats.org/officeDocument/2006/relationships" xmlns:p="http://schemas.openxmlformats.org/presentationml/2006/main">
  <p:tag name="NUM" val="2"/>
</p:tagLst>
</file>

<file path=ppt/tags/tag518.xml><?xml version="1.0" encoding="utf-8"?>
<p:tagLst xmlns:a="http://schemas.openxmlformats.org/drawingml/2006/main" xmlns:r="http://schemas.openxmlformats.org/officeDocument/2006/relationships" xmlns:p="http://schemas.openxmlformats.org/presentationml/2006/main">
  <p:tag name="NUM" val="3"/>
</p:tagLst>
</file>

<file path=ppt/tags/tag519.xml><?xml version="1.0" encoding="utf-8"?>
<p:tagLst xmlns:a="http://schemas.openxmlformats.org/drawingml/2006/main" xmlns:r="http://schemas.openxmlformats.org/officeDocument/2006/relationships" xmlns:p="http://schemas.openxmlformats.org/presentationml/2006/main">
  <p:tag name="NUM" val="1"/>
</p:tagLst>
</file>

<file path=ppt/tags/tag52.xml><?xml version="1.0" encoding="utf-8"?>
<p:tagLst xmlns:a="http://schemas.openxmlformats.org/drawingml/2006/main" xmlns:r="http://schemas.openxmlformats.org/officeDocument/2006/relationships" xmlns:p="http://schemas.openxmlformats.org/presentationml/2006/main">
  <p:tag name="NUM" val="1"/>
</p:tagLst>
</file>

<file path=ppt/tags/tag520.xml><?xml version="1.0" encoding="utf-8"?>
<p:tagLst xmlns:a="http://schemas.openxmlformats.org/drawingml/2006/main" xmlns:r="http://schemas.openxmlformats.org/officeDocument/2006/relationships" xmlns:p="http://schemas.openxmlformats.org/presentationml/2006/main">
  <p:tag name="NUM" val="2"/>
</p:tagLst>
</file>

<file path=ppt/tags/tag521.xml><?xml version="1.0" encoding="utf-8"?>
<p:tagLst xmlns:a="http://schemas.openxmlformats.org/drawingml/2006/main" xmlns:r="http://schemas.openxmlformats.org/officeDocument/2006/relationships" xmlns:p="http://schemas.openxmlformats.org/presentationml/2006/main">
  <p:tag name="NUM" val="3"/>
</p:tagLst>
</file>

<file path=ppt/tags/tag522.xml><?xml version="1.0" encoding="utf-8"?>
<p:tagLst xmlns:a="http://schemas.openxmlformats.org/drawingml/2006/main" xmlns:r="http://schemas.openxmlformats.org/officeDocument/2006/relationships" xmlns:p="http://schemas.openxmlformats.org/presentationml/2006/main">
  <p:tag name="NUM" val="4"/>
</p:tagLst>
</file>

<file path=ppt/tags/tag523.xml><?xml version="1.0" encoding="utf-8"?>
<p:tagLst xmlns:a="http://schemas.openxmlformats.org/drawingml/2006/main" xmlns:r="http://schemas.openxmlformats.org/officeDocument/2006/relationships" xmlns:p="http://schemas.openxmlformats.org/presentationml/2006/main">
  <p:tag name="NUM" val="1"/>
</p:tagLst>
</file>

<file path=ppt/tags/tag524.xml><?xml version="1.0" encoding="utf-8"?>
<p:tagLst xmlns:a="http://schemas.openxmlformats.org/drawingml/2006/main" xmlns:r="http://schemas.openxmlformats.org/officeDocument/2006/relationships" xmlns:p="http://schemas.openxmlformats.org/presentationml/2006/main">
  <p:tag name="NUM" val="2"/>
</p:tagLst>
</file>

<file path=ppt/tags/tag525.xml><?xml version="1.0" encoding="utf-8"?>
<p:tagLst xmlns:a="http://schemas.openxmlformats.org/drawingml/2006/main" xmlns:r="http://schemas.openxmlformats.org/officeDocument/2006/relationships" xmlns:p="http://schemas.openxmlformats.org/presentationml/2006/main">
  <p:tag name="NUM" val="3"/>
</p:tagLst>
</file>

<file path=ppt/tags/tag526.xml><?xml version="1.0" encoding="utf-8"?>
<p:tagLst xmlns:a="http://schemas.openxmlformats.org/drawingml/2006/main" xmlns:r="http://schemas.openxmlformats.org/officeDocument/2006/relationships" xmlns:p="http://schemas.openxmlformats.org/presentationml/2006/main">
  <p:tag name="NUM" val="1"/>
</p:tagLst>
</file>

<file path=ppt/tags/tag527.xml><?xml version="1.0" encoding="utf-8"?>
<p:tagLst xmlns:a="http://schemas.openxmlformats.org/drawingml/2006/main" xmlns:r="http://schemas.openxmlformats.org/officeDocument/2006/relationships" xmlns:p="http://schemas.openxmlformats.org/presentationml/2006/main">
  <p:tag name="NUM" val="2"/>
</p:tagLst>
</file>

<file path=ppt/tags/tag528.xml><?xml version="1.0" encoding="utf-8"?>
<p:tagLst xmlns:a="http://schemas.openxmlformats.org/drawingml/2006/main" xmlns:r="http://schemas.openxmlformats.org/officeDocument/2006/relationships" xmlns:p="http://schemas.openxmlformats.org/presentationml/2006/main">
  <p:tag name="NUM" val="3"/>
</p:tagLst>
</file>

<file path=ppt/tags/tag529.xml><?xml version="1.0" encoding="utf-8"?>
<p:tagLst xmlns:a="http://schemas.openxmlformats.org/drawingml/2006/main" xmlns:r="http://schemas.openxmlformats.org/officeDocument/2006/relationships" xmlns:p="http://schemas.openxmlformats.org/presentationml/2006/main">
  <p:tag name="NUM" val="1"/>
</p:tagLst>
</file>

<file path=ppt/tags/tag53.xml><?xml version="1.0" encoding="utf-8"?>
<p:tagLst xmlns:a="http://schemas.openxmlformats.org/drawingml/2006/main" xmlns:r="http://schemas.openxmlformats.org/officeDocument/2006/relationships" xmlns:p="http://schemas.openxmlformats.org/presentationml/2006/main">
  <p:tag name="NUM" val="2"/>
</p:tagLst>
</file>

<file path=ppt/tags/tag530.xml><?xml version="1.0" encoding="utf-8"?>
<p:tagLst xmlns:a="http://schemas.openxmlformats.org/drawingml/2006/main" xmlns:r="http://schemas.openxmlformats.org/officeDocument/2006/relationships" xmlns:p="http://schemas.openxmlformats.org/presentationml/2006/main">
  <p:tag name="NUM" val="2"/>
</p:tagLst>
</file>

<file path=ppt/tags/tag531.xml><?xml version="1.0" encoding="utf-8"?>
<p:tagLst xmlns:a="http://schemas.openxmlformats.org/drawingml/2006/main" xmlns:r="http://schemas.openxmlformats.org/officeDocument/2006/relationships" xmlns:p="http://schemas.openxmlformats.org/presentationml/2006/main">
  <p:tag name="NUM" val="3"/>
</p:tagLst>
</file>

<file path=ppt/tags/tag532.xml><?xml version="1.0" encoding="utf-8"?>
<p:tagLst xmlns:a="http://schemas.openxmlformats.org/drawingml/2006/main" xmlns:r="http://schemas.openxmlformats.org/officeDocument/2006/relationships" xmlns:p="http://schemas.openxmlformats.org/presentationml/2006/main">
  <p:tag name="NUM" val="1"/>
</p:tagLst>
</file>

<file path=ppt/tags/tag533.xml><?xml version="1.0" encoding="utf-8"?>
<p:tagLst xmlns:a="http://schemas.openxmlformats.org/drawingml/2006/main" xmlns:r="http://schemas.openxmlformats.org/officeDocument/2006/relationships" xmlns:p="http://schemas.openxmlformats.org/presentationml/2006/main">
  <p:tag name="NUM" val="2"/>
</p:tagLst>
</file>

<file path=ppt/tags/tag534.xml><?xml version="1.0" encoding="utf-8"?>
<p:tagLst xmlns:a="http://schemas.openxmlformats.org/drawingml/2006/main" xmlns:r="http://schemas.openxmlformats.org/officeDocument/2006/relationships" xmlns:p="http://schemas.openxmlformats.org/presentationml/2006/main">
  <p:tag name="NUM" val="3"/>
</p:tagLst>
</file>

<file path=ppt/tags/tag535.xml><?xml version="1.0" encoding="utf-8"?>
<p:tagLst xmlns:a="http://schemas.openxmlformats.org/drawingml/2006/main" xmlns:r="http://schemas.openxmlformats.org/officeDocument/2006/relationships" xmlns:p="http://schemas.openxmlformats.org/presentationml/2006/main">
  <p:tag name="NUM" val="1"/>
</p:tagLst>
</file>

<file path=ppt/tags/tag536.xml><?xml version="1.0" encoding="utf-8"?>
<p:tagLst xmlns:a="http://schemas.openxmlformats.org/drawingml/2006/main" xmlns:r="http://schemas.openxmlformats.org/officeDocument/2006/relationships" xmlns:p="http://schemas.openxmlformats.org/presentationml/2006/main">
  <p:tag name="NUM" val="2"/>
</p:tagLst>
</file>

<file path=ppt/tags/tag537.xml><?xml version="1.0" encoding="utf-8"?>
<p:tagLst xmlns:a="http://schemas.openxmlformats.org/drawingml/2006/main" xmlns:r="http://schemas.openxmlformats.org/officeDocument/2006/relationships" xmlns:p="http://schemas.openxmlformats.org/presentationml/2006/main">
  <p:tag name="NUM" val="3"/>
</p:tagLst>
</file>

<file path=ppt/tags/tag538.xml><?xml version="1.0" encoding="utf-8"?>
<p:tagLst xmlns:a="http://schemas.openxmlformats.org/drawingml/2006/main" xmlns:r="http://schemas.openxmlformats.org/officeDocument/2006/relationships" xmlns:p="http://schemas.openxmlformats.org/presentationml/2006/main">
  <p:tag name="NUM" val="1"/>
</p:tagLst>
</file>

<file path=ppt/tags/tag539.xml><?xml version="1.0" encoding="utf-8"?>
<p:tagLst xmlns:a="http://schemas.openxmlformats.org/drawingml/2006/main" xmlns:r="http://schemas.openxmlformats.org/officeDocument/2006/relationships" xmlns:p="http://schemas.openxmlformats.org/presentationml/2006/main">
  <p:tag name="NUM" val="2"/>
</p:tagLst>
</file>

<file path=ppt/tags/tag54.xml><?xml version="1.0" encoding="utf-8"?>
<p:tagLst xmlns:a="http://schemas.openxmlformats.org/drawingml/2006/main" xmlns:r="http://schemas.openxmlformats.org/officeDocument/2006/relationships" xmlns:p="http://schemas.openxmlformats.org/presentationml/2006/main">
  <p:tag name="NUM" val="3"/>
</p:tagLst>
</file>

<file path=ppt/tags/tag540.xml><?xml version="1.0" encoding="utf-8"?>
<p:tagLst xmlns:a="http://schemas.openxmlformats.org/drawingml/2006/main" xmlns:r="http://schemas.openxmlformats.org/officeDocument/2006/relationships" xmlns:p="http://schemas.openxmlformats.org/presentationml/2006/main">
  <p:tag name="NUM" val="3"/>
</p:tagLst>
</file>

<file path=ppt/tags/tag541.xml><?xml version="1.0" encoding="utf-8"?>
<p:tagLst xmlns:a="http://schemas.openxmlformats.org/drawingml/2006/main" xmlns:r="http://schemas.openxmlformats.org/officeDocument/2006/relationships" xmlns:p="http://schemas.openxmlformats.org/presentationml/2006/main">
  <p:tag name="NUM" val="1"/>
</p:tagLst>
</file>

<file path=ppt/tags/tag542.xml><?xml version="1.0" encoding="utf-8"?>
<p:tagLst xmlns:a="http://schemas.openxmlformats.org/drawingml/2006/main" xmlns:r="http://schemas.openxmlformats.org/officeDocument/2006/relationships" xmlns:p="http://schemas.openxmlformats.org/presentationml/2006/main">
  <p:tag name="NUM" val="2"/>
</p:tagLst>
</file>

<file path=ppt/tags/tag543.xml><?xml version="1.0" encoding="utf-8"?>
<p:tagLst xmlns:a="http://schemas.openxmlformats.org/drawingml/2006/main" xmlns:r="http://schemas.openxmlformats.org/officeDocument/2006/relationships" xmlns:p="http://schemas.openxmlformats.org/presentationml/2006/main">
  <p:tag name="NUM" val="3"/>
</p:tagLst>
</file>

<file path=ppt/tags/tag544.xml><?xml version="1.0" encoding="utf-8"?>
<p:tagLst xmlns:a="http://schemas.openxmlformats.org/drawingml/2006/main" xmlns:r="http://schemas.openxmlformats.org/officeDocument/2006/relationships" xmlns:p="http://schemas.openxmlformats.org/presentationml/2006/main">
  <p:tag name="NUM" val="1"/>
</p:tagLst>
</file>

<file path=ppt/tags/tag545.xml><?xml version="1.0" encoding="utf-8"?>
<p:tagLst xmlns:a="http://schemas.openxmlformats.org/drawingml/2006/main" xmlns:r="http://schemas.openxmlformats.org/officeDocument/2006/relationships" xmlns:p="http://schemas.openxmlformats.org/presentationml/2006/main">
  <p:tag name="NUM" val="2"/>
</p:tagLst>
</file>

<file path=ppt/tags/tag546.xml><?xml version="1.0" encoding="utf-8"?>
<p:tagLst xmlns:a="http://schemas.openxmlformats.org/drawingml/2006/main" xmlns:r="http://schemas.openxmlformats.org/officeDocument/2006/relationships" xmlns:p="http://schemas.openxmlformats.org/presentationml/2006/main">
  <p:tag name="NUM" val="3"/>
</p:tagLst>
</file>

<file path=ppt/tags/tag547.xml><?xml version="1.0" encoding="utf-8"?>
<p:tagLst xmlns:a="http://schemas.openxmlformats.org/drawingml/2006/main" xmlns:r="http://schemas.openxmlformats.org/officeDocument/2006/relationships" xmlns:p="http://schemas.openxmlformats.org/presentationml/2006/main">
  <p:tag name="NUM" val="1"/>
</p:tagLst>
</file>

<file path=ppt/tags/tag548.xml><?xml version="1.0" encoding="utf-8"?>
<p:tagLst xmlns:a="http://schemas.openxmlformats.org/drawingml/2006/main" xmlns:r="http://schemas.openxmlformats.org/officeDocument/2006/relationships" xmlns:p="http://schemas.openxmlformats.org/presentationml/2006/main">
  <p:tag name="NUM" val="2"/>
</p:tagLst>
</file>

<file path=ppt/tags/tag549.xml><?xml version="1.0" encoding="utf-8"?>
<p:tagLst xmlns:a="http://schemas.openxmlformats.org/drawingml/2006/main" xmlns:r="http://schemas.openxmlformats.org/officeDocument/2006/relationships" xmlns:p="http://schemas.openxmlformats.org/presentationml/2006/main">
  <p:tag name="NUM" val="3"/>
</p:tagLst>
</file>

<file path=ppt/tags/tag55.xml><?xml version="1.0" encoding="utf-8"?>
<p:tagLst xmlns:a="http://schemas.openxmlformats.org/drawingml/2006/main" xmlns:r="http://schemas.openxmlformats.org/officeDocument/2006/relationships" xmlns:p="http://schemas.openxmlformats.org/presentationml/2006/main">
  <p:tag name="NUM" val="1"/>
</p:tagLst>
</file>

<file path=ppt/tags/tag550.xml><?xml version="1.0" encoding="utf-8"?>
<p:tagLst xmlns:a="http://schemas.openxmlformats.org/drawingml/2006/main" xmlns:r="http://schemas.openxmlformats.org/officeDocument/2006/relationships" xmlns:p="http://schemas.openxmlformats.org/presentationml/2006/main">
  <p:tag name="NUM" val="1"/>
</p:tagLst>
</file>

<file path=ppt/tags/tag551.xml><?xml version="1.0" encoding="utf-8"?>
<p:tagLst xmlns:a="http://schemas.openxmlformats.org/drawingml/2006/main" xmlns:r="http://schemas.openxmlformats.org/officeDocument/2006/relationships" xmlns:p="http://schemas.openxmlformats.org/presentationml/2006/main">
  <p:tag name="NUM" val="2"/>
</p:tagLst>
</file>

<file path=ppt/tags/tag552.xml><?xml version="1.0" encoding="utf-8"?>
<p:tagLst xmlns:a="http://schemas.openxmlformats.org/drawingml/2006/main" xmlns:r="http://schemas.openxmlformats.org/officeDocument/2006/relationships" xmlns:p="http://schemas.openxmlformats.org/presentationml/2006/main">
  <p:tag name="NUM" val="3"/>
</p:tagLst>
</file>

<file path=ppt/tags/tag553.xml><?xml version="1.0" encoding="utf-8"?>
<p:tagLst xmlns:a="http://schemas.openxmlformats.org/drawingml/2006/main" xmlns:r="http://schemas.openxmlformats.org/officeDocument/2006/relationships" xmlns:p="http://schemas.openxmlformats.org/presentationml/2006/main">
  <p:tag name="NUM" val="1"/>
</p:tagLst>
</file>

<file path=ppt/tags/tag554.xml><?xml version="1.0" encoding="utf-8"?>
<p:tagLst xmlns:a="http://schemas.openxmlformats.org/drawingml/2006/main" xmlns:r="http://schemas.openxmlformats.org/officeDocument/2006/relationships" xmlns:p="http://schemas.openxmlformats.org/presentationml/2006/main">
  <p:tag name="NUM" val="2"/>
</p:tagLst>
</file>

<file path=ppt/tags/tag555.xml><?xml version="1.0" encoding="utf-8"?>
<p:tagLst xmlns:a="http://schemas.openxmlformats.org/drawingml/2006/main" xmlns:r="http://schemas.openxmlformats.org/officeDocument/2006/relationships" xmlns:p="http://schemas.openxmlformats.org/presentationml/2006/main">
  <p:tag name="NUM" val="3"/>
</p:tagLst>
</file>

<file path=ppt/tags/tag556.xml><?xml version="1.0" encoding="utf-8"?>
<p:tagLst xmlns:a="http://schemas.openxmlformats.org/drawingml/2006/main" xmlns:r="http://schemas.openxmlformats.org/officeDocument/2006/relationships" xmlns:p="http://schemas.openxmlformats.org/presentationml/2006/main">
  <p:tag name="NUM" val="1"/>
</p:tagLst>
</file>

<file path=ppt/tags/tag557.xml><?xml version="1.0" encoding="utf-8"?>
<p:tagLst xmlns:a="http://schemas.openxmlformats.org/drawingml/2006/main" xmlns:r="http://schemas.openxmlformats.org/officeDocument/2006/relationships" xmlns:p="http://schemas.openxmlformats.org/presentationml/2006/main">
  <p:tag name="NUM" val="2"/>
</p:tagLst>
</file>

<file path=ppt/tags/tag558.xml><?xml version="1.0" encoding="utf-8"?>
<p:tagLst xmlns:a="http://schemas.openxmlformats.org/drawingml/2006/main" xmlns:r="http://schemas.openxmlformats.org/officeDocument/2006/relationships" xmlns:p="http://schemas.openxmlformats.org/presentationml/2006/main">
  <p:tag name="NUM" val="3"/>
</p:tagLst>
</file>

<file path=ppt/tags/tag559.xml><?xml version="1.0" encoding="utf-8"?>
<p:tagLst xmlns:a="http://schemas.openxmlformats.org/drawingml/2006/main" xmlns:r="http://schemas.openxmlformats.org/officeDocument/2006/relationships" xmlns:p="http://schemas.openxmlformats.org/presentationml/2006/main">
  <p:tag name="NUM" val="4"/>
</p:tagLst>
</file>

<file path=ppt/tags/tag56.xml><?xml version="1.0" encoding="utf-8"?>
<p:tagLst xmlns:a="http://schemas.openxmlformats.org/drawingml/2006/main" xmlns:r="http://schemas.openxmlformats.org/officeDocument/2006/relationships" xmlns:p="http://schemas.openxmlformats.org/presentationml/2006/main">
  <p:tag name="NUM" val="2"/>
</p:tagLst>
</file>

<file path=ppt/tags/tag560.xml><?xml version="1.0" encoding="utf-8"?>
<p:tagLst xmlns:a="http://schemas.openxmlformats.org/drawingml/2006/main" xmlns:r="http://schemas.openxmlformats.org/officeDocument/2006/relationships" xmlns:p="http://schemas.openxmlformats.org/presentationml/2006/main">
  <p:tag name="NUM" val="1"/>
</p:tagLst>
</file>

<file path=ppt/tags/tag561.xml><?xml version="1.0" encoding="utf-8"?>
<p:tagLst xmlns:a="http://schemas.openxmlformats.org/drawingml/2006/main" xmlns:r="http://schemas.openxmlformats.org/officeDocument/2006/relationships" xmlns:p="http://schemas.openxmlformats.org/presentationml/2006/main">
  <p:tag name="NUM" val="2"/>
</p:tagLst>
</file>

<file path=ppt/tags/tag562.xml><?xml version="1.0" encoding="utf-8"?>
<p:tagLst xmlns:a="http://schemas.openxmlformats.org/drawingml/2006/main" xmlns:r="http://schemas.openxmlformats.org/officeDocument/2006/relationships" xmlns:p="http://schemas.openxmlformats.org/presentationml/2006/main">
  <p:tag name="NUM" val="3"/>
</p:tagLst>
</file>

<file path=ppt/tags/tag563.xml><?xml version="1.0" encoding="utf-8"?>
<p:tagLst xmlns:a="http://schemas.openxmlformats.org/drawingml/2006/main" xmlns:r="http://schemas.openxmlformats.org/officeDocument/2006/relationships" xmlns:p="http://schemas.openxmlformats.org/presentationml/2006/main">
  <p:tag name="NUM" val="1"/>
</p:tagLst>
</file>

<file path=ppt/tags/tag564.xml><?xml version="1.0" encoding="utf-8"?>
<p:tagLst xmlns:a="http://schemas.openxmlformats.org/drawingml/2006/main" xmlns:r="http://schemas.openxmlformats.org/officeDocument/2006/relationships" xmlns:p="http://schemas.openxmlformats.org/presentationml/2006/main">
  <p:tag name="NUM" val="2"/>
</p:tagLst>
</file>

<file path=ppt/tags/tag565.xml><?xml version="1.0" encoding="utf-8"?>
<p:tagLst xmlns:a="http://schemas.openxmlformats.org/drawingml/2006/main" xmlns:r="http://schemas.openxmlformats.org/officeDocument/2006/relationships" xmlns:p="http://schemas.openxmlformats.org/presentationml/2006/main">
  <p:tag name="NUM" val="3"/>
</p:tagLst>
</file>

<file path=ppt/tags/tag566.xml><?xml version="1.0" encoding="utf-8"?>
<p:tagLst xmlns:a="http://schemas.openxmlformats.org/drawingml/2006/main" xmlns:r="http://schemas.openxmlformats.org/officeDocument/2006/relationships" xmlns:p="http://schemas.openxmlformats.org/presentationml/2006/main">
  <p:tag name="NUM" val="1"/>
</p:tagLst>
</file>

<file path=ppt/tags/tag567.xml><?xml version="1.0" encoding="utf-8"?>
<p:tagLst xmlns:a="http://schemas.openxmlformats.org/drawingml/2006/main" xmlns:r="http://schemas.openxmlformats.org/officeDocument/2006/relationships" xmlns:p="http://schemas.openxmlformats.org/presentationml/2006/main">
  <p:tag name="NUM" val="2"/>
</p:tagLst>
</file>

<file path=ppt/tags/tag568.xml><?xml version="1.0" encoding="utf-8"?>
<p:tagLst xmlns:a="http://schemas.openxmlformats.org/drawingml/2006/main" xmlns:r="http://schemas.openxmlformats.org/officeDocument/2006/relationships" xmlns:p="http://schemas.openxmlformats.org/presentationml/2006/main">
  <p:tag name="NUM" val="3"/>
</p:tagLst>
</file>

<file path=ppt/tags/tag569.xml><?xml version="1.0" encoding="utf-8"?>
<p:tagLst xmlns:a="http://schemas.openxmlformats.org/drawingml/2006/main" xmlns:r="http://schemas.openxmlformats.org/officeDocument/2006/relationships" xmlns:p="http://schemas.openxmlformats.org/presentationml/2006/main">
  <p:tag name="NUM" val="1"/>
</p:tagLst>
</file>

<file path=ppt/tags/tag57.xml><?xml version="1.0" encoding="utf-8"?>
<p:tagLst xmlns:a="http://schemas.openxmlformats.org/drawingml/2006/main" xmlns:r="http://schemas.openxmlformats.org/officeDocument/2006/relationships" xmlns:p="http://schemas.openxmlformats.org/presentationml/2006/main">
  <p:tag name="NUM" val="3"/>
</p:tagLst>
</file>

<file path=ppt/tags/tag570.xml><?xml version="1.0" encoding="utf-8"?>
<p:tagLst xmlns:a="http://schemas.openxmlformats.org/drawingml/2006/main" xmlns:r="http://schemas.openxmlformats.org/officeDocument/2006/relationships" xmlns:p="http://schemas.openxmlformats.org/presentationml/2006/main">
  <p:tag name="NUM" val="1"/>
</p:tagLst>
</file>

<file path=ppt/tags/tag571.xml><?xml version="1.0" encoding="utf-8"?>
<p:tagLst xmlns:a="http://schemas.openxmlformats.org/drawingml/2006/main" xmlns:r="http://schemas.openxmlformats.org/officeDocument/2006/relationships" xmlns:p="http://schemas.openxmlformats.org/presentationml/2006/main">
  <p:tag name="NUM" val="2"/>
</p:tagLst>
</file>

<file path=ppt/tags/tag572.xml><?xml version="1.0" encoding="utf-8"?>
<p:tagLst xmlns:a="http://schemas.openxmlformats.org/drawingml/2006/main" xmlns:r="http://schemas.openxmlformats.org/officeDocument/2006/relationships" xmlns:p="http://schemas.openxmlformats.org/presentationml/2006/main">
  <p:tag name="NUM" val="1"/>
</p:tagLst>
</file>

<file path=ppt/tags/tag573.xml><?xml version="1.0" encoding="utf-8"?>
<p:tagLst xmlns:a="http://schemas.openxmlformats.org/drawingml/2006/main" xmlns:r="http://schemas.openxmlformats.org/officeDocument/2006/relationships" xmlns:p="http://schemas.openxmlformats.org/presentationml/2006/main">
  <p:tag name="NUM" val="2"/>
</p:tagLst>
</file>

<file path=ppt/tags/tag574.xml><?xml version="1.0" encoding="utf-8"?>
<p:tagLst xmlns:a="http://schemas.openxmlformats.org/drawingml/2006/main" xmlns:r="http://schemas.openxmlformats.org/officeDocument/2006/relationships" xmlns:p="http://schemas.openxmlformats.org/presentationml/2006/main">
  <p:tag name="NUM" val="3"/>
</p:tagLst>
</file>

<file path=ppt/tags/tag575.xml><?xml version="1.0" encoding="utf-8"?>
<p:tagLst xmlns:a="http://schemas.openxmlformats.org/drawingml/2006/main" xmlns:r="http://schemas.openxmlformats.org/officeDocument/2006/relationships" xmlns:p="http://schemas.openxmlformats.org/presentationml/2006/main">
  <p:tag name="NUM" val="1"/>
</p:tagLst>
</file>

<file path=ppt/tags/tag576.xml><?xml version="1.0" encoding="utf-8"?>
<p:tagLst xmlns:a="http://schemas.openxmlformats.org/drawingml/2006/main" xmlns:r="http://schemas.openxmlformats.org/officeDocument/2006/relationships" xmlns:p="http://schemas.openxmlformats.org/presentationml/2006/main">
  <p:tag name="NUM" val="2"/>
</p:tagLst>
</file>

<file path=ppt/tags/tag577.xml><?xml version="1.0" encoding="utf-8"?>
<p:tagLst xmlns:a="http://schemas.openxmlformats.org/drawingml/2006/main" xmlns:r="http://schemas.openxmlformats.org/officeDocument/2006/relationships" xmlns:p="http://schemas.openxmlformats.org/presentationml/2006/main">
  <p:tag name="NUM" val="3"/>
</p:tagLst>
</file>

<file path=ppt/tags/tag578.xml><?xml version="1.0" encoding="utf-8"?>
<p:tagLst xmlns:a="http://schemas.openxmlformats.org/drawingml/2006/main" xmlns:r="http://schemas.openxmlformats.org/officeDocument/2006/relationships" xmlns:p="http://schemas.openxmlformats.org/presentationml/2006/main">
  <p:tag name="NUM" val="1"/>
</p:tagLst>
</file>

<file path=ppt/tags/tag579.xml><?xml version="1.0" encoding="utf-8"?>
<p:tagLst xmlns:a="http://schemas.openxmlformats.org/drawingml/2006/main" xmlns:r="http://schemas.openxmlformats.org/officeDocument/2006/relationships" xmlns:p="http://schemas.openxmlformats.org/presentationml/2006/main">
  <p:tag name="NUM" val="2"/>
</p:tagLst>
</file>

<file path=ppt/tags/tag58.xml><?xml version="1.0" encoding="utf-8"?>
<p:tagLst xmlns:a="http://schemas.openxmlformats.org/drawingml/2006/main" xmlns:r="http://schemas.openxmlformats.org/officeDocument/2006/relationships" xmlns:p="http://schemas.openxmlformats.org/presentationml/2006/main">
  <p:tag name="NUM" val="1"/>
</p:tagLst>
</file>

<file path=ppt/tags/tag580.xml><?xml version="1.0" encoding="utf-8"?>
<p:tagLst xmlns:a="http://schemas.openxmlformats.org/drawingml/2006/main" xmlns:r="http://schemas.openxmlformats.org/officeDocument/2006/relationships" xmlns:p="http://schemas.openxmlformats.org/presentationml/2006/main">
  <p:tag name="NUM" val="3"/>
</p:tagLst>
</file>

<file path=ppt/tags/tag581.xml><?xml version="1.0" encoding="utf-8"?>
<p:tagLst xmlns:a="http://schemas.openxmlformats.org/drawingml/2006/main" xmlns:r="http://schemas.openxmlformats.org/officeDocument/2006/relationships" xmlns:p="http://schemas.openxmlformats.org/presentationml/2006/main">
  <p:tag name="NUM" val="1"/>
</p:tagLst>
</file>

<file path=ppt/tags/tag582.xml><?xml version="1.0" encoding="utf-8"?>
<p:tagLst xmlns:a="http://schemas.openxmlformats.org/drawingml/2006/main" xmlns:r="http://schemas.openxmlformats.org/officeDocument/2006/relationships" xmlns:p="http://schemas.openxmlformats.org/presentationml/2006/main">
  <p:tag name="NUM" val="2"/>
</p:tagLst>
</file>

<file path=ppt/tags/tag583.xml><?xml version="1.0" encoding="utf-8"?>
<p:tagLst xmlns:a="http://schemas.openxmlformats.org/drawingml/2006/main" xmlns:r="http://schemas.openxmlformats.org/officeDocument/2006/relationships" xmlns:p="http://schemas.openxmlformats.org/presentationml/2006/main">
  <p:tag name="NUM" val="3"/>
</p:tagLst>
</file>

<file path=ppt/tags/tag584.xml><?xml version="1.0" encoding="utf-8"?>
<p:tagLst xmlns:a="http://schemas.openxmlformats.org/drawingml/2006/main" xmlns:r="http://schemas.openxmlformats.org/officeDocument/2006/relationships" xmlns:p="http://schemas.openxmlformats.org/presentationml/2006/main">
  <p:tag name="NUM" val="1"/>
</p:tagLst>
</file>

<file path=ppt/tags/tag585.xml><?xml version="1.0" encoding="utf-8"?>
<p:tagLst xmlns:a="http://schemas.openxmlformats.org/drawingml/2006/main" xmlns:r="http://schemas.openxmlformats.org/officeDocument/2006/relationships" xmlns:p="http://schemas.openxmlformats.org/presentationml/2006/main">
  <p:tag name="NUM" val="2"/>
</p:tagLst>
</file>

<file path=ppt/tags/tag586.xml><?xml version="1.0" encoding="utf-8"?>
<p:tagLst xmlns:a="http://schemas.openxmlformats.org/drawingml/2006/main" xmlns:r="http://schemas.openxmlformats.org/officeDocument/2006/relationships" xmlns:p="http://schemas.openxmlformats.org/presentationml/2006/main">
  <p:tag name="NUM" val="3"/>
</p:tagLst>
</file>

<file path=ppt/tags/tag587.xml><?xml version="1.0" encoding="utf-8"?>
<p:tagLst xmlns:a="http://schemas.openxmlformats.org/drawingml/2006/main" xmlns:r="http://schemas.openxmlformats.org/officeDocument/2006/relationships" xmlns:p="http://schemas.openxmlformats.org/presentationml/2006/main">
  <p:tag name="NUM" val="1"/>
</p:tagLst>
</file>

<file path=ppt/tags/tag588.xml><?xml version="1.0" encoding="utf-8"?>
<p:tagLst xmlns:a="http://schemas.openxmlformats.org/drawingml/2006/main" xmlns:r="http://schemas.openxmlformats.org/officeDocument/2006/relationships" xmlns:p="http://schemas.openxmlformats.org/presentationml/2006/main">
  <p:tag name="NUM" val="2"/>
</p:tagLst>
</file>

<file path=ppt/tags/tag589.xml><?xml version="1.0" encoding="utf-8"?>
<p:tagLst xmlns:a="http://schemas.openxmlformats.org/drawingml/2006/main" xmlns:r="http://schemas.openxmlformats.org/officeDocument/2006/relationships" xmlns:p="http://schemas.openxmlformats.org/presentationml/2006/main">
  <p:tag name="NUM" val="3"/>
</p:tagLst>
</file>

<file path=ppt/tags/tag59.xml><?xml version="1.0" encoding="utf-8"?>
<p:tagLst xmlns:a="http://schemas.openxmlformats.org/drawingml/2006/main" xmlns:r="http://schemas.openxmlformats.org/officeDocument/2006/relationships" xmlns:p="http://schemas.openxmlformats.org/presentationml/2006/main">
  <p:tag name="NUM" val="2"/>
</p:tagLst>
</file>

<file path=ppt/tags/tag590.xml><?xml version="1.0" encoding="utf-8"?>
<p:tagLst xmlns:a="http://schemas.openxmlformats.org/drawingml/2006/main" xmlns:r="http://schemas.openxmlformats.org/officeDocument/2006/relationships" xmlns:p="http://schemas.openxmlformats.org/presentationml/2006/main">
  <p:tag name="NUM" val="1"/>
</p:tagLst>
</file>

<file path=ppt/tags/tag591.xml><?xml version="1.0" encoding="utf-8"?>
<p:tagLst xmlns:a="http://schemas.openxmlformats.org/drawingml/2006/main" xmlns:r="http://schemas.openxmlformats.org/officeDocument/2006/relationships" xmlns:p="http://schemas.openxmlformats.org/presentationml/2006/main">
  <p:tag name="NUM" val="2"/>
</p:tagLst>
</file>

<file path=ppt/tags/tag592.xml><?xml version="1.0" encoding="utf-8"?>
<p:tagLst xmlns:a="http://schemas.openxmlformats.org/drawingml/2006/main" xmlns:r="http://schemas.openxmlformats.org/officeDocument/2006/relationships" xmlns:p="http://schemas.openxmlformats.org/presentationml/2006/main">
  <p:tag name="NUM" val="3"/>
</p:tagLst>
</file>

<file path=ppt/tags/tag593.xml><?xml version="1.0" encoding="utf-8"?>
<p:tagLst xmlns:a="http://schemas.openxmlformats.org/drawingml/2006/main" xmlns:r="http://schemas.openxmlformats.org/officeDocument/2006/relationships" xmlns:p="http://schemas.openxmlformats.org/presentationml/2006/main">
  <p:tag name="NUM" val="1"/>
</p:tagLst>
</file>

<file path=ppt/tags/tag594.xml><?xml version="1.0" encoding="utf-8"?>
<p:tagLst xmlns:a="http://schemas.openxmlformats.org/drawingml/2006/main" xmlns:r="http://schemas.openxmlformats.org/officeDocument/2006/relationships" xmlns:p="http://schemas.openxmlformats.org/presentationml/2006/main">
  <p:tag name="NUM" val="1"/>
</p:tagLst>
</file>

<file path=ppt/tags/tag595.xml><?xml version="1.0" encoding="utf-8"?>
<p:tagLst xmlns:a="http://schemas.openxmlformats.org/drawingml/2006/main" xmlns:r="http://schemas.openxmlformats.org/officeDocument/2006/relationships" xmlns:p="http://schemas.openxmlformats.org/presentationml/2006/main">
  <p:tag name="NUM" val="2"/>
</p:tagLst>
</file>

<file path=ppt/tags/tag596.xml><?xml version="1.0" encoding="utf-8"?>
<p:tagLst xmlns:a="http://schemas.openxmlformats.org/drawingml/2006/main" xmlns:r="http://schemas.openxmlformats.org/officeDocument/2006/relationships" xmlns:p="http://schemas.openxmlformats.org/presentationml/2006/main">
  <p:tag name="NUM" val="1"/>
</p:tagLst>
</file>

<file path=ppt/tags/tag597.xml><?xml version="1.0" encoding="utf-8"?>
<p:tagLst xmlns:a="http://schemas.openxmlformats.org/drawingml/2006/main" xmlns:r="http://schemas.openxmlformats.org/officeDocument/2006/relationships" xmlns:p="http://schemas.openxmlformats.org/presentationml/2006/main">
  <p:tag name="NUM" val="1"/>
</p:tagLst>
</file>

<file path=ppt/tags/tag598.xml><?xml version="1.0" encoding="utf-8"?>
<p:tagLst xmlns:a="http://schemas.openxmlformats.org/drawingml/2006/main" xmlns:r="http://schemas.openxmlformats.org/officeDocument/2006/relationships" xmlns:p="http://schemas.openxmlformats.org/presentationml/2006/main">
  <p:tag name="NUM" val="2"/>
</p:tagLst>
</file>

<file path=ppt/tags/tag599.xml><?xml version="1.0" encoding="utf-8"?>
<p:tagLst xmlns:a="http://schemas.openxmlformats.org/drawingml/2006/main" xmlns:r="http://schemas.openxmlformats.org/officeDocument/2006/relationships" xmlns:p="http://schemas.openxmlformats.org/presentationml/2006/main">
  <p:tag name="NUM" val="1"/>
</p:tagLst>
</file>

<file path=ppt/tags/tag6.xml><?xml version="1.0" encoding="utf-8"?>
<p:tagLst xmlns:a="http://schemas.openxmlformats.org/drawingml/2006/main" xmlns:r="http://schemas.openxmlformats.org/officeDocument/2006/relationships" xmlns:p="http://schemas.openxmlformats.org/presentationml/2006/main">
  <p:tag name="NUM" val="2"/>
</p:tagLst>
</file>

<file path=ppt/tags/tag60.xml><?xml version="1.0" encoding="utf-8"?>
<p:tagLst xmlns:a="http://schemas.openxmlformats.org/drawingml/2006/main" xmlns:r="http://schemas.openxmlformats.org/officeDocument/2006/relationships" xmlns:p="http://schemas.openxmlformats.org/presentationml/2006/main">
  <p:tag name="NUM" val="3"/>
</p:tagLst>
</file>

<file path=ppt/tags/tag600.xml><?xml version="1.0" encoding="utf-8"?>
<p:tagLst xmlns:a="http://schemas.openxmlformats.org/drawingml/2006/main" xmlns:r="http://schemas.openxmlformats.org/officeDocument/2006/relationships" xmlns:p="http://schemas.openxmlformats.org/presentationml/2006/main">
  <p:tag name="NUM" val="2"/>
</p:tagLst>
</file>

<file path=ppt/tags/tag601.xml><?xml version="1.0" encoding="utf-8"?>
<p:tagLst xmlns:a="http://schemas.openxmlformats.org/drawingml/2006/main" xmlns:r="http://schemas.openxmlformats.org/officeDocument/2006/relationships" xmlns:p="http://schemas.openxmlformats.org/presentationml/2006/main">
  <p:tag name="NUM" val="3"/>
</p:tagLst>
</file>

<file path=ppt/tags/tag602.xml><?xml version="1.0" encoding="utf-8"?>
<p:tagLst xmlns:a="http://schemas.openxmlformats.org/drawingml/2006/main" xmlns:r="http://schemas.openxmlformats.org/officeDocument/2006/relationships" xmlns:p="http://schemas.openxmlformats.org/presentationml/2006/main">
  <p:tag name="NUM" val="1"/>
</p:tagLst>
</file>

<file path=ppt/tags/tag603.xml><?xml version="1.0" encoding="utf-8"?>
<p:tagLst xmlns:a="http://schemas.openxmlformats.org/drawingml/2006/main" xmlns:r="http://schemas.openxmlformats.org/officeDocument/2006/relationships" xmlns:p="http://schemas.openxmlformats.org/presentationml/2006/main">
  <p:tag name="NUM" val="2"/>
</p:tagLst>
</file>

<file path=ppt/tags/tag604.xml><?xml version="1.0" encoding="utf-8"?>
<p:tagLst xmlns:a="http://schemas.openxmlformats.org/drawingml/2006/main" xmlns:r="http://schemas.openxmlformats.org/officeDocument/2006/relationships" xmlns:p="http://schemas.openxmlformats.org/presentationml/2006/main">
  <p:tag name="NUM" val="3"/>
</p:tagLst>
</file>

<file path=ppt/tags/tag605.xml><?xml version="1.0" encoding="utf-8"?>
<p:tagLst xmlns:a="http://schemas.openxmlformats.org/drawingml/2006/main" xmlns:r="http://schemas.openxmlformats.org/officeDocument/2006/relationships" xmlns:p="http://schemas.openxmlformats.org/presentationml/2006/main">
  <p:tag name="NUM" val="1"/>
</p:tagLst>
</file>

<file path=ppt/tags/tag606.xml><?xml version="1.0" encoding="utf-8"?>
<p:tagLst xmlns:a="http://schemas.openxmlformats.org/drawingml/2006/main" xmlns:r="http://schemas.openxmlformats.org/officeDocument/2006/relationships" xmlns:p="http://schemas.openxmlformats.org/presentationml/2006/main">
  <p:tag name="NUM" val="2"/>
</p:tagLst>
</file>

<file path=ppt/tags/tag607.xml><?xml version="1.0" encoding="utf-8"?>
<p:tagLst xmlns:a="http://schemas.openxmlformats.org/drawingml/2006/main" xmlns:r="http://schemas.openxmlformats.org/officeDocument/2006/relationships" xmlns:p="http://schemas.openxmlformats.org/presentationml/2006/main">
  <p:tag name="NUM" val="3"/>
</p:tagLst>
</file>

<file path=ppt/tags/tag608.xml><?xml version="1.0" encoding="utf-8"?>
<p:tagLst xmlns:a="http://schemas.openxmlformats.org/drawingml/2006/main" xmlns:r="http://schemas.openxmlformats.org/officeDocument/2006/relationships" xmlns:p="http://schemas.openxmlformats.org/presentationml/2006/main">
  <p:tag name="NUM" val="1"/>
</p:tagLst>
</file>

<file path=ppt/tags/tag609.xml><?xml version="1.0" encoding="utf-8"?>
<p:tagLst xmlns:a="http://schemas.openxmlformats.org/drawingml/2006/main" xmlns:r="http://schemas.openxmlformats.org/officeDocument/2006/relationships" xmlns:p="http://schemas.openxmlformats.org/presentationml/2006/main">
  <p:tag name="NUM" val="2"/>
</p:tagLst>
</file>

<file path=ppt/tags/tag61.xml><?xml version="1.0" encoding="utf-8"?>
<p:tagLst xmlns:a="http://schemas.openxmlformats.org/drawingml/2006/main" xmlns:r="http://schemas.openxmlformats.org/officeDocument/2006/relationships" xmlns:p="http://schemas.openxmlformats.org/presentationml/2006/main">
  <p:tag name="NUM" val="1"/>
</p:tagLst>
</file>

<file path=ppt/tags/tag610.xml><?xml version="1.0" encoding="utf-8"?>
<p:tagLst xmlns:a="http://schemas.openxmlformats.org/drawingml/2006/main" xmlns:r="http://schemas.openxmlformats.org/officeDocument/2006/relationships" xmlns:p="http://schemas.openxmlformats.org/presentationml/2006/main">
  <p:tag name="NUM" val="3"/>
</p:tagLst>
</file>

<file path=ppt/tags/tag611.xml><?xml version="1.0" encoding="utf-8"?>
<p:tagLst xmlns:a="http://schemas.openxmlformats.org/drawingml/2006/main" xmlns:r="http://schemas.openxmlformats.org/officeDocument/2006/relationships" xmlns:p="http://schemas.openxmlformats.org/presentationml/2006/main">
  <p:tag name="NUM" val="1"/>
</p:tagLst>
</file>

<file path=ppt/tags/tag612.xml><?xml version="1.0" encoding="utf-8"?>
<p:tagLst xmlns:a="http://schemas.openxmlformats.org/drawingml/2006/main" xmlns:r="http://schemas.openxmlformats.org/officeDocument/2006/relationships" xmlns:p="http://schemas.openxmlformats.org/presentationml/2006/main">
  <p:tag name="NUM" val="2"/>
</p:tagLst>
</file>

<file path=ppt/tags/tag613.xml><?xml version="1.0" encoding="utf-8"?>
<p:tagLst xmlns:a="http://schemas.openxmlformats.org/drawingml/2006/main" xmlns:r="http://schemas.openxmlformats.org/officeDocument/2006/relationships" xmlns:p="http://schemas.openxmlformats.org/presentationml/2006/main">
  <p:tag name="NUM" val="3"/>
</p:tagLst>
</file>

<file path=ppt/tags/tag614.xml><?xml version="1.0" encoding="utf-8"?>
<p:tagLst xmlns:a="http://schemas.openxmlformats.org/drawingml/2006/main" xmlns:r="http://schemas.openxmlformats.org/officeDocument/2006/relationships" xmlns:p="http://schemas.openxmlformats.org/presentationml/2006/main">
  <p:tag name="NUM" val="1"/>
</p:tagLst>
</file>

<file path=ppt/tags/tag615.xml><?xml version="1.0" encoding="utf-8"?>
<p:tagLst xmlns:a="http://schemas.openxmlformats.org/drawingml/2006/main" xmlns:r="http://schemas.openxmlformats.org/officeDocument/2006/relationships" xmlns:p="http://schemas.openxmlformats.org/presentationml/2006/main">
  <p:tag name="NUM" val="2"/>
</p:tagLst>
</file>

<file path=ppt/tags/tag616.xml><?xml version="1.0" encoding="utf-8"?>
<p:tagLst xmlns:a="http://schemas.openxmlformats.org/drawingml/2006/main" xmlns:r="http://schemas.openxmlformats.org/officeDocument/2006/relationships" xmlns:p="http://schemas.openxmlformats.org/presentationml/2006/main">
  <p:tag name="NUM" val="3"/>
</p:tagLst>
</file>

<file path=ppt/tags/tag617.xml><?xml version="1.0" encoding="utf-8"?>
<p:tagLst xmlns:a="http://schemas.openxmlformats.org/drawingml/2006/main" xmlns:r="http://schemas.openxmlformats.org/officeDocument/2006/relationships" xmlns:p="http://schemas.openxmlformats.org/presentationml/2006/main">
  <p:tag name="NUM" val="1"/>
</p:tagLst>
</file>

<file path=ppt/tags/tag618.xml><?xml version="1.0" encoding="utf-8"?>
<p:tagLst xmlns:a="http://schemas.openxmlformats.org/drawingml/2006/main" xmlns:r="http://schemas.openxmlformats.org/officeDocument/2006/relationships" xmlns:p="http://schemas.openxmlformats.org/presentationml/2006/main">
  <p:tag name="NUM" val="2"/>
</p:tagLst>
</file>

<file path=ppt/tags/tag619.xml><?xml version="1.0" encoding="utf-8"?>
<p:tagLst xmlns:a="http://schemas.openxmlformats.org/drawingml/2006/main" xmlns:r="http://schemas.openxmlformats.org/officeDocument/2006/relationships" xmlns:p="http://schemas.openxmlformats.org/presentationml/2006/main">
  <p:tag name="NUM" val="3"/>
</p:tagLst>
</file>

<file path=ppt/tags/tag62.xml><?xml version="1.0" encoding="utf-8"?>
<p:tagLst xmlns:a="http://schemas.openxmlformats.org/drawingml/2006/main" xmlns:r="http://schemas.openxmlformats.org/officeDocument/2006/relationships" xmlns:p="http://schemas.openxmlformats.org/presentationml/2006/main">
  <p:tag name="NUM" val="2"/>
</p:tagLst>
</file>

<file path=ppt/tags/tag620.xml><?xml version="1.0" encoding="utf-8"?>
<p:tagLst xmlns:a="http://schemas.openxmlformats.org/drawingml/2006/main" xmlns:r="http://schemas.openxmlformats.org/officeDocument/2006/relationships" xmlns:p="http://schemas.openxmlformats.org/presentationml/2006/main">
  <p:tag name="NUM" val="1"/>
</p:tagLst>
</file>

<file path=ppt/tags/tag621.xml><?xml version="1.0" encoding="utf-8"?>
<p:tagLst xmlns:a="http://schemas.openxmlformats.org/drawingml/2006/main" xmlns:r="http://schemas.openxmlformats.org/officeDocument/2006/relationships" xmlns:p="http://schemas.openxmlformats.org/presentationml/2006/main">
  <p:tag name="NUM" val="2"/>
</p:tagLst>
</file>

<file path=ppt/tags/tag622.xml><?xml version="1.0" encoding="utf-8"?>
<p:tagLst xmlns:a="http://schemas.openxmlformats.org/drawingml/2006/main" xmlns:r="http://schemas.openxmlformats.org/officeDocument/2006/relationships" xmlns:p="http://schemas.openxmlformats.org/presentationml/2006/main">
  <p:tag name="NUM" val="3"/>
</p:tagLst>
</file>

<file path=ppt/tags/tag623.xml><?xml version="1.0" encoding="utf-8"?>
<p:tagLst xmlns:a="http://schemas.openxmlformats.org/drawingml/2006/main" xmlns:r="http://schemas.openxmlformats.org/officeDocument/2006/relationships" xmlns:p="http://schemas.openxmlformats.org/presentationml/2006/main">
  <p:tag name="NUM" val="1"/>
</p:tagLst>
</file>

<file path=ppt/tags/tag624.xml><?xml version="1.0" encoding="utf-8"?>
<p:tagLst xmlns:a="http://schemas.openxmlformats.org/drawingml/2006/main" xmlns:r="http://schemas.openxmlformats.org/officeDocument/2006/relationships" xmlns:p="http://schemas.openxmlformats.org/presentationml/2006/main">
  <p:tag name="NUM" val="1"/>
</p:tagLst>
</file>

<file path=ppt/tags/tag625.xml><?xml version="1.0" encoding="utf-8"?>
<p:tagLst xmlns:a="http://schemas.openxmlformats.org/drawingml/2006/main" xmlns:r="http://schemas.openxmlformats.org/officeDocument/2006/relationships" xmlns:p="http://schemas.openxmlformats.org/presentationml/2006/main">
  <p:tag name="NUM" val="2"/>
</p:tagLst>
</file>

<file path=ppt/tags/tag626.xml><?xml version="1.0" encoding="utf-8"?>
<p:tagLst xmlns:a="http://schemas.openxmlformats.org/drawingml/2006/main" xmlns:r="http://schemas.openxmlformats.org/officeDocument/2006/relationships" xmlns:p="http://schemas.openxmlformats.org/presentationml/2006/main">
  <p:tag name="NUM" val="1"/>
</p:tagLst>
</file>

<file path=ppt/tags/tag627.xml><?xml version="1.0" encoding="utf-8"?>
<p:tagLst xmlns:a="http://schemas.openxmlformats.org/drawingml/2006/main" xmlns:r="http://schemas.openxmlformats.org/officeDocument/2006/relationships" xmlns:p="http://schemas.openxmlformats.org/presentationml/2006/main">
  <p:tag name="NUM" val="2"/>
</p:tagLst>
</file>

<file path=ppt/tags/tag628.xml><?xml version="1.0" encoding="utf-8"?>
<p:tagLst xmlns:a="http://schemas.openxmlformats.org/drawingml/2006/main" xmlns:r="http://schemas.openxmlformats.org/officeDocument/2006/relationships" xmlns:p="http://schemas.openxmlformats.org/presentationml/2006/main">
  <p:tag name="NUM" val="3"/>
</p:tagLst>
</file>

<file path=ppt/tags/tag629.xml><?xml version="1.0" encoding="utf-8"?>
<p:tagLst xmlns:a="http://schemas.openxmlformats.org/drawingml/2006/main" xmlns:r="http://schemas.openxmlformats.org/officeDocument/2006/relationships" xmlns:p="http://schemas.openxmlformats.org/presentationml/2006/main">
  <p:tag name="NUM" val="1"/>
</p:tagLst>
</file>

<file path=ppt/tags/tag63.xml><?xml version="1.0" encoding="utf-8"?>
<p:tagLst xmlns:a="http://schemas.openxmlformats.org/drawingml/2006/main" xmlns:r="http://schemas.openxmlformats.org/officeDocument/2006/relationships" xmlns:p="http://schemas.openxmlformats.org/presentationml/2006/main">
  <p:tag name="NUM" val="3"/>
</p:tagLst>
</file>

<file path=ppt/tags/tag630.xml><?xml version="1.0" encoding="utf-8"?>
<p:tagLst xmlns:a="http://schemas.openxmlformats.org/drawingml/2006/main" xmlns:r="http://schemas.openxmlformats.org/officeDocument/2006/relationships" xmlns:p="http://schemas.openxmlformats.org/presentationml/2006/main">
  <p:tag name="NUM" val="2"/>
</p:tagLst>
</file>

<file path=ppt/tags/tag631.xml><?xml version="1.0" encoding="utf-8"?>
<p:tagLst xmlns:a="http://schemas.openxmlformats.org/drawingml/2006/main" xmlns:r="http://schemas.openxmlformats.org/officeDocument/2006/relationships" xmlns:p="http://schemas.openxmlformats.org/presentationml/2006/main">
  <p:tag name="NUM" val="3"/>
</p:tagLst>
</file>

<file path=ppt/tags/tag632.xml><?xml version="1.0" encoding="utf-8"?>
<p:tagLst xmlns:a="http://schemas.openxmlformats.org/drawingml/2006/main" xmlns:r="http://schemas.openxmlformats.org/officeDocument/2006/relationships" xmlns:p="http://schemas.openxmlformats.org/presentationml/2006/main">
  <p:tag name="NUM" val="1"/>
</p:tagLst>
</file>

<file path=ppt/tags/tag633.xml><?xml version="1.0" encoding="utf-8"?>
<p:tagLst xmlns:a="http://schemas.openxmlformats.org/drawingml/2006/main" xmlns:r="http://schemas.openxmlformats.org/officeDocument/2006/relationships" xmlns:p="http://schemas.openxmlformats.org/presentationml/2006/main">
  <p:tag name="NUM" val="2"/>
</p:tagLst>
</file>

<file path=ppt/tags/tag634.xml><?xml version="1.0" encoding="utf-8"?>
<p:tagLst xmlns:a="http://schemas.openxmlformats.org/drawingml/2006/main" xmlns:r="http://schemas.openxmlformats.org/officeDocument/2006/relationships" xmlns:p="http://schemas.openxmlformats.org/presentationml/2006/main">
  <p:tag name="NUM" val="3"/>
</p:tagLst>
</file>

<file path=ppt/tags/tag635.xml><?xml version="1.0" encoding="utf-8"?>
<p:tagLst xmlns:a="http://schemas.openxmlformats.org/drawingml/2006/main" xmlns:r="http://schemas.openxmlformats.org/officeDocument/2006/relationships" xmlns:p="http://schemas.openxmlformats.org/presentationml/2006/main">
  <p:tag name="NUM" val="1"/>
</p:tagLst>
</file>

<file path=ppt/tags/tag636.xml><?xml version="1.0" encoding="utf-8"?>
<p:tagLst xmlns:a="http://schemas.openxmlformats.org/drawingml/2006/main" xmlns:r="http://schemas.openxmlformats.org/officeDocument/2006/relationships" xmlns:p="http://schemas.openxmlformats.org/presentationml/2006/main">
  <p:tag name="NUM" val="2"/>
</p:tagLst>
</file>

<file path=ppt/tags/tag637.xml><?xml version="1.0" encoding="utf-8"?>
<p:tagLst xmlns:a="http://schemas.openxmlformats.org/drawingml/2006/main" xmlns:r="http://schemas.openxmlformats.org/officeDocument/2006/relationships" xmlns:p="http://schemas.openxmlformats.org/presentationml/2006/main">
  <p:tag name="NUM" val="3"/>
</p:tagLst>
</file>

<file path=ppt/tags/tag638.xml><?xml version="1.0" encoding="utf-8"?>
<p:tagLst xmlns:a="http://schemas.openxmlformats.org/drawingml/2006/main" xmlns:r="http://schemas.openxmlformats.org/officeDocument/2006/relationships" xmlns:p="http://schemas.openxmlformats.org/presentationml/2006/main">
  <p:tag name="NUM" val="1"/>
</p:tagLst>
</file>

<file path=ppt/tags/tag639.xml><?xml version="1.0" encoding="utf-8"?>
<p:tagLst xmlns:a="http://schemas.openxmlformats.org/drawingml/2006/main" xmlns:r="http://schemas.openxmlformats.org/officeDocument/2006/relationships" xmlns:p="http://schemas.openxmlformats.org/presentationml/2006/main">
  <p:tag name="NUM" val="2"/>
</p:tagLst>
</file>

<file path=ppt/tags/tag64.xml><?xml version="1.0" encoding="utf-8"?>
<p:tagLst xmlns:a="http://schemas.openxmlformats.org/drawingml/2006/main" xmlns:r="http://schemas.openxmlformats.org/officeDocument/2006/relationships" xmlns:p="http://schemas.openxmlformats.org/presentationml/2006/main">
  <p:tag name="NUM" val="1"/>
</p:tagLst>
</file>

<file path=ppt/tags/tag640.xml><?xml version="1.0" encoding="utf-8"?>
<p:tagLst xmlns:a="http://schemas.openxmlformats.org/drawingml/2006/main" xmlns:r="http://schemas.openxmlformats.org/officeDocument/2006/relationships" xmlns:p="http://schemas.openxmlformats.org/presentationml/2006/main">
  <p:tag name="NUM" val="3"/>
</p:tagLst>
</file>

<file path=ppt/tags/tag641.xml><?xml version="1.0" encoding="utf-8"?>
<p:tagLst xmlns:a="http://schemas.openxmlformats.org/drawingml/2006/main" xmlns:r="http://schemas.openxmlformats.org/officeDocument/2006/relationships" xmlns:p="http://schemas.openxmlformats.org/presentationml/2006/main">
  <p:tag name="NUM" val="1"/>
</p:tagLst>
</file>

<file path=ppt/tags/tag642.xml><?xml version="1.0" encoding="utf-8"?>
<p:tagLst xmlns:a="http://schemas.openxmlformats.org/drawingml/2006/main" xmlns:r="http://schemas.openxmlformats.org/officeDocument/2006/relationships" xmlns:p="http://schemas.openxmlformats.org/presentationml/2006/main">
  <p:tag name="NUM" val="2"/>
</p:tagLst>
</file>

<file path=ppt/tags/tag643.xml><?xml version="1.0" encoding="utf-8"?>
<p:tagLst xmlns:a="http://schemas.openxmlformats.org/drawingml/2006/main" xmlns:r="http://schemas.openxmlformats.org/officeDocument/2006/relationships" xmlns:p="http://schemas.openxmlformats.org/presentationml/2006/main">
  <p:tag name="NUM" val="3"/>
</p:tagLst>
</file>

<file path=ppt/tags/tag644.xml><?xml version="1.0" encoding="utf-8"?>
<p:tagLst xmlns:a="http://schemas.openxmlformats.org/drawingml/2006/main" xmlns:r="http://schemas.openxmlformats.org/officeDocument/2006/relationships" xmlns:p="http://schemas.openxmlformats.org/presentationml/2006/main">
  <p:tag name="NUM" val="1"/>
</p:tagLst>
</file>

<file path=ppt/tags/tag645.xml><?xml version="1.0" encoding="utf-8"?>
<p:tagLst xmlns:a="http://schemas.openxmlformats.org/drawingml/2006/main" xmlns:r="http://schemas.openxmlformats.org/officeDocument/2006/relationships" xmlns:p="http://schemas.openxmlformats.org/presentationml/2006/main">
  <p:tag name="NUM" val="1"/>
</p:tagLst>
</file>

<file path=ppt/tags/tag646.xml><?xml version="1.0" encoding="utf-8"?>
<p:tagLst xmlns:a="http://schemas.openxmlformats.org/drawingml/2006/main" xmlns:r="http://schemas.openxmlformats.org/officeDocument/2006/relationships" xmlns:p="http://schemas.openxmlformats.org/presentationml/2006/main">
  <p:tag name="NUM" val="2"/>
</p:tagLst>
</file>

<file path=ppt/tags/tag647.xml><?xml version="1.0" encoding="utf-8"?>
<p:tagLst xmlns:a="http://schemas.openxmlformats.org/drawingml/2006/main" xmlns:r="http://schemas.openxmlformats.org/officeDocument/2006/relationships" xmlns:p="http://schemas.openxmlformats.org/presentationml/2006/main">
  <p:tag name="NUM" val="1"/>
</p:tagLst>
</file>

<file path=ppt/tags/tag648.xml><?xml version="1.0" encoding="utf-8"?>
<p:tagLst xmlns:a="http://schemas.openxmlformats.org/drawingml/2006/main" xmlns:r="http://schemas.openxmlformats.org/officeDocument/2006/relationships" xmlns:p="http://schemas.openxmlformats.org/presentationml/2006/main">
  <p:tag name="NUM" val="2"/>
</p:tagLst>
</file>

<file path=ppt/tags/tag649.xml><?xml version="1.0" encoding="utf-8"?>
<p:tagLst xmlns:a="http://schemas.openxmlformats.org/drawingml/2006/main" xmlns:r="http://schemas.openxmlformats.org/officeDocument/2006/relationships" xmlns:p="http://schemas.openxmlformats.org/presentationml/2006/main">
  <p:tag name="NUM" val="1"/>
</p:tagLst>
</file>

<file path=ppt/tags/tag65.xml><?xml version="1.0" encoding="utf-8"?>
<p:tagLst xmlns:a="http://schemas.openxmlformats.org/drawingml/2006/main" xmlns:r="http://schemas.openxmlformats.org/officeDocument/2006/relationships" xmlns:p="http://schemas.openxmlformats.org/presentationml/2006/main">
  <p:tag name="NUM" val="2"/>
</p:tagLst>
</file>

<file path=ppt/tags/tag650.xml><?xml version="1.0" encoding="utf-8"?>
<p:tagLst xmlns:a="http://schemas.openxmlformats.org/drawingml/2006/main" xmlns:r="http://schemas.openxmlformats.org/officeDocument/2006/relationships" xmlns:p="http://schemas.openxmlformats.org/presentationml/2006/main">
  <p:tag name="NUM" val="2"/>
</p:tagLst>
</file>

<file path=ppt/tags/tag651.xml><?xml version="1.0" encoding="utf-8"?>
<p:tagLst xmlns:a="http://schemas.openxmlformats.org/drawingml/2006/main" xmlns:r="http://schemas.openxmlformats.org/officeDocument/2006/relationships" xmlns:p="http://schemas.openxmlformats.org/presentationml/2006/main">
  <p:tag name="NUM" val="3"/>
</p:tagLst>
</file>

<file path=ppt/tags/tag652.xml><?xml version="1.0" encoding="utf-8"?>
<p:tagLst xmlns:a="http://schemas.openxmlformats.org/drawingml/2006/main" xmlns:r="http://schemas.openxmlformats.org/officeDocument/2006/relationships" xmlns:p="http://schemas.openxmlformats.org/presentationml/2006/main">
  <p:tag name="NUM" val="1"/>
</p:tagLst>
</file>

<file path=ppt/tags/tag653.xml><?xml version="1.0" encoding="utf-8"?>
<p:tagLst xmlns:a="http://schemas.openxmlformats.org/drawingml/2006/main" xmlns:r="http://schemas.openxmlformats.org/officeDocument/2006/relationships" xmlns:p="http://schemas.openxmlformats.org/presentationml/2006/main">
  <p:tag name="NUM" val="2"/>
</p:tagLst>
</file>

<file path=ppt/tags/tag654.xml><?xml version="1.0" encoding="utf-8"?>
<p:tagLst xmlns:a="http://schemas.openxmlformats.org/drawingml/2006/main" xmlns:r="http://schemas.openxmlformats.org/officeDocument/2006/relationships" xmlns:p="http://schemas.openxmlformats.org/presentationml/2006/main">
  <p:tag name="NUM" val="3"/>
</p:tagLst>
</file>

<file path=ppt/tags/tag655.xml><?xml version="1.0" encoding="utf-8"?>
<p:tagLst xmlns:a="http://schemas.openxmlformats.org/drawingml/2006/main" xmlns:r="http://schemas.openxmlformats.org/officeDocument/2006/relationships" xmlns:p="http://schemas.openxmlformats.org/presentationml/2006/main">
  <p:tag name="NUM" val="1"/>
</p:tagLst>
</file>

<file path=ppt/tags/tag656.xml><?xml version="1.0" encoding="utf-8"?>
<p:tagLst xmlns:a="http://schemas.openxmlformats.org/drawingml/2006/main" xmlns:r="http://schemas.openxmlformats.org/officeDocument/2006/relationships" xmlns:p="http://schemas.openxmlformats.org/presentationml/2006/main">
  <p:tag name="NUM" val="2"/>
</p:tagLst>
</file>

<file path=ppt/tags/tag657.xml><?xml version="1.0" encoding="utf-8"?>
<p:tagLst xmlns:a="http://schemas.openxmlformats.org/drawingml/2006/main" xmlns:r="http://schemas.openxmlformats.org/officeDocument/2006/relationships" xmlns:p="http://schemas.openxmlformats.org/presentationml/2006/main">
  <p:tag name="NUM" val="3"/>
</p:tagLst>
</file>

<file path=ppt/tags/tag658.xml><?xml version="1.0" encoding="utf-8"?>
<p:tagLst xmlns:a="http://schemas.openxmlformats.org/drawingml/2006/main" xmlns:r="http://schemas.openxmlformats.org/officeDocument/2006/relationships" xmlns:p="http://schemas.openxmlformats.org/presentationml/2006/main">
  <p:tag name="NUM" val="1"/>
</p:tagLst>
</file>

<file path=ppt/tags/tag659.xml><?xml version="1.0" encoding="utf-8"?>
<p:tagLst xmlns:a="http://schemas.openxmlformats.org/drawingml/2006/main" xmlns:r="http://schemas.openxmlformats.org/officeDocument/2006/relationships" xmlns:p="http://schemas.openxmlformats.org/presentationml/2006/main">
  <p:tag name="NUM" val="2"/>
</p:tagLst>
</file>

<file path=ppt/tags/tag66.xml><?xml version="1.0" encoding="utf-8"?>
<p:tagLst xmlns:a="http://schemas.openxmlformats.org/drawingml/2006/main" xmlns:r="http://schemas.openxmlformats.org/officeDocument/2006/relationships" xmlns:p="http://schemas.openxmlformats.org/presentationml/2006/main">
  <p:tag name="NUM" val="3"/>
</p:tagLst>
</file>

<file path=ppt/tags/tag660.xml><?xml version="1.0" encoding="utf-8"?>
<p:tagLst xmlns:a="http://schemas.openxmlformats.org/drawingml/2006/main" xmlns:r="http://schemas.openxmlformats.org/officeDocument/2006/relationships" xmlns:p="http://schemas.openxmlformats.org/presentationml/2006/main">
  <p:tag name="NUM" val="3"/>
</p:tagLst>
</file>

<file path=ppt/tags/tag661.xml><?xml version="1.0" encoding="utf-8"?>
<p:tagLst xmlns:a="http://schemas.openxmlformats.org/drawingml/2006/main" xmlns:r="http://schemas.openxmlformats.org/officeDocument/2006/relationships" xmlns:p="http://schemas.openxmlformats.org/presentationml/2006/main">
  <p:tag name="NUM" val="4"/>
</p:tagLst>
</file>

<file path=ppt/tags/tag662.xml><?xml version="1.0" encoding="utf-8"?>
<p:tagLst xmlns:a="http://schemas.openxmlformats.org/drawingml/2006/main" xmlns:r="http://schemas.openxmlformats.org/officeDocument/2006/relationships" xmlns:p="http://schemas.openxmlformats.org/presentationml/2006/main">
  <p:tag name="NUM" val="5"/>
</p:tagLst>
</file>

<file path=ppt/tags/tag663.xml><?xml version="1.0" encoding="utf-8"?>
<p:tagLst xmlns:a="http://schemas.openxmlformats.org/drawingml/2006/main" xmlns:r="http://schemas.openxmlformats.org/officeDocument/2006/relationships" xmlns:p="http://schemas.openxmlformats.org/presentationml/2006/main">
  <p:tag name="NUM" val="6"/>
</p:tagLst>
</file>

<file path=ppt/tags/tag664.xml><?xml version="1.0" encoding="utf-8"?>
<p:tagLst xmlns:a="http://schemas.openxmlformats.org/drawingml/2006/main" xmlns:r="http://schemas.openxmlformats.org/officeDocument/2006/relationships" xmlns:p="http://schemas.openxmlformats.org/presentationml/2006/main">
  <p:tag name="NUM" val="1"/>
</p:tagLst>
</file>

<file path=ppt/tags/tag665.xml><?xml version="1.0" encoding="utf-8"?>
<p:tagLst xmlns:a="http://schemas.openxmlformats.org/drawingml/2006/main" xmlns:r="http://schemas.openxmlformats.org/officeDocument/2006/relationships" xmlns:p="http://schemas.openxmlformats.org/presentationml/2006/main">
  <p:tag name="NUM" val="2"/>
</p:tagLst>
</file>

<file path=ppt/tags/tag666.xml><?xml version="1.0" encoding="utf-8"?>
<p:tagLst xmlns:a="http://schemas.openxmlformats.org/drawingml/2006/main" xmlns:r="http://schemas.openxmlformats.org/officeDocument/2006/relationships" xmlns:p="http://schemas.openxmlformats.org/presentationml/2006/main">
  <p:tag name="NUM" val="3"/>
</p:tagLst>
</file>

<file path=ppt/tags/tag667.xml><?xml version="1.0" encoding="utf-8"?>
<p:tagLst xmlns:a="http://schemas.openxmlformats.org/drawingml/2006/main" xmlns:r="http://schemas.openxmlformats.org/officeDocument/2006/relationships" xmlns:p="http://schemas.openxmlformats.org/presentationml/2006/main">
  <p:tag name="NUM" val="4"/>
</p:tagLst>
</file>

<file path=ppt/tags/tag668.xml><?xml version="1.0" encoding="utf-8"?>
<p:tagLst xmlns:a="http://schemas.openxmlformats.org/drawingml/2006/main" xmlns:r="http://schemas.openxmlformats.org/officeDocument/2006/relationships" xmlns:p="http://schemas.openxmlformats.org/presentationml/2006/main">
  <p:tag name="NUM" val="1"/>
</p:tagLst>
</file>

<file path=ppt/tags/tag669.xml><?xml version="1.0" encoding="utf-8"?>
<p:tagLst xmlns:a="http://schemas.openxmlformats.org/drawingml/2006/main" xmlns:r="http://schemas.openxmlformats.org/officeDocument/2006/relationships" xmlns:p="http://schemas.openxmlformats.org/presentationml/2006/main">
  <p:tag name="NUM" val="2"/>
</p:tagLst>
</file>

<file path=ppt/tags/tag67.xml><?xml version="1.0" encoding="utf-8"?>
<p:tagLst xmlns:a="http://schemas.openxmlformats.org/drawingml/2006/main" xmlns:r="http://schemas.openxmlformats.org/officeDocument/2006/relationships" xmlns:p="http://schemas.openxmlformats.org/presentationml/2006/main">
  <p:tag name="NUM" val="1"/>
</p:tagLst>
</file>

<file path=ppt/tags/tag670.xml><?xml version="1.0" encoding="utf-8"?>
<p:tagLst xmlns:a="http://schemas.openxmlformats.org/drawingml/2006/main" xmlns:r="http://schemas.openxmlformats.org/officeDocument/2006/relationships" xmlns:p="http://schemas.openxmlformats.org/presentationml/2006/main">
  <p:tag name="NUM" val="3"/>
</p:tagLst>
</file>

<file path=ppt/tags/tag671.xml><?xml version="1.0" encoding="utf-8"?>
<p:tagLst xmlns:a="http://schemas.openxmlformats.org/drawingml/2006/main" xmlns:r="http://schemas.openxmlformats.org/officeDocument/2006/relationships" xmlns:p="http://schemas.openxmlformats.org/presentationml/2006/main">
  <p:tag name="NUM" val="1"/>
</p:tagLst>
</file>

<file path=ppt/tags/tag672.xml><?xml version="1.0" encoding="utf-8"?>
<p:tagLst xmlns:a="http://schemas.openxmlformats.org/drawingml/2006/main" xmlns:r="http://schemas.openxmlformats.org/officeDocument/2006/relationships" xmlns:p="http://schemas.openxmlformats.org/presentationml/2006/main">
  <p:tag name="NUM" val="2"/>
</p:tagLst>
</file>

<file path=ppt/tags/tag673.xml><?xml version="1.0" encoding="utf-8"?>
<p:tagLst xmlns:a="http://schemas.openxmlformats.org/drawingml/2006/main" xmlns:r="http://schemas.openxmlformats.org/officeDocument/2006/relationships" xmlns:p="http://schemas.openxmlformats.org/presentationml/2006/main">
  <p:tag name="NUM" val="3"/>
</p:tagLst>
</file>

<file path=ppt/tags/tag674.xml><?xml version="1.0" encoding="utf-8"?>
<p:tagLst xmlns:a="http://schemas.openxmlformats.org/drawingml/2006/main" xmlns:r="http://schemas.openxmlformats.org/officeDocument/2006/relationships" xmlns:p="http://schemas.openxmlformats.org/presentationml/2006/main">
  <p:tag name="NUM" val="1"/>
</p:tagLst>
</file>

<file path=ppt/tags/tag675.xml><?xml version="1.0" encoding="utf-8"?>
<p:tagLst xmlns:a="http://schemas.openxmlformats.org/drawingml/2006/main" xmlns:r="http://schemas.openxmlformats.org/officeDocument/2006/relationships" xmlns:p="http://schemas.openxmlformats.org/presentationml/2006/main">
  <p:tag name="NUM" val="2"/>
</p:tagLst>
</file>

<file path=ppt/tags/tag676.xml><?xml version="1.0" encoding="utf-8"?>
<p:tagLst xmlns:a="http://schemas.openxmlformats.org/drawingml/2006/main" xmlns:r="http://schemas.openxmlformats.org/officeDocument/2006/relationships" xmlns:p="http://schemas.openxmlformats.org/presentationml/2006/main">
  <p:tag name="NUM" val="3"/>
</p:tagLst>
</file>

<file path=ppt/tags/tag677.xml><?xml version="1.0" encoding="utf-8"?>
<p:tagLst xmlns:a="http://schemas.openxmlformats.org/drawingml/2006/main" xmlns:r="http://schemas.openxmlformats.org/officeDocument/2006/relationships" xmlns:p="http://schemas.openxmlformats.org/presentationml/2006/main">
  <p:tag name="NUM" val="1"/>
</p:tagLst>
</file>

<file path=ppt/tags/tag678.xml><?xml version="1.0" encoding="utf-8"?>
<p:tagLst xmlns:a="http://schemas.openxmlformats.org/drawingml/2006/main" xmlns:r="http://schemas.openxmlformats.org/officeDocument/2006/relationships" xmlns:p="http://schemas.openxmlformats.org/presentationml/2006/main">
  <p:tag name="NUM" val="1"/>
</p:tagLst>
</file>

<file path=ppt/tags/tag679.xml><?xml version="1.0" encoding="utf-8"?>
<p:tagLst xmlns:a="http://schemas.openxmlformats.org/drawingml/2006/main" xmlns:r="http://schemas.openxmlformats.org/officeDocument/2006/relationships" xmlns:p="http://schemas.openxmlformats.org/presentationml/2006/main">
  <p:tag name="NUM" val="2"/>
</p:tagLst>
</file>

<file path=ppt/tags/tag68.xml><?xml version="1.0" encoding="utf-8"?>
<p:tagLst xmlns:a="http://schemas.openxmlformats.org/drawingml/2006/main" xmlns:r="http://schemas.openxmlformats.org/officeDocument/2006/relationships" xmlns:p="http://schemas.openxmlformats.org/presentationml/2006/main">
  <p:tag name="NUM" val="2"/>
</p:tagLst>
</file>

<file path=ppt/tags/tag680.xml><?xml version="1.0" encoding="utf-8"?>
<p:tagLst xmlns:a="http://schemas.openxmlformats.org/drawingml/2006/main" xmlns:r="http://schemas.openxmlformats.org/officeDocument/2006/relationships" xmlns:p="http://schemas.openxmlformats.org/presentationml/2006/main">
  <p:tag name="NUM" val="1"/>
</p:tagLst>
</file>

<file path=ppt/tags/tag681.xml><?xml version="1.0" encoding="utf-8"?>
<p:tagLst xmlns:a="http://schemas.openxmlformats.org/drawingml/2006/main" xmlns:r="http://schemas.openxmlformats.org/officeDocument/2006/relationships" xmlns:p="http://schemas.openxmlformats.org/presentationml/2006/main">
  <p:tag name="NUM" val="2"/>
</p:tagLst>
</file>

<file path=ppt/tags/tag682.xml><?xml version="1.0" encoding="utf-8"?>
<p:tagLst xmlns:a="http://schemas.openxmlformats.org/drawingml/2006/main" xmlns:r="http://schemas.openxmlformats.org/officeDocument/2006/relationships" xmlns:p="http://schemas.openxmlformats.org/presentationml/2006/main">
  <p:tag name="NUM" val="3"/>
</p:tagLst>
</file>

<file path=ppt/tags/tag683.xml><?xml version="1.0" encoding="utf-8"?>
<p:tagLst xmlns:a="http://schemas.openxmlformats.org/drawingml/2006/main" xmlns:r="http://schemas.openxmlformats.org/officeDocument/2006/relationships" xmlns:p="http://schemas.openxmlformats.org/presentationml/2006/main">
  <p:tag name="NUM" val="1"/>
</p:tagLst>
</file>

<file path=ppt/tags/tag684.xml><?xml version="1.0" encoding="utf-8"?>
<p:tagLst xmlns:a="http://schemas.openxmlformats.org/drawingml/2006/main" xmlns:r="http://schemas.openxmlformats.org/officeDocument/2006/relationships" xmlns:p="http://schemas.openxmlformats.org/presentationml/2006/main">
  <p:tag name="NUM" val="2"/>
</p:tagLst>
</file>

<file path=ppt/tags/tag685.xml><?xml version="1.0" encoding="utf-8"?>
<p:tagLst xmlns:a="http://schemas.openxmlformats.org/drawingml/2006/main" xmlns:r="http://schemas.openxmlformats.org/officeDocument/2006/relationships" xmlns:p="http://schemas.openxmlformats.org/presentationml/2006/main">
  <p:tag name="NUM" val="3"/>
</p:tagLst>
</file>

<file path=ppt/tags/tag686.xml><?xml version="1.0" encoding="utf-8"?>
<p:tagLst xmlns:a="http://schemas.openxmlformats.org/drawingml/2006/main" xmlns:r="http://schemas.openxmlformats.org/officeDocument/2006/relationships" xmlns:p="http://schemas.openxmlformats.org/presentationml/2006/main">
  <p:tag name="NUM" val="4"/>
</p:tagLst>
</file>

<file path=ppt/tags/tag687.xml><?xml version="1.0" encoding="utf-8"?>
<p:tagLst xmlns:a="http://schemas.openxmlformats.org/drawingml/2006/main" xmlns:r="http://schemas.openxmlformats.org/officeDocument/2006/relationships" xmlns:p="http://schemas.openxmlformats.org/presentationml/2006/main">
  <p:tag name="NUM" val="5"/>
</p:tagLst>
</file>

<file path=ppt/tags/tag688.xml><?xml version="1.0" encoding="utf-8"?>
<p:tagLst xmlns:a="http://schemas.openxmlformats.org/drawingml/2006/main" xmlns:r="http://schemas.openxmlformats.org/officeDocument/2006/relationships" xmlns:p="http://schemas.openxmlformats.org/presentationml/2006/main">
  <p:tag name="NUM" val="6"/>
</p:tagLst>
</file>

<file path=ppt/tags/tag689.xml><?xml version="1.0" encoding="utf-8"?>
<p:tagLst xmlns:a="http://schemas.openxmlformats.org/drawingml/2006/main" xmlns:r="http://schemas.openxmlformats.org/officeDocument/2006/relationships" xmlns:p="http://schemas.openxmlformats.org/presentationml/2006/main">
  <p:tag name="NUM" val="7"/>
</p:tagLst>
</file>

<file path=ppt/tags/tag69.xml><?xml version="1.0" encoding="utf-8"?>
<p:tagLst xmlns:a="http://schemas.openxmlformats.org/drawingml/2006/main" xmlns:r="http://schemas.openxmlformats.org/officeDocument/2006/relationships" xmlns:p="http://schemas.openxmlformats.org/presentationml/2006/main">
  <p:tag name="NUM" val="3"/>
</p:tagLst>
</file>

<file path=ppt/tags/tag690.xml><?xml version="1.0" encoding="utf-8"?>
<p:tagLst xmlns:a="http://schemas.openxmlformats.org/drawingml/2006/main" xmlns:r="http://schemas.openxmlformats.org/officeDocument/2006/relationships" xmlns:p="http://schemas.openxmlformats.org/presentationml/2006/main">
  <p:tag name="NUM" val="8"/>
</p:tagLst>
</file>

<file path=ppt/tags/tag691.xml><?xml version="1.0" encoding="utf-8"?>
<p:tagLst xmlns:a="http://schemas.openxmlformats.org/drawingml/2006/main" xmlns:r="http://schemas.openxmlformats.org/officeDocument/2006/relationships" xmlns:p="http://schemas.openxmlformats.org/presentationml/2006/main">
  <p:tag name="NUM" val="9"/>
</p:tagLst>
</file>

<file path=ppt/tags/tag692.xml><?xml version="1.0" encoding="utf-8"?>
<p:tagLst xmlns:a="http://schemas.openxmlformats.org/drawingml/2006/main" xmlns:r="http://schemas.openxmlformats.org/officeDocument/2006/relationships" xmlns:p="http://schemas.openxmlformats.org/presentationml/2006/main">
  <p:tag name="NUM" val="10"/>
</p:tagLst>
</file>

<file path=ppt/tags/tag693.xml><?xml version="1.0" encoding="utf-8"?>
<p:tagLst xmlns:a="http://schemas.openxmlformats.org/drawingml/2006/main" xmlns:r="http://schemas.openxmlformats.org/officeDocument/2006/relationships" xmlns:p="http://schemas.openxmlformats.org/presentationml/2006/main">
  <p:tag name="NUM" val="11"/>
</p:tagLst>
</file>

<file path=ppt/tags/tag694.xml><?xml version="1.0" encoding="utf-8"?>
<p:tagLst xmlns:a="http://schemas.openxmlformats.org/drawingml/2006/main" xmlns:r="http://schemas.openxmlformats.org/officeDocument/2006/relationships" xmlns:p="http://schemas.openxmlformats.org/presentationml/2006/main">
  <p:tag name="NUM" val="12"/>
</p:tagLst>
</file>

<file path=ppt/tags/tag695.xml><?xml version="1.0" encoding="utf-8"?>
<p:tagLst xmlns:a="http://schemas.openxmlformats.org/drawingml/2006/main" xmlns:r="http://schemas.openxmlformats.org/officeDocument/2006/relationships" xmlns:p="http://schemas.openxmlformats.org/presentationml/2006/main">
  <p:tag name="NUM" val="13"/>
</p:tagLst>
</file>

<file path=ppt/tags/tag696.xml><?xml version="1.0" encoding="utf-8"?>
<p:tagLst xmlns:a="http://schemas.openxmlformats.org/drawingml/2006/main" xmlns:r="http://schemas.openxmlformats.org/officeDocument/2006/relationships" xmlns:p="http://schemas.openxmlformats.org/presentationml/2006/main">
  <p:tag name="NUM" val="14"/>
</p:tagLst>
</file>

<file path=ppt/tags/tag697.xml><?xml version="1.0" encoding="utf-8"?>
<p:tagLst xmlns:a="http://schemas.openxmlformats.org/drawingml/2006/main" xmlns:r="http://schemas.openxmlformats.org/officeDocument/2006/relationships" xmlns:p="http://schemas.openxmlformats.org/presentationml/2006/main">
  <p:tag name="NUM" val="15"/>
</p:tagLst>
</file>

<file path=ppt/tags/tag698.xml><?xml version="1.0" encoding="utf-8"?>
<p:tagLst xmlns:a="http://schemas.openxmlformats.org/drawingml/2006/main" xmlns:r="http://schemas.openxmlformats.org/officeDocument/2006/relationships" xmlns:p="http://schemas.openxmlformats.org/presentationml/2006/main">
  <p:tag name="NUM" val="1"/>
</p:tagLst>
</file>

<file path=ppt/tags/tag699.xml><?xml version="1.0" encoding="utf-8"?>
<p:tagLst xmlns:a="http://schemas.openxmlformats.org/drawingml/2006/main" xmlns:r="http://schemas.openxmlformats.org/officeDocument/2006/relationships" xmlns:p="http://schemas.openxmlformats.org/presentationml/2006/main">
  <p:tag name="NUM" val="2"/>
</p:tagLst>
</file>

<file path=ppt/tags/tag7.xml><?xml version="1.0" encoding="utf-8"?>
<p:tagLst xmlns:a="http://schemas.openxmlformats.org/drawingml/2006/main" xmlns:r="http://schemas.openxmlformats.org/officeDocument/2006/relationships" xmlns:p="http://schemas.openxmlformats.org/presentationml/2006/main">
  <p:tag name="NUM" val="1"/>
</p:tagLst>
</file>

<file path=ppt/tags/tag70.xml><?xml version="1.0" encoding="utf-8"?>
<p:tagLst xmlns:a="http://schemas.openxmlformats.org/drawingml/2006/main" xmlns:r="http://schemas.openxmlformats.org/officeDocument/2006/relationships" xmlns:p="http://schemas.openxmlformats.org/presentationml/2006/main">
  <p:tag name="NUM" val="1"/>
</p:tagLst>
</file>

<file path=ppt/tags/tag700.xml><?xml version="1.0" encoding="utf-8"?>
<p:tagLst xmlns:a="http://schemas.openxmlformats.org/drawingml/2006/main" xmlns:r="http://schemas.openxmlformats.org/officeDocument/2006/relationships" xmlns:p="http://schemas.openxmlformats.org/presentationml/2006/main">
  <p:tag name="NUM" val="1"/>
</p:tagLst>
</file>

<file path=ppt/tags/tag701.xml><?xml version="1.0" encoding="utf-8"?>
<p:tagLst xmlns:a="http://schemas.openxmlformats.org/drawingml/2006/main" xmlns:r="http://schemas.openxmlformats.org/officeDocument/2006/relationships" xmlns:p="http://schemas.openxmlformats.org/presentationml/2006/main">
  <p:tag name="NUM" val="2"/>
</p:tagLst>
</file>

<file path=ppt/tags/tag702.xml><?xml version="1.0" encoding="utf-8"?>
<p:tagLst xmlns:a="http://schemas.openxmlformats.org/drawingml/2006/main" xmlns:r="http://schemas.openxmlformats.org/officeDocument/2006/relationships" xmlns:p="http://schemas.openxmlformats.org/presentationml/2006/main">
  <p:tag name="NUM" val="3"/>
</p:tagLst>
</file>

<file path=ppt/tags/tag703.xml><?xml version="1.0" encoding="utf-8"?>
<p:tagLst xmlns:a="http://schemas.openxmlformats.org/drawingml/2006/main" xmlns:r="http://schemas.openxmlformats.org/officeDocument/2006/relationships" xmlns:p="http://schemas.openxmlformats.org/presentationml/2006/main">
  <p:tag name="NUM" val="1"/>
</p:tagLst>
</file>

<file path=ppt/tags/tag704.xml><?xml version="1.0" encoding="utf-8"?>
<p:tagLst xmlns:a="http://schemas.openxmlformats.org/drawingml/2006/main" xmlns:r="http://schemas.openxmlformats.org/officeDocument/2006/relationships" xmlns:p="http://schemas.openxmlformats.org/presentationml/2006/main">
  <p:tag name="NUM" val="2"/>
</p:tagLst>
</file>

<file path=ppt/tags/tag705.xml><?xml version="1.0" encoding="utf-8"?>
<p:tagLst xmlns:a="http://schemas.openxmlformats.org/drawingml/2006/main" xmlns:r="http://schemas.openxmlformats.org/officeDocument/2006/relationships" xmlns:p="http://schemas.openxmlformats.org/presentationml/2006/main">
  <p:tag name="NUM" val="3"/>
</p:tagLst>
</file>

<file path=ppt/tags/tag706.xml><?xml version="1.0" encoding="utf-8"?>
<p:tagLst xmlns:a="http://schemas.openxmlformats.org/drawingml/2006/main" xmlns:r="http://schemas.openxmlformats.org/officeDocument/2006/relationships" xmlns:p="http://schemas.openxmlformats.org/presentationml/2006/main">
  <p:tag name="NUM" val="1"/>
</p:tagLst>
</file>

<file path=ppt/tags/tag707.xml><?xml version="1.0" encoding="utf-8"?>
<p:tagLst xmlns:a="http://schemas.openxmlformats.org/drawingml/2006/main" xmlns:r="http://schemas.openxmlformats.org/officeDocument/2006/relationships" xmlns:p="http://schemas.openxmlformats.org/presentationml/2006/main">
  <p:tag name="NUM" val="2"/>
</p:tagLst>
</file>

<file path=ppt/tags/tag708.xml><?xml version="1.0" encoding="utf-8"?>
<p:tagLst xmlns:a="http://schemas.openxmlformats.org/drawingml/2006/main" xmlns:r="http://schemas.openxmlformats.org/officeDocument/2006/relationships" xmlns:p="http://schemas.openxmlformats.org/presentationml/2006/main">
  <p:tag name="NUM" val="3"/>
</p:tagLst>
</file>

<file path=ppt/tags/tag709.xml><?xml version="1.0" encoding="utf-8"?>
<p:tagLst xmlns:a="http://schemas.openxmlformats.org/drawingml/2006/main" xmlns:r="http://schemas.openxmlformats.org/officeDocument/2006/relationships" xmlns:p="http://schemas.openxmlformats.org/presentationml/2006/main">
  <p:tag name="NUM" val="4"/>
</p:tagLst>
</file>

<file path=ppt/tags/tag71.xml><?xml version="1.0" encoding="utf-8"?>
<p:tagLst xmlns:a="http://schemas.openxmlformats.org/drawingml/2006/main" xmlns:r="http://schemas.openxmlformats.org/officeDocument/2006/relationships" xmlns:p="http://schemas.openxmlformats.org/presentationml/2006/main">
  <p:tag name="NUM" val="2"/>
</p:tagLst>
</file>

<file path=ppt/tags/tag710.xml><?xml version="1.0" encoding="utf-8"?>
<p:tagLst xmlns:a="http://schemas.openxmlformats.org/drawingml/2006/main" xmlns:r="http://schemas.openxmlformats.org/officeDocument/2006/relationships" xmlns:p="http://schemas.openxmlformats.org/presentationml/2006/main">
  <p:tag name="NUM" val="5"/>
</p:tagLst>
</file>

<file path=ppt/tags/tag711.xml><?xml version="1.0" encoding="utf-8"?>
<p:tagLst xmlns:a="http://schemas.openxmlformats.org/drawingml/2006/main" xmlns:r="http://schemas.openxmlformats.org/officeDocument/2006/relationships" xmlns:p="http://schemas.openxmlformats.org/presentationml/2006/main">
  <p:tag name="NUM" val="6"/>
</p:tagLst>
</file>

<file path=ppt/tags/tag712.xml><?xml version="1.0" encoding="utf-8"?>
<p:tagLst xmlns:a="http://schemas.openxmlformats.org/drawingml/2006/main" xmlns:r="http://schemas.openxmlformats.org/officeDocument/2006/relationships" xmlns:p="http://schemas.openxmlformats.org/presentationml/2006/main">
  <p:tag name="NUM" val="7"/>
</p:tagLst>
</file>

<file path=ppt/tags/tag713.xml><?xml version="1.0" encoding="utf-8"?>
<p:tagLst xmlns:a="http://schemas.openxmlformats.org/drawingml/2006/main" xmlns:r="http://schemas.openxmlformats.org/officeDocument/2006/relationships" xmlns:p="http://schemas.openxmlformats.org/presentationml/2006/main">
  <p:tag name="NUM" val="8"/>
</p:tagLst>
</file>

<file path=ppt/tags/tag714.xml><?xml version="1.0" encoding="utf-8"?>
<p:tagLst xmlns:a="http://schemas.openxmlformats.org/drawingml/2006/main" xmlns:r="http://schemas.openxmlformats.org/officeDocument/2006/relationships" xmlns:p="http://schemas.openxmlformats.org/presentationml/2006/main">
  <p:tag name="NUM" val="9"/>
</p:tagLst>
</file>

<file path=ppt/tags/tag715.xml><?xml version="1.0" encoding="utf-8"?>
<p:tagLst xmlns:a="http://schemas.openxmlformats.org/drawingml/2006/main" xmlns:r="http://schemas.openxmlformats.org/officeDocument/2006/relationships" xmlns:p="http://schemas.openxmlformats.org/presentationml/2006/main">
  <p:tag name="NUM" val="10"/>
</p:tagLst>
</file>

<file path=ppt/tags/tag716.xml><?xml version="1.0" encoding="utf-8"?>
<p:tagLst xmlns:a="http://schemas.openxmlformats.org/drawingml/2006/main" xmlns:r="http://schemas.openxmlformats.org/officeDocument/2006/relationships" xmlns:p="http://schemas.openxmlformats.org/presentationml/2006/main">
  <p:tag name="NUM" val="11"/>
</p:tagLst>
</file>

<file path=ppt/tags/tag717.xml><?xml version="1.0" encoding="utf-8"?>
<p:tagLst xmlns:a="http://schemas.openxmlformats.org/drawingml/2006/main" xmlns:r="http://schemas.openxmlformats.org/officeDocument/2006/relationships" xmlns:p="http://schemas.openxmlformats.org/presentationml/2006/main">
  <p:tag name="NUM" val="1"/>
</p:tagLst>
</file>

<file path=ppt/tags/tag718.xml><?xml version="1.0" encoding="utf-8"?>
<p:tagLst xmlns:a="http://schemas.openxmlformats.org/drawingml/2006/main" xmlns:r="http://schemas.openxmlformats.org/officeDocument/2006/relationships" xmlns:p="http://schemas.openxmlformats.org/presentationml/2006/main">
  <p:tag name="NUM" val="2"/>
</p:tagLst>
</file>

<file path=ppt/tags/tag719.xml><?xml version="1.0" encoding="utf-8"?>
<p:tagLst xmlns:a="http://schemas.openxmlformats.org/drawingml/2006/main" xmlns:r="http://schemas.openxmlformats.org/officeDocument/2006/relationships" xmlns:p="http://schemas.openxmlformats.org/presentationml/2006/main">
  <p:tag name="NUM" val="3"/>
</p:tagLst>
</file>

<file path=ppt/tags/tag72.xml><?xml version="1.0" encoding="utf-8"?>
<p:tagLst xmlns:a="http://schemas.openxmlformats.org/drawingml/2006/main" xmlns:r="http://schemas.openxmlformats.org/officeDocument/2006/relationships" xmlns:p="http://schemas.openxmlformats.org/presentationml/2006/main">
  <p:tag name="NUM" val="3"/>
</p:tagLst>
</file>

<file path=ppt/tags/tag73.xml><?xml version="1.0" encoding="utf-8"?>
<p:tagLst xmlns:a="http://schemas.openxmlformats.org/drawingml/2006/main" xmlns:r="http://schemas.openxmlformats.org/officeDocument/2006/relationships" xmlns:p="http://schemas.openxmlformats.org/presentationml/2006/main">
  <p:tag name="NUM" val="1"/>
</p:tagLst>
</file>

<file path=ppt/tags/tag74.xml><?xml version="1.0" encoding="utf-8"?>
<p:tagLst xmlns:a="http://schemas.openxmlformats.org/drawingml/2006/main" xmlns:r="http://schemas.openxmlformats.org/officeDocument/2006/relationships" xmlns:p="http://schemas.openxmlformats.org/presentationml/2006/main">
  <p:tag name="NUM" val="2"/>
</p:tagLst>
</file>

<file path=ppt/tags/tag75.xml><?xml version="1.0" encoding="utf-8"?>
<p:tagLst xmlns:a="http://schemas.openxmlformats.org/drawingml/2006/main" xmlns:r="http://schemas.openxmlformats.org/officeDocument/2006/relationships" xmlns:p="http://schemas.openxmlformats.org/presentationml/2006/main">
  <p:tag name="NUM" val="3"/>
</p:tagLst>
</file>

<file path=ppt/tags/tag76.xml><?xml version="1.0" encoding="utf-8"?>
<p:tagLst xmlns:a="http://schemas.openxmlformats.org/drawingml/2006/main" xmlns:r="http://schemas.openxmlformats.org/officeDocument/2006/relationships" xmlns:p="http://schemas.openxmlformats.org/presentationml/2006/main">
  <p:tag name="NUM" val="1"/>
</p:tagLst>
</file>

<file path=ppt/tags/tag77.xml><?xml version="1.0" encoding="utf-8"?>
<p:tagLst xmlns:a="http://schemas.openxmlformats.org/drawingml/2006/main" xmlns:r="http://schemas.openxmlformats.org/officeDocument/2006/relationships" xmlns:p="http://schemas.openxmlformats.org/presentationml/2006/main">
  <p:tag name="NUM" val="2"/>
</p:tagLst>
</file>

<file path=ppt/tags/tag78.xml><?xml version="1.0" encoding="utf-8"?>
<p:tagLst xmlns:a="http://schemas.openxmlformats.org/drawingml/2006/main" xmlns:r="http://schemas.openxmlformats.org/officeDocument/2006/relationships" xmlns:p="http://schemas.openxmlformats.org/presentationml/2006/main">
  <p:tag name="NUM" val="3"/>
</p:tagLst>
</file>

<file path=ppt/tags/tag79.xml><?xml version="1.0" encoding="utf-8"?>
<p:tagLst xmlns:a="http://schemas.openxmlformats.org/drawingml/2006/main" xmlns:r="http://schemas.openxmlformats.org/officeDocument/2006/relationships" xmlns:p="http://schemas.openxmlformats.org/presentationml/2006/main">
  <p:tag name="NUM" val="4"/>
</p:tagLst>
</file>

<file path=ppt/tags/tag8.xml><?xml version="1.0" encoding="utf-8"?>
<p:tagLst xmlns:a="http://schemas.openxmlformats.org/drawingml/2006/main" xmlns:r="http://schemas.openxmlformats.org/officeDocument/2006/relationships" xmlns:p="http://schemas.openxmlformats.org/presentationml/2006/main">
  <p:tag name="NUM" val="2"/>
</p:tagLst>
</file>

<file path=ppt/tags/tag80.xml><?xml version="1.0" encoding="utf-8"?>
<p:tagLst xmlns:a="http://schemas.openxmlformats.org/drawingml/2006/main" xmlns:r="http://schemas.openxmlformats.org/officeDocument/2006/relationships" xmlns:p="http://schemas.openxmlformats.org/presentationml/2006/main">
  <p:tag name="NUM" val="1"/>
</p:tagLst>
</file>

<file path=ppt/tags/tag81.xml><?xml version="1.0" encoding="utf-8"?>
<p:tagLst xmlns:a="http://schemas.openxmlformats.org/drawingml/2006/main" xmlns:r="http://schemas.openxmlformats.org/officeDocument/2006/relationships" xmlns:p="http://schemas.openxmlformats.org/presentationml/2006/main">
  <p:tag name="NUM" val="2"/>
</p:tagLst>
</file>

<file path=ppt/tags/tag82.xml><?xml version="1.0" encoding="utf-8"?>
<p:tagLst xmlns:a="http://schemas.openxmlformats.org/drawingml/2006/main" xmlns:r="http://schemas.openxmlformats.org/officeDocument/2006/relationships" xmlns:p="http://schemas.openxmlformats.org/presentationml/2006/main">
  <p:tag name="NUM" val="3"/>
</p:tagLst>
</file>

<file path=ppt/tags/tag83.xml><?xml version="1.0" encoding="utf-8"?>
<p:tagLst xmlns:a="http://schemas.openxmlformats.org/drawingml/2006/main" xmlns:r="http://schemas.openxmlformats.org/officeDocument/2006/relationships" xmlns:p="http://schemas.openxmlformats.org/presentationml/2006/main">
  <p:tag name="NUM" val="4"/>
</p:tagLst>
</file>

<file path=ppt/tags/tag84.xml><?xml version="1.0" encoding="utf-8"?>
<p:tagLst xmlns:a="http://schemas.openxmlformats.org/drawingml/2006/main" xmlns:r="http://schemas.openxmlformats.org/officeDocument/2006/relationships" xmlns:p="http://schemas.openxmlformats.org/presentationml/2006/main">
  <p:tag name="NUM" val="1"/>
</p:tagLst>
</file>

<file path=ppt/tags/tag85.xml><?xml version="1.0" encoding="utf-8"?>
<p:tagLst xmlns:a="http://schemas.openxmlformats.org/drawingml/2006/main" xmlns:r="http://schemas.openxmlformats.org/officeDocument/2006/relationships" xmlns:p="http://schemas.openxmlformats.org/presentationml/2006/main">
  <p:tag name="NUM" val="1"/>
</p:tagLst>
</file>

<file path=ppt/tags/tag86.xml><?xml version="1.0" encoding="utf-8"?>
<p:tagLst xmlns:a="http://schemas.openxmlformats.org/drawingml/2006/main" xmlns:r="http://schemas.openxmlformats.org/officeDocument/2006/relationships" xmlns:p="http://schemas.openxmlformats.org/presentationml/2006/main">
  <p:tag name="NUM" val="2"/>
</p:tagLst>
</file>

<file path=ppt/tags/tag87.xml><?xml version="1.0" encoding="utf-8"?>
<p:tagLst xmlns:a="http://schemas.openxmlformats.org/drawingml/2006/main" xmlns:r="http://schemas.openxmlformats.org/officeDocument/2006/relationships" xmlns:p="http://schemas.openxmlformats.org/presentationml/2006/main">
  <p:tag name="NUM" val="1"/>
</p:tagLst>
</file>

<file path=ppt/tags/tag88.xml><?xml version="1.0" encoding="utf-8"?>
<p:tagLst xmlns:a="http://schemas.openxmlformats.org/drawingml/2006/main" xmlns:r="http://schemas.openxmlformats.org/officeDocument/2006/relationships" xmlns:p="http://schemas.openxmlformats.org/presentationml/2006/main">
  <p:tag name="NUM" val="2"/>
</p:tagLst>
</file>

<file path=ppt/tags/tag89.xml><?xml version="1.0" encoding="utf-8"?>
<p:tagLst xmlns:a="http://schemas.openxmlformats.org/drawingml/2006/main" xmlns:r="http://schemas.openxmlformats.org/officeDocument/2006/relationships" xmlns:p="http://schemas.openxmlformats.org/presentationml/2006/main">
  <p:tag name="NUM" val="3"/>
</p:tagLst>
</file>

<file path=ppt/tags/tag9.xml><?xml version="1.0" encoding="utf-8"?>
<p:tagLst xmlns:a="http://schemas.openxmlformats.org/drawingml/2006/main" xmlns:r="http://schemas.openxmlformats.org/officeDocument/2006/relationships" xmlns:p="http://schemas.openxmlformats.org/presentationml/2006/main">
  <p:tag name="NUM" val="1"/>
</p:tagLst>
</file>

<file path=ppt/tags/tag90.xml><?xml version="1.0" encoding="utf-8"?>
<p:tagLst xmlns:a="http://schemas.openxmlformats.org/drawingml/2006/main" xmlns:r="http://schemas.openxmlformats.org/officeDocument/2006/relationships" xmlns:p="http://schemas.openxmlformats.org/presentationml/2006/main">
  <p:tag name="NUM" val="1"/>
</p:tagLst>
</file>

<file path=ppt/tags/tag91.xml><?xml version="1.0" encoding="utf-8"?>
<p:tagLst xmlns:a="http://schemas.openxmlformats.org/drawingml/2006/main" xmlns:r="http://schemas.openxmlformats.org/officeDocument/2006/relationships" xmlns:p="http://schemas.openxmlformats.org/presentationml/2006/main">
  <p:tag name="NUM" val="2"/>
</p:tagLst>
</file>

<file path=ppt/tags/tag92.xml><?xml version="1.0" encoding="utf-8"?>
<p:tagLst xmlns:a="http://schemas.openxmlformats.org/drawingml/2006/main" xmlns:r="http://schemas.openxmlformats.org/officeDocument/2006/relationships" xmlns:p="http://schemas.openxmlformats.org/presentationml/2006/main">
  <p:tag name="NUM" val="3"/>
</p:tagLst>
</file>

<file path=ppt/tags/tag93.xml><?xml version="1.0" encoding="utf-8"?>
<p:tagLst xmlns:a="http://schemas.openxmlformats.org/drawingml/2006/main" xmlns:r="http://schemas.openxmlformats.org/officeDocument/2006/relationships" xmlns:p="http://schemas.openxmlformats.org/presentationml/2006/main">
  <p:tag name="NUM" val="1"/>
</p:tagLst>
</file>

<file path=ppt/tags/tag94.xml><?xml version="1.0" encoding="utf-8"?>
<p:tagLst xmlns:a="http://schemas.openxmlformats.org/drawingml/2006/main" xmlns:r="http://schemas.openxmlformats.org/officeDocument/2006/relationships" xmlns:p="http://schemas.openxmlformats.org/presentationml/2006/main">
  <p:tag name="NUM" val="2"/>
</p:tagLst>
</file>

<file path=ppt/tags/tag95.xml><?xml version="1.0" encoding="utf-8"?>
<p:tagLst xmlns:a="http://schemas.openxmlformats.org/drawingml/2006/main" xmlns:r="http://schemas.openxmlformats.org/officeDocument/2006/relationships" xmlns:p="http://schemas.openxmlformats.org/presentationml/2006/main">
  <p:tag name="NUM" val="3"/>
</p:tagLst>
</file>

<file path=ppt/tags/tag96.xml><?xml version="1.0" encoding="utf-8"?>
<p:tagLst xmlns:a="http://schemas.openxmlformats.org/drawingml/2006/main" xmlns:r="http://schemas.openxmlformats.org/officeDocument/2006/relationships" xmlns:p="http://schemas.openxmlformats.org/presentationml/2006/main">
  <p:tag name="NUM" val="4"/>
</p:tagLst>
</file>

<file path=ppt/tags/tag97.xml><?xml version="1.0" encoding="utf-8"?>
<p:tagLst xmlns:a="http://schemas.openxmlformats.org/drawingml/2006/main" xmlns:r="http://schemas.openxmlformats.org/officeDocument/2006/relationships" xmlns:p="http://schemas.openxmlformats.org/presentationml/2006/main">
  <p:tag name="NUM" val="1"/>
</p:tagLst>
</file>

<file path=ppt/tags/tag98.xml><?xml version="1.0" encoding="utf-8"?>
<p:tagLst xmlns:a="http://schemas.openxmlformats.org/drawingml/2006/main" xmlns:r="http://schemas.openxmlformats.org/officeDocument/2006/relationships" xmlns:p="http://schemas.openxmlformats.org/presentationml/2006/main">
  <p:tag name="NUM" val="2"/>
</p:tagLst>
</file>

<file path=ppt/tags/tag99.xml><?xml version="1.0" encoding="utf-8"?>
<p:tagLst xmlns:a="http://schemas.openxmlformats.org/drawingml/2006/main" xmlns:r="http://schemas.openxmlformats.org/officeDocument/2006/relationships" xmlns:p="http://schemas.openxmlformats.org/presentationml/2006/main">
  <p:tag name="NUM" val="3"/>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haredWithUsers xmlns="698a266e-b205-4ba7-a043-296de9e9eb89">
      <UserInfo>
        <DisplayName>Alpha Barry</DisplayName>
        <AccountId>861</AccountId>
        <AccountType/>
      </UserInfo>
    </SharedWithUsers>
    <lcf76f155ced4ddcb4097134ff3c332f xmlns="e462bd94-50ae-4fcb-8a4d-76eef9bd0f1d">
      <Terms xmlns="http://schemas.microsoft.com/office/infopath/2007/PartnerControls"/>
    </lcf76f155ced4ddcb4097134ff3c332f>
    <TaxCatchAll xmlns="698a266e-b205-4ba7-a043-296de9e9eb89"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115B32ECCCF1A4F8BAA78AEE051229E" ma:contentTypeVersion="12" ma:contentTypeDescription="Crée un document." ma:contentTypeScope="" ma:versionID="0ebbd9a872aa4c132bd3d925cd34cc71">
  <xsd:schema xmlns:xsd="http://www.w3.org/2001/XMLSchema" xmlns:xs="http://www.w3.org/2001/XMLSchema" xmlns:p="http://schemas.microsoft.com/office/2006/metadata/properties" xmlns:ns2="e462bd94-50ae-4fcb-8a4d-76eef9bd0f1d" xmlns:ns3="698a266e-b205-4ba7-a043-296de9e9eb89" targetNamespace="http://schemas.microsoft.com/office/2006/metadata/properties" ma:root="true" ma:fieldsID="5cfd5ee4064d1f443f65af0b4aba68e3" ns2:_="" ns3:_="">
    <xsd:import namespace="e462bd94-50ae-4fcb-8a4d-76eef9bd0f1d"/>
    <xsd:import namespace="698a266e-b205-4ba7-a043-296de9e9eb89"/>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462bd94-50ae-4fcb-8a4d-76eef9bd0f1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lcf76f155ced4ddcb4097134ff3c332f" ma:index="12" nillable="true" ma:taxonomy="true" ma:internalName="lcf76f155ced4ddcb4097134ff3c332f" ma:taxonomyFieldName="MediaServiceImageTags" ma:displayName="Balises d’images" ma:readOnly="false" ma:fieldId="{5cf76f15-5ced-4ddc-b409-7134ff3c332f}" ma:taxonomyMulti="true" ma:sspId="98856d2f-f367-4957-ac1b-6565251ed0c3" ma:termSetId="09814cd3-568e-fe90-9814-8d621ff8fb84" ma:anchorId="fba54fb3-c3e1-fe81-a776-ca4b69148c4d" ma:open="true" ma:isKeyword="false">
      <xsd:complexType>
        <xsd:sequence>
          <xsd:element ref="pc:Terms" minOccurs="0" maxOccurs="1"/>
        </xsd:sequence>
      </xsd:complex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SearchProperties" ma:index="19"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698a266e-b205-4ba7-a043-296de9e9eb89" elementFormDefault="qualified">
    <xsd:import namespace="http://schemas.microsoft.com/office/2006/documentManagement/types"/>
    <xsd:import namespace="http://schemas.microsoft.com/office/infopath/2007/PartnerControls"/>
    <xsd:element name="TaxCatchAll" ma:index="13" nillable="true" ma:displayName="Taxonomy Catch All Column" ma:hidden="true" ma:list="{8a669148-c562-4cac-984e-a39a7a0331e3}" ma:internalName="TaxCatchAll" ma:showField="CatchAllData" ma:web="698a266e-b205-4ba7-a043-296de9e9eb89">
      <xsd:complexType>
        <xsd:complexContent>
          <xsd:extension base="dms:MultiChoiceLookup">
            <xsd:sequence>
              <xsd:element name="Value" type="dms:Lookup" maxOccurs="unbounded" minOccurs="0" nillable="true"/>
            </xsd:sequence>
          </xsd:extension>
        </xsd:complexContent>
      </xsd:complexType>
    </xsd:element>
    <xsd:element name="SharedWithUsers" ma:index="17" nillable="true" ma:displayName="Partagé avec"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Partagé avec dé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250BBAA-866C-4D31-85A4-D240381A7E33}">
  <ds:schemaRefs>
    <ds:schemaRef ds:uri="http://schemas.microsoft.com/sharepoint/v3/contenttype/forms"/>
  </ds:schemaRefs>
</ds:datastoreItem>
</file>

<file path=customXml/itemProps2.xml><?xml version="1.0" encoding="utf-8"?>
<ds:datastoreItem xmlns:ds="http://schemas.openxmlformats.org/officeDocument/2006/customXml" ds:itemID="{1C0D2C95-BABC-47AD-A1E1-702DCD8872B0}">
  <ds:schemaRefs>
    <ds:schemaRef ds:uri="c7454f8d-4c17-43a4-bc16-0cf0fc914fca"/>
    <ds:schemaRef ds:uri="http://schemas.microsoft.com/office/2006/metadata/properties"/>
    <ds:schemaRef ds:uri="http://purl.org/dc/terms/"/>
    <ds:schemaRef ds:uri="http://schemas.microsoft.com/office/2006/documentManagement/types"/>
    <ds:schemaRef ds:uri="http://schemas.openxmlformats.org/package/2006/metadata/core-properties"/>
    <ds:schemaRef ds:uri="eb899797-80f6-4e69-af82-8dc567209eda"/>
    <ds:schemaRef ds:uri="http://purl.org/dc/elements/1.1/"/>
    <ds:schemaRef ds:uri="http://schemas.microsoft.com/office/infopath/2007/PartnerControls"/>
    <ds:schemaRef ds:uri="http://www.w3.org/XML/1998/namespace"/>
    <ds:schemaRef ds:uri="http://purl.org/dc/dcmitype/"/>
  </ds:schemaRefs>
</ds:datastoreItem>
</file>

<file path=customXml/itemProps3.xml><?xml version="1.0" encoding="utf-8"?>
<ds:datastoreItem xmlns:ds="http://schemas.openxmlformats.org/officeDocument/2006/customXml" ds:itemID="{1D81A309-42D8-41C4-A89D-DE796B7EDA48}"/>
</file>

<file path=docProps/app.xml><?xml version="1.0" encoding="utf-8"?>
<Properties xmlns="http://schemas.openxmlformats.org/officeDocument/2006/extended-properties" xmlns:vt="http://schemas.openxmlformats.org/officeDocument/2006/docPropsVTypes">
  <TotalTime>24</TotalTime>
  <Words>14760</Words>
  <Application>Microsoft Office PowerPoint</Application>
  <PresentationFormat>Grand écran</PresentationFormat>
  <Paragraphs>1378</Paragraphs>
  <Slides>232</Slides>
  <Notes>35</Notes>
  <HiddenSlides>0</HiddenSlides>
  <MMClips>0</MMClips>
  <ScaleCrop>false</ScaleCrop>
  <HeadingPairs>
    <vt:vector size="6" baseType="variant">
      <vt:variant>
        <vt:lpstr>Polices utilisées</vt:lpstr>
      </vt:variant>
      <vt:variant>
        <vt:i4>5</vt:i4>
      </vt:variant>
      <vt:variant>
        <vt:lpstr>Thème</vt:lpstr>
      </vt:variant>
      <vt:variant>
        <vt:i4>1</vt:i4>
      </vt:variant>
      <vt:variant>
        <vt:lpstr>Titres des diapositives</vt:lpstr>
      </vt:variant>
      <vt:variant>
        <vt:i4>232</vt:i4>
      </vt:variant>
    </vt:vector>
  </HeadingPairs>
  <TitlesOfParts>
    <vt:vector size="238" baseType="lpstr">
      <vt:lpstr>Arial</vt:lpstr>
      <vt:lpstr>Calibri</vt:lpstr>
      <vt:lpstr>Calibri Light</vt:lpstr>
      <vt:lpstr>Times New Roman</vt:lpstr>
      <vt:lpstr>Wingdings</vt:lpstr>
      <vt:lpstr>Office Theme</vt:lpstr>
      <vt:lpstr>System Administration Warehouse Setup</vt:lpstr>
      <vt:lpstr>Table of Contents</vt:lpstr>
      <vt:lpstr>Table of Contents</vt:lpstr>
      <vt:lpstr>Table of Contents</vt:lpstr>
      <vt:lpstr>Warehouse Options</vt:lpstr>
      <vt:lpstr>Warehouse Options</vt:lpstr>
      <vt:lpstr>Warehouse Options</vt:lpstr>
      <vt:lpstr>Warehouse Options</vt:lpstr>
      <vt:lpstr>Warehouse Options</vt:lpstr>
      <vt:lpstr>Warehouse Options</vt:lpstr>
      <vt:lpstr>Warehouse Options</vt:lpstr>
      <vt:lpstr>Warehouse Options</vt:lpstr>
      <vt:lpstr>Warehouse Options</vt:lpstr>
      <vt:lpstr>Warehouse Options</vt:lpstr>
      <vt:lpstr>Warehouse Options</vt:lpstr>
      <vt:lpstr>Warehouse Options</vt:lpstr>
      <vt:lpstr>Warehouse Options</vt:lpstr>
      <vt:lpstr>Warehouse Options</vt:lpstr>
      <vt:lpstr>Warehouse Options</vt:lpstr>
      <vt:lpstr>Warehouse Options</vt:lpstr>
      <vt:lpstr>Warehouse Options</vt:lpstr>
      <vt:lpstr>Warehouse Options</vt:lpstr>
      <vt:lpstr>Warehouse Options</vt:lpstr>
      <vt:lpstr>Warehouse Options</vt:lpstr>
      <vt:lpstr>Warehouse Options</vt:lpstr>
      <vt:lpstr>Warehouse Options</vt:lpstr>
      <vt:lpstr>Warehouse Options</vt:lpstr>
      <vt:lpstr>Warehouse Options</vt:lpstr>
      <vt:lpstr>Sections</vt:lpstr>
      <vt:lpstr>Sections</vt:lpstr>
      <vt:lpstr>Sections</vt:lpstr>
      <vt:lpstr>Sections</vt:lpstr>
      <vt:lpstr>Sections</vt:lpstr>
      <vt:lpstr>Sections</vt:lpstr>
      <vt:lpstr>Mobile Equipment</vt:lpstr>
      <vt:lpstr>Mobile Equipment</vt:lpstr>
      <vt:lpstr>Mobile Equipment</vt:lpstr>
      <vt:lpstr>Mobile Equipment</vt:lpstr>
      <vt:lpstr>Mobile Equipment</vt:lpstr>
      <vt:lpstr>Mobile Equipment</vt:lpstr>
      <vt:lpstr>Mobile Equipment</vt:lpstr>
      <vt:lpstr>Mobile Equipment</vt:lpstr>
      <vt:lpstr>Mobile Equipment</vt:lpstr>
      <vt:lpstr>Mobile Equipment</vt:lpstr>
      <vt:lpstr>Mobile Equipment</vt:lpstr>
      <vt:lpstr>Mobile Equipment</vt:lpstr>
      <vt:lpstr>Mobile Equipment</vt:lpstr>
      <vt:lpstr>Mobile Equipment Details</vt:lpstr>
      <vt:lpstr>Mobile Equipment Details</vt:lpstr>
      <vt:lpstr>Mobile Equipment Details</vt:lpstr>
      <vt:lpstr>Mobile Equipment Details</vt:lpstr>
      <vt:lpstr>Warehouse Searches </vt:lpstr>
      <vt:lpstr>Warehouse Searches </vt:lpstr>
      <vt:lpstr>Warehouse Searches </vt:lpstr>
      <vt:lpstr>Warehouse Searches </vt:lpstr>
      <vt:lpstr>Warehouse Searches </vt:lpstr>
      <vt:lpstr>Warehouse Searches </vt:lpstr>
      <vt:lpstr>Warehouse Searches </vt:lpstr>
      <vt:lpstr>Warehouse Searches </vt:lpstr>
      <vt:lpstr>Warehouse Searches </vt:lpstr>
      <vt:lpstr>Warehouse Searches </vt:lpstr>
      <vt:lpstr>Warehouse Searches </vt:lpstr>
      <vt:lpstr>Warehouse Searches </vt:lpstr>
      <vt:lpstr>Warehouse Searches </vt:lpstr>
      <vt:lpstr>Warehouse Searches </vt:lpstr>
      <vt:lpstr>Warehouse Searches Details </vt:lpstr>
      <vt:lpstr>Warehouse Searches Details </vt:lpstr>
      <vt:lpstr>Warehouse Searches Details </vt:lpstr>
      <vt:lpstr>Warehouse Searches Details </vt:lpstr>
      <vt:lpstr>Hold Codes</vt:lpstr>
      <vt:lpstr>Hold Codes</vt:lpstr>
      <vt:lpstr>Hold Codes</vt:lpstr>
      <vt:lpstr>Hold Codes</vt:lpstr>
      <vt:lpstr>Hold Codes</vt:lpstr>
      <vt:lpstr>Hold Codes</vt:lpstr>
      <vt:lpstr>Hold Codes</vt:lpstr>
      <vt:lpstr>Hold Codes</vt:lpstr>
      <vt:lpstr>Reasons</vt:lpstr>
      <vt:lpstr>Reasons</vt:lpstr>
      <vt:lpstr>Reasons</vt:lpstr>
      <vt:lpstr>Reasons</vt:lpstr>
      <vt:lpstr>Reasons</vt:lpstr>
      <vt:lpstr>Reasons</vt:lpstr>
      <vt:lpstr>Reasons</vt:lpstr>
      <vt:lpstr>Reasons</vt:lpstr>
      <vt:lpstr>Storage Rules</vt:lpstr>
      <vt:lpstr>Storage Rules</vt:lpstr>
      <vt:lpstr>Storage Rules</vt:lpstr>
      <vt:lpstr>Storage Rules</vt:lpstr>
      <vt:lpstr>Storage Rules </vt:lpstr>
      <vt:lpstr>Storage Rules </vt:lpstr>
      <vt:lpstr>Storage Rules</vt:lpstr>
      <vt:lpstr>Storage Rules</vt:lpstr>
      <vt:lpstr>Storage Rules</vt:lpstr>
      <vt:lpstr>Storage Rules</vt:lpstr>
      <vt:lpstr>Storage Rules</vt:lpstr>
      <vt:lpstr>Storage Rules</vt:lpstr>
      <vt:lpstr>Storage Rules</vt:lpstr>
      <vt:lpstr>Storage Rules</vt:lpstr>
      <vt:lpstr>Storage Rules</vt:lpstr>
      <vt:lpstr>Storage Rules Details</vt:lpstr>
      <vt:lpstr>Storage Rules Details</vt:lpstr>
      <vt:lpstr>Storage Rules Details</vt:lpstr>
      <vt:lpstr>Storage Rules Details</vt:lpstr>
      <vt:lpstr>Storage Rules Details</vt:lpstr>
      <vt:lpstr>Container Types</vt:lpstr>
      <vt:lpstr>Container Types</vt:lpstr>
      <vt:lpstr>Container Types</vt:lpstr>
      <vt:lpstr>Container Types</vt:lpstr>
      <vt:lpstr>Container Types</vt:lpstr>
      <vt:lpstr>Container Types</vt:lpstr>
      <vt:lpstr>Container Types</vt:lpstr>
      <vt:lpstr>Container Types</vt:lpstr>
      <vt:lpstr>Container Types</vt:lpstr>
      <vt:lpstr>Container Types</vt:lpstr>
      <vt:lpstr>Container Types</vt:lpstr>
      <vt:lpstr>Container Type</vt:lpstr>
      <vt:lpstr>Container Type</vt:lpstr>
      <vt:lpstr>Container Type</vt:lpstr>
      <vt:lpstr>Container Type</vt:lpstr>
      <vt:lpstr>Container Selection Codes</vt:lpstr>
      <vt:lpstr>Container Selection Codes</vt:lpstr>
      <vt:lpstr>Container Selection Codes</vt:lpstr>
      <vt:lpstr>Container Selection Codes</vt:lpstr>
      <vt:lpstr>Container Selection Codes</vt:lpstr>
      <vt:lpstr>Container Selection Codes</vt:lpstr>
      <vt:lpstr>Container Selection Codes</vt:lpstr>
      <vt:lpstr>Container Selection Codes</vt:lpstr>
      <vt:lpstr>Container Selection Codes</vt:lpstr>
      <vt:lpstr>Container Selection Codes</vt:lpstr>
      <vt:lpstr>Container Selection Codes</vt:lpstr>
      <vt:lpstr>Container Selection Codes</vt:lpstr>
      <vt:lpstr>Container Selection Codes</vt:lpstr>
      <vt:lpstr>Container Selection Code Details </vt:lpstr>
      <vt:lpstr>Container Selection Code Details</vt:lpstr>
      <vt:lpstr>Container Selection Code Details </vt:lpstr>
      <vt:lpstr>Container Selection Code Details </vt:lpstr>
      <vt:lpstr>Stations</vt:lpstr>
      <vt:lpstr>Stations</vt:lpstr>
      <vt:lpstr>Stations</vt:lpstr>
      <vt:lpstr>Stations</vt:lpstr>
      <vt:lpstr>Stations</vt:lpstr>
      <vt:lpstr>Stations</vt:lpstr>
      <vt:lpstr>Stations</vt:lpstr>
      <vt:lpstr>Stations</vt:lpstr>
      <vt:lpstr>Stations</vt:lpstr>
      <vt:lpstr>Stations</vt:lpstr>
      <vt:lpstr>Stations</vt:lpstr>
      <vt:lpstr>Stations</vt:lpstr>
      <vt:lpstr>Stations</vt:lpstr>
      <vt:lpstr>Stations</vt:lpstr>
      <vt:lpstr>Stations</vt:lpstr>
      <vt:lpstr>Stations</vt:lpstr>
      <vt:lpstr>Stations</vt:lpstr>
      <vt:lpstr>Stations Devices</vt:lpstr>
      <vt:lpstr>Stations Devices</vt:lpstr>
      <vt:lpstr>Station Devices</vt:lpstr>
      <vt:lpstr>Stations Devices</vt:lpstr>
      <vt:lpstr>Stations Devices</vt:lpstr>
      <vt:lpstr>Stations Devices</vt:lpstr>
      <vt:lpstr>Stations Devices</vt:lpstr>
      <vt:lpstr>Stations Devices</vt:lpstr>
      <vt:lpstr>Areas</vt:lpstr>
      <vt:lpstr>Areas</vt:lpstr>
      <vt:lpstr>Areas</vt:lpstr>
      <vt:lpstr>Areas</vt:lpstr>
      <vt:lpstr>Areas</vt:lpstr>
      <vt:lpstr>Areas</vt:lpstr>
      <vt:lpstr>Areas</vt:lpstr>
      <vt:lpstr>Areas</vt:lpstr>
      <vt:lpstr>Areas</vt:lpstr>
      <vt:lpstr>Areas</vt:lpstr>
      <vt:lpstr>Areas</vt:lpstr>
      <vt:lpstr>Areas</vt:lpstr>
      <vt:lpstr>Areas</vt:lpstr>
      <vt:lpstr>Areas</vt:lpstr>
      <vt:lpstr>Areas</vt:lpstr>
      <vt:lpstr>Areas</vt:lpstr>
      <vt:lpstr>Areas</vt:lpstr>
      <vt:lpstr>Areas</vt:lpstr>
      <vt:lpstr>Areas</vt:lpstr>
      <vt:lpstr>Areas</vt:lpstr>
      <vt:lpstr>Areas</vt:lpstr>
      <vt:lpstr>Area Confirmations</vt:lpstr>
      <vt:lpstr>Area Confirmations</vt:lpstr>
      <vt:lpstr>Area Confirmations</vt:lpstr>
      <vt:lpstr>Area Confirmations</vt:lpstr>
      <vt:lpstr>Area Confirmations</vt:lpstr>
      <vt:lpstr>Area Confirmations</vt:lpstr>
      <vt:lpstr>Area Confirmations</vt:lpstr>
      <vt:lpstr>Area Confirmations</vt:lpstr>
      <vt:lpstr>Area Confirmations</vt:lpstr>
      <vt:lpstr>WMS Users</vt:lpstr>
      <vt:lpstr>WMS Users</vt:lpstr>
      <vt:lpstr>Document Format Definitions for WMS</vt:lpstr>
      <vt:lpstr>Document Format Definitions for WMS</vt:lpstr>
      <vt:lpstr>Document Format Definitions for WMS</vt:lpstr>
      <vt:lpstr>Document Format Definitions for WMS</vt:lpstr>
      <vt:lpstr>Document Format Definitions for WMS</vt:lpstr>
      <vt:lpstr>Document Format Definitions for WMS</vt:lpstr>
      <vt:lpstr>Document Format Definitions for WMS</vt:lpstr>
      <vt:lpstr>Document Format Definitions for WMS</vt:lpstr>
      <vt:lpstr>Document Format Definitions for WMS</vt:lpstr>
      <vt:lpstr>Document Format Definitions for WMS</vt:lpstr>
      <vt:lpstr>Route Points</vt:lpstr>
      <vt:lpstr>Route Points </vt:lpstr>
      <vt:lpstr>Route Points</vt:lpstr>
      <vt:lpstr>Route Points </vt:lpstr>
      <vt:lpstr>Route Points </vt:lpstr>
      <vt:lpstr>Route Points </vt:lpstr>
      <vt:lpstr>Route Points </vt:lpstr>
      <vt:lpstr>Route Points </vt:lpstr>
      <vt:lpstr>Route Work</vt:lpstr>
      <vt:lpstr>Route Work</vt:lpstr>
      <vt:lpstr>Route Work </vt:lpstr>
      <vt:lpstr>Route Work</vt:lpstr>
      <vt:lpstr>Route Work</vt:lpstr>
      <vt:lpstr>Route Work</vt:lpstr>
      <vt:lpstr>Route Work</vt:lpstr>
      <vt:lpstr>Route Work</vt:lpstr>
      <vt:lpstr>Route Work</vt:lpstr>
      <vt:lpstr>Route Work</vt:lpstr>
      <vt:lpstr>Route Work</vt:lpstr>
      <vt:lpstr>Route Move Instructions</vt:lpstr>
      <vt:lpstr>Route Move Instructions</vt:lpstr>
      <vt:lpstr>Route Move Instructions</vt:lpstr>
      <vt:lpstr>Route Move Instructions</vt:lpstr>
      <vt:lpstr>Route Move Instructions – Routing Simulator</vt:lpstr>
      <vt:lpstr>Route Move Instructions – Routing Simulator</vt:lpstr>
      <vt:lpstr>Route Move Instructions – Routing Simulator</vt:lpstr>
      <vt:lpstr>Route Move Instructions – Routing Simulator</vt:lpstr>
      <vt:lpstr>Route Move Instructions – Routing Simulator</vt:lpstr>
    </vt:vector>
  </TitlesOfParts>
  <Company>Walter Surface Technologies</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Grondin, Rejean</dc:creator>
  <cp:lastModifiedBy>Jeannot, Guy</cp:lastModifiedBy>
  <cp:revision>1</cp:revision>
  <dcterms:created xsi:type="dcterms:W3CDTF">2016-08-24T13:01:38Z</dcterms:created>
  <dcterms:modified xsi:type="dcterms:W3CDTF">2020-10-02T16:49:36Z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0x0101000115B32ECCCF1A4F8BAA78AEE051229E</vt:lpwstr>
  </property>
</Properties>
</file>